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 id="214748370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Lst>
  <p:sldSz cy="5143500" cx="9144000"/>
  <p:notesSz cx="6858000" cy="9144000"/>
  <p:embeddedFontLst>
    <p:embeddedFont>
      <p:font typeface="Ubuntu"/>
      <p:regular r:id="rId138"/>
      <p:bold r:id="rId139"/>
      <p:italic r:id="rId140"/>
      <p:boldItalic r:id="rId141"/>
    </p:embeddedFont>
    <p:embeddedFont>
      <p:font typeface="Proxima Nova"/>
      <p:regular r:id="rId142"/>
      <p:bold r:id="rId143"/>
      <p:italic r:id="rId144"/>
      <p:boldItalic r:id="rId145"/>
    </p:embeddedFont>
    <p:embeddedFont>
      <p:font typeface="Alata"/>
      <p:regular r:id="rId146"/>
    </p:embeddedFont>
    <p:embeddedFont>
      <p:font typeface="Fira Sans Condensed ExtraBold"/>
      <p:bold r:id="rId147"/>
      <p:boldItalic r:id="rId148"/>
    </p:embeddedFont>
    <p:embeddedFont>
      <p:font typeface="Fira Sans SemiBold"/>
      <p:regular r:id="rId149"/>
      <p:bold r:id="rId150"/>
      <p:italic r:id="rId151"/>
      <p:boldItalic r:id="rId152"/>
    </p:embeddedFont>
    <p:embeddedFont>
      <p:font typeface="Fira Sans"/>
      <p:regular r:id="rId153"/>
      <p:bold r:id="rId154"/>
      <p:italic r:id="rId155"/>
      <p:boldItalic r:id="rId156"/>
    </p:embeddedFont>
    <p:embeddedFont>
      <p:font typeface="Fira Sans Black"/>
      <p:bold r:id="rId157"/>
      <p:boldItalic r:id="rId158"/>
    </p:embeddedFont>
    <p:embeddedFont>
      <p:font typeface="Roboto"/>
      <p:regular r:id="rId159"/>
      <p:bold r:id="rId160"/>
      <p:italic r:id="rId161"/>
      <p:boldItalic r:id="rId162"/>
    </p:embeddedFont>
    <p:embeddedFont>
      <p:font typeface="Cabin"/>
      <p:regular r:id="rId163"/>
      <p:bold r:id="rId164"/>
      <p:italic r:id="rId165"/>
      <p:boldItalic r:id="rId166"/>
    </p:embeddedFont>
    <p:embeddedFont>
      <p:font typeface="Montserrat"/>
      <p:regular r:id="rId167"/>
      <p:bold r:id="rId168"/>
      <p:italic r:id="rId169"/>
      <p:boldItalic r:id="rId170"/>
    </p:embeddedFont>
    <p:embeddedFont>
      <p:font typeface="Fira Sans Condensed Medium"/>
      <p:regular r:id="rId171"/>
      <p:bold r:id="rId172"/>
      <p:italic r:id="rId173"/>
      <p:boldItalic r:id="rId174"/>
    </p:embeddedFont>
    <p:embeddedFont>
      <p:font typeface="Fira Sans Condensed Black"/>
      <p:bold r:id="rId175"/>
      <p:boldItalic r:id="rId176"/>
    </p:embeddedFont>
    <p:embeddedFont>
      <p:font typeface="Fira Sans Condensed"/>
      <p:regular r:id="rId177"/>
      <p:bold r:id="rId178"/>
      <p:italic r:id="rId179"/>
      <p:boldItalic r:id="rId180"/>
    </p:embeddedFont>
    <p:embeddedFont>
      <p:font typeface="Fira Sans Condensed SemiBold"/>
      <p:regular r:id="rId181"/>
      <p:bold r:id="rId182"/>
      <p:italic r:id="rId183"/>
      <p:boldItalic r:id="rId184"/>
    </p:embeddedFont>
    <p:embeddedFont>
      <p:font typeface="Lexend Deca Black"/>
      <p:bold r:id="rId185"/>
    </p:embeddedFont>
    <p:embeddedFont>
      <p:font typeface="PT Sans"/>
      <p:regular r:id="rId186"/>
      <p:bold r:id="rId187"/>
      <p:italic r:id="rId188"/>
      <p:boldItalic r:id="rId1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3D030B-B7F9-497D-B050-AB183CEBED77}">
  <a:tblStyle styleId="{4C3D030B-B7F9-497D-B050-AB183CEBED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187" Type="http://schemas.openxmlformats.org/officeDocument/2006/relationships/font" Target="fonts/PTSans-bold.fntdata"/><Relationship Id="rId47" Type="http://schemas.openxmlformats.org/officeDocument/2006/relationships/slide" Target="slides/slide40.xml"/><Relationship Id="rId186" Type="http://schemas.openxmlformats.org/officeDocument/2006/relationships/font" Target="fonts/PTSans-regular.fntdata"/><Relationship Id="rId185" Type="http://schemas.openxmlformats.org/officeDocument/2006/relationships/font" Target="fonts/LexendDecaBlack-bold.fntdata"/><Relationship Id="rId49" Type="http://schemas.openxmlformats.org/officeDocument/2006/relationships/slide" Target="slides/slide42.xml"/><Relationship Id="rId184" Type="http://schemas.openxmlformats.org/officeDocument/2006/relationships/font" Target="fonts/FiraSansCondensedSemiBold-boldItalic.fntdata"/><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89" Type="http://schemas.openxmlformats.org/officeDocument/2006/relationships/font" Target="fonts/PTSans-boldItalic.fntdata"/><Relationship Id="rId100" Type="http://schemas.openxmlformats.org/officeDocument/2006/relationships/slide" Target="slides/slide93.xml"/><Relationship Id="rId188" Type="http://schemas.openxmlformats.org/officeDocument/2006/relationships/font" Target="fonts/PTSans-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font" Target="fonts/FiraSansCondensedSemiBold-italic.fntdata"/><Relationship Id="rId32" Type="http://schemas.openxmlformats.org/officeDocument/2006/relationships/slide" Target="slides/slide25.xml"/><Relationship Id="rId182" Type="http://schemas.openxmlformats.org/officeDocument/2006/relationships/font" Target="fonts/FiraSansCondensedSemiBold-bold.fntdata"/><Relationship Id="rId35" Type="http://schemas.openxmlformats.org/officeDocument/2006/relationships/slide" Target="slides/slide28.xml"/><Relationship Id="rId181" Type="http://schemas.openxmlformats.org/officeDocument/2006/relationships/font" Target="fonts/FiraSansCondensedSemiBold-regular.fntdata"/><Relationship Id="rId34" Type="http://schemas.openxmlformats.org/officeDocument/2006/relationships/slide" Target="slides/slide27.xml"/><Relationship Id="rId180" Type="http://schemas.openxmlformats.org/officeDocument/2006/relationships/font" Target="fonts/FiraSansCondensed-boldItalic.fntdata"/><Relationship Id="rId37" Type="http://schemas.openxmlformats.org/officeDocument/2006/relationships/slide" Target="slides/slide30.xml"/><Relationship Id="rId176" Type="http://schemas.openxmlformats.org/officeDocument/2006/relationships/font" Target="fonts/FiraSansCondensedBlack-boldItalic.fntdata"/><Relationship Id="rId36" Type="http://schemas.openxmlformats.org/officeDocument/2006/relationships/slide" Target="slides/slide29.xml"/><Relationship Id="rId175" Type="http://schemas.openxmlformats.org/officeDocument/2006/relationships/font" Target="fonts/FiraSansCondensedBlack-bold.fntdata"/><Relationship Id="rId39" Type="http://schemas.openxmlformats.org/officeDocument/2006/relationships/slide" Target="slides/slide32.xml"/><Relationship Id="rId174" Type="http://schemas.openxmlformats.org/officeDocument/2006/relationships/font" Target="fonts/FiraSansCondensedMedium-boldItalic.fntdata"/><Relationship Id="rId38" Type="http://schemas.openxmlformats.org/officeDocument/2006/relationships/slide" Target="slides/slide31.xml"/><Relationship Id="rId173" Type="http://schemas.openxmlformats.org/officeDocument/2006/relationships/font" Target="fonts/FiraSansCondensedMedium-italic.fntdata"/><Relationship Id="rId179" Type="http://schemas.openxmlformats.org/officeDocument/2006/relationships/font" Target="fonts/FiraSansCondensed-italic.fntdata"/><Relationship Id="rId178" Type="http://schemas.openxmlformats.org/officeDocument/2006/relationships/font" Target="fonts/FiraSansCondensed-bold.fntdata"/><Relationship Id="rId177" Type="http://schemas.openxmlformats.org/officeDocument/2006/relationships/font" Target="fonts/FiraSansCondensed-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FiraSansSemiBold-bold.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FiraSansSemiBold-regular.fntdata"/><Relationship Id="rId4" Type="http://schemas.openxmlformats.org/officeDocument/2006/relationships/tableStyles" Target="tableStyles.xml"/><Relationship Id="rId148" Type="http://schemas.openxmlformats.org/officeDocument/2006/relationships/font" Target="fonts/FiraSansCondensedExtraBold-boldItalic.fntdata"/><Relationship Id="rId9" Type="http://schemas.openxmlformats.org/officeDocument/2006/relationships/slide" Target="slides/slide2.xml"/><Relationship Id="rId143" Type="http://schemas.openxmlformats.org/officeDocument/2006/relationships/font" Target="fonts/ProximaNova-bold.fntdata"/><Relationship Id="rId142" Type="http://schemas.openxmlformats.org/officeDocument/2006/relationships/font" Target="fonts/ProximaNova-regular.fntdata"/><Relationship Id="rId141" Type="http://schemas.openxmlformats.org/officeDocument/2006/relationships/font" Target="fonts/Ubuntu-boldItalic.fntdata"/><Relationship Id="rId140" Type="http://schemas.openxmlformats.org/officeDocument/2006/relationships/font" Target="fonts/Ubuntu-italic.fntdata"/><Relationship Id="rId5" Type="http://schemas.openxmlformats.org/officeDocument/2006/relationships/slideMaster" Target="slideMasters/slideMaster1.xml"/><Relationship Id="rId147" Type="http://schemas.openxmlformats.org/officeDocument/2006/relationships/font" Target="fonts/FiraSansCondensedExtraBold-bold.fntdata"/><Relationship Id="rId6" Type="http://schemas.openxmlformats.org/officeDocument/2006/relationships/slideMaster" Target="slideMasters/slideMaster2.xml"/><Relationship Id="rId146" Type="http://schemas.openxmlformats.org/officeDocument/2006/relationships/font" Target="fonts/Alata-regular.fntdata"/><Relationship Id="rId7" Type="http://schemas.openxmlformats.org/officeDocument/2006/relationships/notesMaster" Target="notesMasters/notesMaster1.xml"/><Relationship Id="rId145" Type="http://schemas.openxmlformats.org/officeDocument/2006/relationships/font" Target="fonts/ProximaNova-boldItalic.fntdata"/><Relationship Id="rId8" Type="http://schemas.openxmlformats.org/officeDocument/2006/relationships/slide" Target="slides/slide1.xml"/><Relationship Id="rId144" Type="http://schemas.openxmlformats.org/officeDocument/2006/relationships/font" Target="fonts/ProximaNova-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Ubuntu-bold.fntdata"/><Relationship Id="rId138" Type="http://schemas.openxmlformats.org/officeDocument/2006/relationships/font" Target="fonts/Ubuntu-regular.fntdata"/><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font" Target="fonts/FiraSansCondensedMedium-bold.fntdata"/><Relationship Id="rId65" Type="http://schemas.openxmlformats.org/officeDocument/2006/relationships/slide" Target="slides/slide58.xml"/><Relationship Id="rId171" Type="http://schemas.openxmlformats.org/officeDocument/2006/relationships/font" Target="fonts/FiraSansCondensedMedium-regular.fntdata"/><Relationship Id="rId68" Type="http://schemas.openxmlformats.org/officeDocument/2006/relationships/slide" Target="slides/slide61.xml"/><Relationship Id="rId170" Type="http://schemas.openxmlformats.org/officeDocument/2006/relationships/font" Target="fonts/Montserrat-boldItalic.fntdata"/><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Cabin-italic.fntdata"/><Relationship Id="rId69" Type="http://schemas.openxmlformats.org/officeDocument/2006/relationships/slide" Target="slides/slide62.xml"/><Relationship Id="rId164" Type="http://schemas.openxmlformats.org/officeDocument/2006/relationships/font" Target="fonts/Cabin-bold.fntdata"/><Relationship Id="rId163" Type="http://schemas.openxmlformats.org/officeDocument/2006/relationships/font" Target="fonts/Cabin-regular.fntdata"/><Relationship Id="rId162" Type="http://schemas.openxmlformats.org/officeDocument/2006/relationships/font" Target="fonts/Roboto-boldItalic.fntdata"/><Relationship Id="rId169" Type="http://schemas.openxmlformats.org/officeDocument/2006/relationships/font" Target="fonts/Montserrat-italic.fntdata"/><Relationship Id="rId168" Type="http://schemas.openxmlformats.org/officeDocument/2006/relationships/font" Target="fonts/Montserrat-bold.fntdata"/><Relationship Id="rId167" Type="http://schemas.openxmlformats.org/officeDocument/2006/relationships/font" Target="fonts/Montserrat-regular.fntdata"/><Relationship Id="rId166" Type="http://schemas.openxmlformats.org/officeDocument/2006/relationships/font" Target="fonts/Cabin-boldItalic.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font" Target="fonts/Roboto-italic.fntdata"/><Relationship Id="rId54" Type="http://schemas.openxmlformats.org/officeDocument/2006/relationships/slide" Target="slides/slide47.xml"/><Relationship Id="rId160" Type="http://schemas.openxmlformats.org/officeDocument/2006/relationships/font" Target="fonts/Roboto-bold.fntdata"/><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Roboto-regular.fntdata"/><Relationship Id="rId59" Type="http://schemas.openxmlformats.org/officeDocument/2006/relationships/slide" Target="slides/slide52.xml"/><Relationship Id="rId154" Type="http://schemas.openxmlformats.org/officeDocument/2006/relationships/font" Target="fonts/FiraSans-bold.fntdata"/><Relationship Id="rId58" Type="http://schemas.openxmlformats.org/officeDocument/2006/relationships/slide" Target="slides/slide51.xml"/><Relationship Id="rId153" Type="http://schemas.openxmlformats.org/officeDocument/2006/relationships/font" Target="fonts/FiraSans-regular.fntdata"/><Relationship Id="rId152" Type="http://schemas.openxmlformats.org/officeDocument/2006/relationships/font" Target="fonts/FiraSansSemiBold-boldItalic.fntdata"/><Relationship Id="rId151" Type="http://schemas.openxmlformats.org/officeDocument/2006/relationships/font" Target="fonts/FiraSansSemiBold-italic.fntdata"/><Relationship Id="rId158" Type="http://schemas.openxmlformats.org/officeDocument/2006/relationships/font" Target="fonts/FiraSansBlack-boldItalic.fntdata"/><Relationship Id="rId157" Type="http://schemas.openxmlformats.org/officeDocument/2006/relationships/font" Target="fonts/FiraSansBlack-bold.fntdata"/><Relationship Id="rId156" Type="http://schemas.openxmlformats.org/officeDocument/2006/relationships/font" Target="fonts/FiraSans-boldItalic.fntdata"/><Relationship Id="rId155" Type="http://schemas.openxmlformats.org/officeDocument/2006/relationships/font" Target="fonts/Fira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2b1b89f662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2b1b89f662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28600" rtl="0" algn="l">
              <a:lnSpc>
                <a:spcPct val="150000"/>
              </a:lnSpc>
              <a:spcBef>
                <a:spcPts val="0"/>
              </a:spcBef>
              <a:spcAft>
                <a:spcPts val="0"/>
              </a:spcAft>
              <a:buNone/>
            </a:pPr>
            <a:r>
              <a:t/>
            </a:r>
            <a:endParaRPr sz="1700">
              <a:solidFill>
                <a:schemeClr val="dk1"/>
              </a:solidFill>
              <a:latin typeface="Fira Sans"/>
              <a:ea typeface="Fira Sans"/>
              <a:cs typeface="Fira Sans"/>
              <a:sym typeface="Fira Sans"/>
            </a:endParaRPr>
          </a:p>
          <a:p>
            <a:pPr indent="0" lvl="0" marL="0" rtl="0" algn="l">
              <a:lnSpc>
                <a:spcPct val="115000"/>
              </a:lnSpc>
              <a:spcBef>
                <a:spcPts val="1800"/>
              </a:spcBef>
              <a:spcAft>
                <a:spcPts val="0"/>
              </a:spcAft>
              <a:buNone/>
            </a:pPr>
            <a:r>
              <a:t/>
            </a:r>
            <a:endParaRPr sz="1700">
              <a:solidFill>
                <a:schemeClr val="dk1"/>
              </a:solidFill>
              <a:latin typeface="Fira Sans"/>
              <a:ea typeface="Fira Sans"/>
              <a:cs typeface="Fira Sans"/>
              <a:sym typeface="Fira Sans"/>
            </a:endParaRPr>
          </a:p>
          <a:p>
            <a:pPr indent="0" lvl="0" marL="0" marR="228600" rtl="0" algn="l">
              <a:lnSpc>
                <a:spcPct val="150000"/>
              </a:lnSpc>
              <a:spcBef>
                <a:spcPts val="0"/>
              </a:spcBef>
              <a:spcAft>
                <a:spcPts val="0"/>
              </a:spcAft>
              <a:buNone/>
            </a:pPr>
            <a:r>
              <a:t/>
            </a:r>
            <a:endParaRPr sz="1200">
              <a:solidFill>
                <a:srgbClr val="1F1F1F"/>
              </a:solidFill>
            </a:endParaRPr>
          </a:p>
          <a:p>
            <a:pPr indent="0" lvl="0" marL="0" rtl="0" algn="l">
              <a:spcBef>
                <a:spcPts val="180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5" name="Shape 5095"/>
        <p:cNvGrpSpPr/>
        <p:nvPr/>
      </p:nvGrpSpPr>
      <p:grpSpPr>
        <a:xfrm>
          <a:off x="0" y="0"/>
          <a:ext cx="0" cy="0"/>
          <a:chOff x="0" y="0"/>
          <a:chExt cx="0" cy="0"/>
        </a:xfrm>
      </p:grpSpPr>
      <p:sp>
        <p:nvSpPr>
          <p:cNvPr id="5096" name="Google Shape;5096;g268dcbeaa1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7" name="Google Shape;5097;g268dcbeaa1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2" name="Shape 5102"/>
        <p:cNvGrpSpPr/>
        <p:nvPr/>
      </p:nvGrpSpPr>
      <p:grpSpPr>
        <a:xfrm>
          <a:off x="0" y="0"/>
          <a:ext cx="0" cy="0"/>
          <a:chOff x="0" y="0"/>
          <a:chExt cx="0" cy="0"/>
        </a:xfrm>
      </p:grpSpPr>
      <p:sp>
        <p:nvSpPr>
          <p:cNvPr id="5103" name="Google Shape;5103;g2689cd34d5b_1_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4" name="Google Shape;5104;g2689cd34d5b_1_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5" name="Shape 5125"/>
        <p:cNvGrpSpPr/>
        <p:nvPr/>
      </p:nvGrpSpPr>
      <p:grpSpPr>
        <a:xfrm>
          <a:off x="0" y="0"/>
          <a:ext cx="0" cy="0"/>
          <a:chOff x="0" y="0"/>
          <a:chExt cx="0" cy="0"/>
        </a:xfrm>
      </p:grpSpPr>
      <p:sp>
        <p:nvSpPr>
          <p:cNvPr id="5126" name="Google Shape;5126;g268b913bb3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7" name="Google Shape;5127;g268b913bb3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0" name="Shape 5150"/>
        <p:cNvGrpSpPr/>
        <p:nvPr/>
      </p:nvGrpSpPr>
      <p:grpSpPr>
        <a:xfrm>
          <a:off x="0" y="0"/>
          <a:ext cx="0" cy="0"/>
          <a:chOff x="0" y="0"/>
          <a:chExt cx="0" cy="0"/>
        </a:xfrm>
      </p:grpSpPr>
      <p:sp>
        <p:nvSpPr>
          <p:cNvPr id="5151" name="Google Shape;5151;g268b913bb3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2" name="Google Shape;5152;g268b913bb3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4" name="Shape 5174"/>
        <p:cNvGrpSpPr/>
        <p:nvPr/>
      </p:nvGrpSpPr>
      <p:grpSpPr>
        <a:xfrm>
          <a:off x="0" y="0"/>
          <a:ext cx="0" cy="0"/>
          <a:chOff x="0" y="0"/>
          <a:chExt cx="0" cy="0"/>
        </a:xfrm>
      </p:grpSpPr>
      <p:sp>
        <p:nvSpPr>
          <p:cNvPr id="5175" name="Google Shape;5175;g268b913bb35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6" name="Google Shape;5176;g268b913bb3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8" name="Shape 5198"/>
        <p:cNvGrpSpPr/>
        <p:nvPr/>
      </p:nvGrpSpPr>
      <p:grpSpPr>
        <a:xfrm>
          <a:off x="0" y="0"/>
          <a:ext cx="0" cy="0"/>
          <a:chOff x="0" y="0"/>
          <a:chExt cx="0" cy="0"/>
        </a:xfrm>
      </p:grpSpPr>
      <p:sp>
        <p:nvSpPr>
          <p:cNvPr id="5199" name="Google Shape;5199;g268b913bb35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0" name="Google Shape;5200;g268b913bb35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2" name="Shape 5222"/>
        <p:cNvGrpSpPr/>
        <p:nvPr/>
      </p:nvGrpSpPr>
      <p:grpSpPr>
        <a:xfrm>
          <a:off x="0" y="0"/>
          <a:ext cx="0" cy="0"/>
          <a:chOff x="0" y="0"/>
          <a:chExt cx="0" cy="0"/>
        </a:xfrm>
      </p:grpSpPr>
      <p:sp>
        <p:nvSpPr>
          <p:cNvPr id="5223" name="Google Shape;5223;g268b913bb3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4" name="Google Shape;5224;g268b913bb3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300">
                <a:solidFill>
                  <a:schemeClr val="dk1"/>
                </a:solidFill>
                <a:latin typeface="Georgia"/>
                <a:ea typeface="Georgia"/>
                <a:cs typeface="Georgia"/>
                <a:sym typeface="Georgia"/>
              </a:rPr>
              <a:t>Για την ακριβή ανίχνευση αντικειμένων, τα drones πρέπει να είναι εξοπλισμένα με κάμερες που έχουν υψηλή ανάλυση και υψηλούς ρυθμούς καρέ. Οι κάμερες υψηλής ανάλυσης επιτρέπουν στο drone να καταγράφει περισσότερες λεπτομέρειες, κάτι που βοηθά το σύστημα να ανιχνεύει αντικείμενα με μεγαλύτερη ακρίβεια. Οι υψηλοί ρυθμοί καρέ επιτρέπουν στο drone να καταγράφει περισσότερες εικόνες ανά δευτερόλεπτο, κάτι που επιτρέπει στο σύστημα να επεξεργάζεται περισσότερες πληροφορίες σε μικρότερο χρονικό διάστημα.</a:t>
            </a:r>
            <a:endParaRPr sz="1300">
              <a:solidFill>
                <a:schemeClr val="dk1"/>
              </a:solidFill>
              <a:latin typeface="Georgia"/>
              <a:ea typeface="Georgia"/>
              <a:cs typeface="Georgia"/>
              <a:sym typeface="Georgia"/>
            </a:endParaRPr>
          </a:p>
          <a:p>
            <a:pPr indent="0" lvl="0" marL="0" rtl="0" algn="l">
              <a:lnSpc>
                <a:spcPct val="115000"/>
              </a:lnSpc>
              <a:spcBef>
                <a:spcPts val="1500"/>
              </a:spcBef>
              <a:spcAft>
                <a:spcPts val="0"/>
              </a:spcAft>
              <a:buNone/>
            </a:pPr>
            <a:r>
              <a:t/>
            </a:r>
            <a:endParaRPr sz="1300">
              <a:solidFill>
                <a:schemeClr val="dk1"/>
              </a:solidFill>
              <a:latin typeface="Georgia"/>
              <a:ea typeface="Georgia"/>
              <a:cs typeface="Georgia"/>
              <a:sym typeface="Georgia"/>
            </a:endParaRPr>
          </a:p>
          <a:p>
            <a:pPr indent="0" lvl="0" marL="0" rtl="0" algn="l">
              <a:lnSpc>
                <a:spcPct val="115000"/>
              </a:lnSpc>
              <a:spcBef>
                <a:spcPts val="1500"/>
              </a:spcBef>
              <a:spcAft>
                <a:spcPts val="0"/>
              </a:spcAft>
              <a:buClr>
                <a:schemeClr val="dk1"/>
              </a:buClr>
              <a:buSzPts val="1100"/>
              <a:buFont typeface="Arial"/>
              <a:buNone/>
            </a:pPr>
            <a:r>
              <a:rPr lang="en" sz="1300">
                <a:solidFill>
                  <a:schemeClr val="dk1"/>
                </a:solidFill>
                <a:latin typeface="Fira Sans"/>
                <a:ea typeface="Fira Sans"/>
                <a:cs typeface="Fira Sans"/>
                <a:sym typeface="Fira Sans"/>
              </a:rPr>
              <a:t>The Low Earth Orbit (LEO) is an orbit that is relatively close to the earth’s surface, generally</a:t>
            </a:r>
            <a:endParaRPr sz="13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Clr>
                <a:schemeClr val="dk1"/>
              </a:buClr>
              <a:buSzPts val="1100"/>
              <a:buFont typeface="Arial"/>
              <a:buNone/>
            </a:pPr>
            <a:r>
              <a:rPr lang="en" sz="1300">
                <a:solidFill>
                  <a:schemeClr val="dk1"/>
                </a:solidFill>
                <a:latin typeface="Fira Sans"/>
                <a:ea typeface="Fira Sans"/>
                <a:cs typeface="Fira Sans"/>
                <a:sym typeface="Fira Sans"/>
              </a:rPr>
              <a:t>from about 150 to 2,000 kilometers. A satellite at 150 km, very close to the earth's surface,</a:t>
            </a:r>
            <a:endParaRPr sz="13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Clr>
                <a:schemeClr val="dk1"/>
              </a:buClr>
              <a:buSzPts val="1100"/>
              <a:buFont typeface="Arial"/>
              <a:buNone/>
            </a:pPr>
            <a:r>
              <a:rPr lang="en" sz="1300">
                <a:solidFill>
                  <a:schemeClr val="dk1"/>
                </a:solidFill>
                <a:latin typeface="Fira Sans"/>
                <a:ea typeface="Fira Sans"/>
                <a:cs typeface="Fira Sans"/>
                <a:sym typeface="Fira Sans"/>
              </a:rPr>
              <a:t>travels at a speed of about 7,800 meters per second and can "see" an area 18 times larger</a:t>
            </a:r>
            <a:endParaRPr sz="13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Clr>
                <a:schemeClr val="dk1"/>
              </a:buClr>
              <a:buSzPts val="1100"/>
              <a:buFont typeface="Arial"/>
              <a:buNone/>
            </a:pPr>
            <a:r>
              <a:rPr lang="en" sz="1300">
                <a:solidFill>
                  <a:schemeClr val="dk1"/>
                </a:solidFill>
                <a:latin typeface="Fira Sans"/>
                <a:ea typeface="Fira Sans"/>
                <a:cs typeface="Fira Sans"/>
                <a:sym typeface="Fira Sans"/>
              </a:rPr>
              <a:t>than that which can be observed by an airplane flying at 30,000 feet. LEO is commonly</a:t>
            </a:r>
            <a:endParaRPr sz="13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Clr>
                <a:schemeClr val="dk1"/>
              </a:buClr>
              <a:buSzPts val="1100"/>
              <a:buFont typeface="Arial"/>
              <a:buNone/>
            </a:pPr>
            <a:r>
              <a:rPr lang="en" sz="1300">
                <a:solidFill>
                  <a:schemeClr val="dk1"/>
                </a:solidFill>
                <a:latin typeface="Fira Sans"/>
                <a:ea typeface="Fira Sans"/>
                <a:cs typeface="Fira Sans"/>
                <a:sym typeface="Fira Sans"/>
              </a:rPr>
              <a:t>used for satellite imaging, as being near the surface allows it to take higher resolution</a:t>
            </a:r>
            <a:endParaRPr sz="13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None/>
            </a:pPr>
            <a:r>
              <a:rPr lang="en" sz="1300">
                <a:solidFill>
                  <a:schemeClr val="dk1"/>
                </a:solidFill>
                <a:latin typeface="Fira Sans"/>
                <a:ea typeface="Fira Sans"/>
                <a:cs typeface="Fira Sans"/>
                <a:sym typeface="Fira Sans"/>
              </a:rPr>
              <a:t>Images.</a:t>
            </a:r>
            <a:endParaRPr sz="13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Clr>
                <a:schemeClr val="dk1"/>
              </a:buClr>
              <a:buSzPts val="1100"/>
              <a:buFont typeface="Arial"/>
              <a:buNone/>
            </a:pPr>
            <a:r>
              <a:rPr lang="en" sz="1300">
                <a:solidFill>
                  <a:schemeClr val="dk1"/>
                </a:solidFill>
                <a:latin typeface="Fira Sans"/>
                <a:ea typeface="Fira Sans"/>
                <a:cs typeface="Fira Sans"/>
                <a:sym typeface="Fira Sans"/>
              </a:rPr>
              <a:t>30-50 cm Εύρος: Το εύρος καθορίζει ότι η χωρική ανάλυση εμπίπτει στο διάστημα από 30 εκατοστά έως 50 εκατοστά. Αυτό σημαίνει ότι ο δορυφόρος είναι σε θέση να καταγράφει εικόνες όπου κάθε εικονοστοιχείο αντιπροσωπεύει μια περιοχή στο έδαφος με διαστάσεις που κυμαίνονται από 30 cm επί 30 cm έως 50 cm επί 50 cm.</a:t>
            </a:r>
            <a:endParaRPr sz="1300">
              <a:solidFill>
                <a:schemeClr val="dk1"/>
              </a:solidFill>
              <a:latin typeface="Fira Sans"/>
              <a:ea typeface="Fira Sans"/>
              <a:cs typeface="Fira Sans"/>
              <a:sym typeface="Fira Sans"/>
            </a:endParaRPr>
          </a:p>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6" name="Shape 5246"/>
        <p:cNvGrpSpPr/>
        <p:nvPr/>
      </p:nvGrpSpPr>
      <p:grpSpPr>
        <a:xfrm>
          <a:off x="0" y="0"/>
          <a:ext cx="0" cy="0"/>
          <a:chOff x="0" y="0"/>
          <a:chExt cx="0" cy="0"/>
        </a:xfrm>
      </p:grpSpPr>
      <p:sp>
        <p:nvSpPr>
          <p:cNvPr id="5247" name="Google Shape;5247;g268b913bb3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8" name="Google Shape;5248;g268b913bb3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8" name="Shape 5268"/>
        <p:cNvGrpSpPr/>
        <p:nvPr/>
      </p:nvGrpSpPr>
      <p:grpSpPr>
        <a:xfrm>
          <a:off x="0" y="0"/>
          <a:ext cx="0" cy="0"/>
          <a:chOff x="0" y="0"/>
          <a:chExt cx="0" cy="0"/>
        </a:xfrm>
      </p:grpSpPr>
      <p:sp>
        <p:nvSpPr>
          <p:cNvPr id="5269" name="Google Shape;5269;g268dcbeaa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0" name="Google Shape;5270;g268dcbeaa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5" name="Shape 5275"/>
        <p:cNvGrpSpPr/>
        <p:nvPr/>
      </p:nvGrpSpPr>
      <p:grpSpPr>
        <a:xfrm>
          <a:off x="0" y="0"/>
          <a:ext cx="0" cy="0"/>
          <a:chOff x="0" y="0"/>
          <a:chExt cx="0" cy="0"/>
        </a:xfrm>
      </p:grpSpPr>
      <p:sp>
        <p:nvSpPr>
          <p:cNvPr id="5276" name="Google Shape;5276;g268c46a8e4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7" name="Google Shape;5277;g268c46a8e4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2b1b89f662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2b1b89f662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7" name="Shape 5297"/>
        <p:cNvGrpSpPr/>
        <p:nvPr/>
      </p:nvGrpSpPr>
      <p:grpSpPr>
        <a:xfrm>
          <a:off x="0" y="0"/>
          <a:ext cx="0" cy="0"/>
          <a:chOff x="0" y="0"/>
          <a:chExt cx="0" cy="0"/>
        </a:xfrm>
      </p:grpSpPr>
      <p:sp>
        <p:nvSpPr>
          <p:cNvPr id="5298" name="Google Shape;5298;g2689cd34d5b_1_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9" name="Google Shape;5299;g2689cd34d5b_1_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0" name="Shape 5320"/>
        <p:cNvGrpSpPr/>
        <p:nvPr/>
      </p:nvGrpSpPr>
      <p:grpSpPr>
        <a:xfrm>
          <a:off x="0" y="0"/>
          <a:ext cx="0" cy="0"/>
          <a:chOff x="0" y="0"/>
          <a:chExt cx="0" cy="0"/>
        </a:xfrm>
      </p:grpSpPr>
      <p:sp>
        <p:nvSpPr>
          <p:cNvPr id="5321" name="Google Shape;5321;g268c46a8e4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2" name="Google Shape;5322;g268c46a8e4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3" name="Shape 5343"/>
        <p:cNvGrpSpPr/>
        <p:nvPr/>
      </p:nvGrpSpPr>
      <p:grpSpPr>
        <a:xfrm>
          <a:off x="0" y="0"/>
          <a:ext cx="0" cy="0"/>
          <a:chOff x="0" y="0"/>
          <a:chExt cx="0" cy="0"/>
        </a:xfrm>
      </p:grpSpPr>
      <p:sp>
        <p:nvSpPr>
          <p:cNvPr id="5344" name="Google Shape;5344;g268dcbeaa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5" name="Google Shape;5345;g268dcbeaa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0" name="Shape 5350"/>
        <p:cNvGrpSpPr/>
        <p:nvPr/>
      </p:nvGrpSpPr>
      <p:grpSpPr>
        <a:xfrm>
          <a:off x="0" y="0"/>
          <a:ext cx="0" cy="0"/>
          <a:chOff x="0" y="0"/>
          <a:chExt cx="0" cy="0"/>
        </a:xfrm>
      </p:grpSpPr>
      <p:sp>
        <p:nvSpPr>
          <p:cNvPr id="5351" name="Google Shape;5351;g268c46a8e4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2" name="Google Shape;5352;g268c46a8e4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3" name="Shape 5373"/>
        <p:cNvGrpSpPr/>
        <p:nvPr/>
      </p:nvGrpSpPr>
      <p:grpSpPr>
        <a:xfrm>
          <a:off x="0" y="0"/>
          <a:ext cx="0" cy="0"/>
          <a:chOff x="0" y="0"/>
          <a:chExt cx="0" cy="0"/>
        </a:xfrm>
      </p:grpSpPr>
      <p:sp>
        <p:nvSpPr>
          <p:cNvPr id="5374" name="Google Shape;5374;g2689cd34d5b_1_2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5" name="Google Shape;5375;g2689cd34d5b_1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6" name="Shape 5396"/>
        <p:cNvGrpSpPr/>
        <p:nvPr/>
      </p:nvGrpSpPr>
      <p:grpSpPr>
        <a:xfrm>
          <a:off x="0" y="0"/>
          <a:ext cx="0" cy="0"/>
          <a:chOff x="0" y="0"/>
          <a:chExt cx="0" cy="0"/>
        </a:xfrm>
      </p:grpSpPr>
      <p:sp>
        <p:nvSpPr>
          <p:cNvPr id="5397" name="Google Shape;5397;g2689cd34d5b_1_2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8" name="Google Shape;5398;g2689cd34d5b_1_2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9" name="Shape 5419"/>
        <p:cNvGrpSpPr/>
        <p:nvPr/>
      </p:nvGrpSpPr>
      <p:grpSpPr>
        <a:xfrm>
          <a:off x="0" y="0"/>
          <a:ext cx="0" cy="0"/>
          <a:chOff x="0" y="0"/>
          <a:chExt cx="0" cy="0"/>
        </a:xfrm>
      </p:grpSpPr>
      <p:sp>
        <p:nvSpPr>
          <p:cNvPr id="5420" name="Google Shape;5420;g2689cd34d5b_1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1" name="Google Shape;5421;g2689cd34d5b_1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3" name="Shape 5443"/>
        <p:cNvGrpSpPr/>
        <p:nvPr/>
      </p:nvGrpSpPr>
      <p:grpSpPr>
        <a:xfrm>
          <a:off x="0" y="0"/>
          <a:ext cx="0" cy="0"/>
          <a:chOff x="0" y="0"/>
          <a:chExt cx="0" cy="0"/>
        </a:xfrm>
      </p:grpSpPr>
      <p:sp>
        <p:nvSpPr>
          <p:cNvPr id="5444" name="Google Shape;5444;g268b913bb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5" name="Google Shape;5445;g268b913bb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9" name="Shape 5469"/>
        <p:cNvGrpSpPr/>
        <p:nvPr/>
      </p:nvGrpSpPr>
      <p:grpSpPr>
        <a:xfrm>
          <a:off x="0" y="0"/>
          <a:ext cx="0" cy="0"/>
          <a:chOff x="0" y="0"/>
          <a:chExt cx="0" cy="0"/>
        </a:xfrm>
      </p:grpSpPr>
      <p:sp>
        <p:nvSpPr>
          <p:cNvPr id="5470" name="Google Shape;5470;g268c46a8e4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1" name="Google Shape;5471;g268c46a8e4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5" name="Shape 5495"/>
        <p:cNvGrpSpPr/>
        <p:nvPr/>
      </p:nvGrpSpPr>
      <p:grpSpPr>
        <a:xfrm>
          <a:off x="0" y="0"/>
          <a:ext cx="0" cy="0"/>
          <a:chOff x="0" y="0"/>
          <a:chExt cx="0" cy="0"/>
        </a:xfrm>
      </p:grpSpPr>
      <p:sp>
        <p:nvSpPr>
          <p:cNvPr id="5496" name="Google Shape;5496;g268dcbeaa1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7" name="Google Shape;5497;g268dcbeaa1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2b1b89f662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2b1b89f662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2" name="Shape 5502"/>
        <p:cNvGrpSpPr/>
        <p:nvPr/>
      </p:nvGrpSpPr>
      <p:grpSpPr>
        <a:xfrm>
          <a:off x="0" y="0"/>
          <a:ext cx="0" cy="0"/>
          <a:chOff x="0" y="0"/>
          <a:chExt cx="0" cy="0"/>
        </a:xfrm>
      </p:grpSpPr>
      <p:sp>
        <p:nvSpPr>
          <p:cNvPr id="5503" name="Google Shape;5503;g268c46a8e43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4" name="Google Shape;5504;g268c46a8e4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9" name="Shape 5509"/>
        <p:cNvGrpSpPr/>
        <p:nvPr/>
      </p:nvGrpSpPr>
      <p:grpSpPr>
        <a:xfrm>
          <a:off x="0" y="0"/>
          <a:ext cx="0" cy="0"/>
          <a:chOff x="0" y="0"/>
          <a:chExt cx="0" cy="0"/>
        </a:xfrm>
      </p:grpSpPr>
      <p:sp>
        <p:nvSpPr>
          <p:cNvPr id="5510" name="Google Shape;5510;g268c46a8e4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1" name="Google Shape;5511;g268c46a8e4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1" name="Shape 5531"/>
        <p:cNvGrpSpPr/>
        <p:nvPr/>
      </p:nvGrpSpPr>
      <p:grpSpPr>
        <a:xfrm>
          <a:off x="0" y="0"/>
          <a:ext cx="0" cy="0"/>
          <a:chOff x="0" y="0"/>
          <a:chExt cx="0" cy="0"/>
        </a:xfrm>
      </p:grpSpPr>
      <p:sp>
        <p:nvSpPr>
          <p:cNvPr id="5532" name="Google Shape;5532;g268c46a8e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3" name="Google Shape;5533;g268c46a8e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3" name="Shape 5553"/>
        <p:cNvGrpSpPr/>
        <p:nvPr/>
      </p:nvGrpSpPr>
      <p:grpSpPr>
        <a:xfrm>
          <a:off x="0" y="0"/>
          <a:ext cx="0" cy="0"/>
          <a:chOff x="0" y="0"/>
          <a:chExt cx="0" cy="0"/>
        </a:xfrm>
      </p:grpSpPr>
      <p:sp>
        <p:nvSpPr>
          <p:cNvPr id="5554" name="Google Shape;5554;g268c46a8e4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5" name="Google Shape;5555;g268c46a8e4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5" name="Shape 5575"/>
        <p:cNvGrpSpPr/>
        <p:nvPr/>
      </p:nvGrpSpPr>
      <p:grpSpPr>
        <a:xfrm>
          <a:off x="0" y="0"/>
          <a:ext cx="0" cy="0"/>
          <a:chOff x="0" y="0"/>
          <a:chExt cx="0" cy="0"/>
        </a:xfrm>
      </p:grpSpPr>
      <p:sp>
        <p:nvSpPr>
          <p:cNvPr id="5576" name="Google Shape;5576;g268dcbeaa1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7" name="Google Shape;5577;g268dcbeaa1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2" name="Shape 5582"/>
        <p:cNvGrpSpPr/>
        <p:nvPr/>
      </p:nvGrpSpPr>
      <p:grpSpPr>
        <a:xfrm>
          <a:off x="0" y="0"/>
          <a:ext cx="0" cy="0"/>
          <a:chOff x="0" y="0"/>
          <a:chExt cx="0" cy="0"/>
        </a:xfrm>
      </p:grpSpPr>
      <p:sp>
        <p:nvSpPr>
          <p:cNvPr id="5583" name="Google Shape;5583;gd9b1243d5b_0_5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4" name="Google Shape;5584;gd9b1243d5b_0_5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3" name="Shape 5603"/>
        <p:cNvGrpSpPr/>
        <p:nvPr/>
      </p:nvGrpSpPr>
      <p:grpSpPr>
        <a:xfrm>
          <a:off x="0" y="0"/>
          <a:ext cx="0" cy="0"/>
          <a:chOff x="0" y="0"/>
          <a:chExt cx="0" cy="0"/>
        </a:xfrm>
      </p:grpSpPr>
      <p:sp>
        <p:nvSpPr>
          <p:cNvPr id="5604" name="Google Shape;5604;g2a937459e5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5" name="Google Shape;5605;g2a937459e5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4" name="Shape 5624"/>
        <p:cNvGrpSpPr/>
        <p:nvPr/>
      </p:nvGrpSpPr>
      <p:grpSpPr>
        <a:xfrm>
          <a:off x="0" y="0"/>
          <a:ext cx="0" cy="0"/>
          <a:chOff x="0" y="0"/>
          <a:chExt cx="0" cy="0"/>
        </a:xfrm>
      </p:grpSpPr>
      <p:sp>
        <p:nvSpPr>
          <p:cNvPr id="5625" name="Google Shape;5625;g268c46a8e43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6" name="Google Shape;5626;g268c46a8e43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5" name="Shape 5645"/>
        <p:cNvGrpSpPr/>
        <p:nvPr/>
      </p:nvGrpSpPr>
      <p:grpSpPr>
        <a:xfrm>
          <a:off x="0" y="0"/>
          <a:ext cx="0" cy="0"/>
          <a:chOff x="0" y="0"/>
          <a:chExt cx="0" cy="0"/>
        </a:xfrm>
      </p:grpSpPr>
      <p:sp>
        <p:nvSpPr>
          <p:cNvPr id="5646" name="Google Shape;5646;g268c46a8e43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7" name="Google Shape;5647;g268c46a8e43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g128352b7b64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8" name="Google Shape;5668;g128352b7b6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2b1b89f662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2b1b89f662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2" name="Shape 5702"/>
        <p:cNvGrpSpPr/>
        <p:nvPr/>
      </p:nvGrpSpPr>
      <p:grpSpPr>
        <a:xfrm>
          <a:off x="0" y="0"/>
          <a:ext cx="0" cy="0"/>
          <a:chOff x="0" y="0"/>
          <a:chExt cx="0" cy="0"/>
        </a:xfrm>
      </p:grpSpPr>
      <p:sp>
        <p:nvSpPr>
          <p:cNvPr id="5703" name="Google Shape;5703;g128352b7b64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4" name="Google Shape;5704;g128352b7b64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2b1b89f662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5" name="Google Shape;2755;g2b1b89f662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2b1b89f662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2b1b89f662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2b1b89f6622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g2b1b89f6622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2b1b89f662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2b1b89f662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2b1b89f6622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2b1b89f662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2b1b89f662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2b1b89f662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2b699ccbe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2b699ccbe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2b1b89f662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2b1b89f662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2b1b89f6622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8" name="Google Shape;2898;g2b1b89f6622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2b1b89f6622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2b1b89f6622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g2b1b89f6622_3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5" name="Google Shape;2925;g2b1b89f6622_3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g2b1b89f6622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0" name="Google Shape;3010;g2b1b89f6622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5" name="Shape 3015"/>
        <p:cNvGrpSpPr/>
        <p:nvPr/>
      </p:nvGrpSpPr>
      <p:grpSpPr>
        <a:xfrm>
          <a:off x="0" y="0"/>
          <a:ext cx="0" cy="0"/>
          <a:chOff x="0" y="0"/>
          <a:chExt cx="0" cy="0"/>
        </a:xfrm>
      </p:grpSpPr>
      <p:sp>
        <p:nvSpPr>
          <p:cNvPr id="3016" name="Google Shape;3016;g127bb6a5479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7" name="Google Shape;3017;g127bb6a5479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2b1b89f6622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2b1b89f6622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g2b1be9742e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3" name="Google Shape;3053;g2b1be9742e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g2b2099986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2" name="Google Shape;3092;g2b2099986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2b1b89f6622_3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2b1b89f6622_3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g2b1be9742e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0" name="Google Shape;3140;g2b1be9742e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g2b2099986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9" name="Google Shape;3149;g2b2099986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sz="12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g2b20999864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4" name="Google Shape;3174;g2b20999864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g2b20999864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8" name="Google Shape;3198;g2b20999864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128352b7b6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128352b7b6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2b20999864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8" name="Google Shape;3228;g2b20999864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66666"/>
              </a:lnSpc>
              <a:spcBef>
                <a:spcPts val="0"/>
              </a:spcBef>
              <a:spcAft>
                <a:spcPts val="0"/>
              </a:spcAft>
              <a:buClr>
                <a:schemeClr val="dk1"/>
              </a:buClr>
              <a:buSzPts val="1100"/>
              <a:buFont typeface="Arial"/>
              <a:buNone/>
            </a:pPr>
            <a:r>
              <a:t/>
            </a:r>
            <a:endParaRPr sz="1350">
              <a:solidFill>
                <a:srgbClr val="333333"/>
              </a:solidFill>
              <a:highlight>
                <a:schemeClr val="lt1"/>
              </a:highlight>
              <a:latin typeface="Roboto"/>
              <a:ea typeface="Roboto"/>
              <a:cs typeface="Roboto"/>
              <a:sym typeface="Roboto"/>
            </a:endParaRPr>
          </a:p>
          <a:p>
            <a:pPr indent="0" lvl="0" marL="0" rtl="0" algn="ctr">
              <a:lnSpc>
                <a:spcPct val="166666"/>
              </a:lnSpc>
              <a:spcBef>
                <a:spcPts val="1000"/>
              </a:spcBef>
              <a:spcAft>
                <a:spcPts val="0"/>
              </a:spcAft>
              <a:buClr>
                <a:schemeClr val="dk1"/>
              </a:buClr>
              <a:buSzPts val="1100"/>
              <a:buFont typeface="Arial"/>
              <a:buNone/>
            </a:pPr>
            <a:r>
              <a:t/>
            </a:r>
            <a:endParaRPr sz="1350">
              <a:solidFill>
                <a:srgbClr val="333333"/>
              </a:solidFill>
              <a:highlight>
                <a:schemeClr val="lt1"/>
              </a:highlight>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128352b7b64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128352b7b6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128352b7b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128352b7b6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0" name="Shape 3410"/>
        <p:cNvGrpSpPr/>
        <p:nvPr/>
      </p:nvGrpSpPr>
      <p:grpSpPr>
        <a:xfrm>
          <a:off x="0" y="0"/>
          <a:ext cx="0" cy="0"/>
          <a:chOff x="0" y="0"/>
          <a:chExt cx="0" cy="0"/>
        </a:xfrm>
      </p:grpSpPr>
      <p:sp>
        <p:nvSpPr>
          <p:cNvPr id="3411" name="Google Shape;3411;g2a91171a1e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2" name="Google Shape;3412;g2a91171a1e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2b699ccbef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2b699ccbef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2b699ccbefe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2b699ccbef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g2b209998644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8" name="Google Shape;3538;g2b209998644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g2b209998644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1" name="Google Shape;3561;g2b209998644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g2b209998644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6" name="Google Shape;3566;g2b209998644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g2b209998644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9" name="Google Shape;3589;g2b209998644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g2b699ccbef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4" name="Google Shape;3614;g2b699ccbe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1" name="Google Shape;3621;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1" name="Shape 3641"/>
        <p:cNvGrpSpPr/>
        <p:nvPr/>
      </p:nvGrpSpPr>
      <p:grpSpPr>
        <a:xfrm>
          <a:off x="0" y="0"/>
          <a:ext cx="0" cy="0"/>
          <a:chOff x="0" y="0"/>
          <a:chExt cx="0" cy="0"/>
        </a:xfrm>
      </p:grpSpPr>
      <p:sp>
        <p:nvSpPr>
          <p:cNvPr id="3642" name="Google Shape;3642;g2b20999864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3" name="Google Shape;3643;g2b209998644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7" name="Shape 3667"/>
        <p:cNvGrpSpPr/>
        <p:nvPr/>
      </p:nvGrpSpPr>
      <p:grpSpPr>
        <a:xfrm>
          <a:off x="0" y="0"/>
          <a:ext cx="0" cy="0"/>
          <a:chOff x="0" y="0"/>
          <a:chExt cx="0" cy="0"/>
        </a:xfrm>
      </p:grpSpPr>
      <p:sp>
        <p:nvSpPr>
          <p:cNvPr id="3668" name="Google Shape;3668;g2b20999864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9" name="Google Shape;3669;g2b20999864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g2b20999864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2b20999864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g2b20999864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3" name="Google Shape;3713;g2b20999864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8" name="Shape 3718"/>
        <p:cNvGrpSpPr/>
        <p:nvPr/>
      </p:nvGrpSpPr>
      <p:grpSpPr>
        <a:xfrm>
          <a:off x="0" y="0"/>
          <a:ext cx="0" cy="0"/>
          <a:chOff x="0" y="0"/>
          <a:chExt cx="0" cy="0"/>
        </a:xfrm>
      </p:grpSpPr>
      <p:sp>
        <p:nvSpPr>
          <p:cNvPr id="3719" name="Google Shape;3719;g2b20999864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2b20999864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g2b20999864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2" name="Google Shape;3742;g2b20999864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2b20999864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2b20999864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7" name="Shape 3767"/>
        <p:cNvGrpSpPr/>
        <p:nvPr/>
      </p:nvGrpSpPr>
      <p:grpSpPr>
        <a:xfrm>
          <a:off x="0" y="0"/>
          <a:ext cx="0" cy="0"/>
          <a:chOff x="0" y="0"/>
          <a:chExt cx="0" cy="0"/>
        </a:xfrm>
      </p:grpSpPr>
      <p:sp>
        <p:nvSpPr>
          <p:cNvPr id="3768" name="Google Shape;3768;g2b209998644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9" name="Google Shape;3769;g2b209998644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2b20999864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6" name="Google Shape;3776;g2b20999864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g2b20999864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2b20999864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1" name="Shape 3801"/>
        <p:cNvGrpSpPr/>
        <p:nvPr/>
      </p:nvGrpSpPr>
      <p:grpSpPr>
        <a:xfrm>
          <a:off x="0" y="0"/>
          <a:ext cx="0" cy="0"/>
          <a:chOff x="0" y="0"/>
          <a:chExt cx="0" cy="0"/>
        </a:xfrm>
      </p:grpSpPr>
      <p:sp>
        <p:nvSpPr>
          <p:cNvPr id="3802" name="Google Shape;3802;g2b699ccbef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3" name="Google Shape;3803;g2b699ccbef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8" name="Shape 3808"/>
        <p:cNvGrpSpPr/>
        <p:nvPr/>
      </p:nvGrpSpPr>
      <p:grpSpPr>
        <a:xfrm>
          <a:off x="0" y="0"/>
          <a:ext cx="0" cy="0"/>
          <a:chOff x="0" y="0"/>
          <a:chExt cx="0" cy="0"/>
        </a:xfrm>
      </p:grpSpPr>
      <p:sp>
        <p:nvSpPr>
          <p:cNvPr id="3809" name="Google Shape;3809;g2b20999864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0" name="Google Shape;3810;g2b20999864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9" name="Shape 3829"/>
        <p:cNvGrpSpPr/>
        <p:nvPr/>
      </p:nvGrpSpPr>
      <p:grpSpPr>
        <a:xfrm>
          <a:off x="0" y="0"/>
          <a:ext cx="0" cy="0"/>
          <a:chOff x="0" y="0"/>
          <a:chExt cx="0" cy="0"/>
        </a:xfrm>
      </p:grpSpPr>
      <p:sp>
        <p:nvSpPr>
          <p:cNvPr id="3830" name="Google Shape;3830;g2b45133a9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1" name="Google Shape;3831;g2b45133a9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66666"/>
              </a:lnSpc>
              <a:spcBef>
                <a:spcPts val="0"/>
              </a:spcBef>
              <a:spcAft>
                <a:spcPts val="0"/>
              </a:spcAft>
              <a:buClr>
                <a:schemeClr val="dk1"/>
              </a:buClr>
              <a:buSzPts val="1100"/>
              <a:buFont typeface="Arial"/>
              <a:buNone/>
            </a:pPr>
            <a:r>
              <a:t/>
            </a:r>
            <a:endParaRPr sz="1350">
              <a:solidFill>
                <a:srgbClr val="333333"/>
              </a:solidFill>
              <a:highlight>
                <a:schemeClr val="lt1"/>
              </a:highlight>
              <a:latin typeface="Roboto"/>
              <a:ea typeface="Roboto"/>
              <a:cs typeface="Roboto"/>
              <a:sym typeface="Roboto"/>
            </a:endParaRPr>
          </a:p>
          <a:p>
            <a:pPr indent="0" lvl="0" marL="0" rtl="0" algn="ctr">
              <a:lnSpc>
                <a:spcPct val="166666"/>
              </a:lnSpc>
              <a:spcBef>
                <a:spcPts val="1000"/>
              </a:spcBef>
              <a:spcAft>
                <a:spcPts val="0"/>
              </a:spcAft>
              <a:buClr>
                <a:schemeClr val="dk1"/>
              </a:buClr>
              <a:buSzPts val="1100"/>
              <a:buFont typeface="Arial"/>
              <a:buNone/>
            </a:pPr>
            <a:r>
              <a:t/>
            </a:r>
            <a:endParaRPr sz="1350">
              <a:solidFill>
                <a:srgbClr val="333333"/>
              </a:solidFill>
              <a:highlight>
                <a:schemeClr val="lt1"/>
              </a:highlight>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9" name="Shape 3859"/>
        <p:cNvGrpSpPr/>
        <p:nvPr/>
      </p:nvGrpSpPr>
      <p:grpSpPr>
        <a:xfrm>
          <a:off x="0" y="0"/>
          <a:ext cx="0" cy="0"/>
          <a:chOff x="0" y="0"/>
          <a:chExt cx="0" cy="0"/>
        </a:xfrm>
      </p:grpSpPr>
      <p:sp>
        <p:nvSpPr>
          <p:cNvPr id="3860" name="Google Shape;3860;g2b45133a94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1" name="Google Shape;3861;g2b45133a94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66666"/>
              </a:lnSpc>
              <a:spcBef>
                <a:spcPts val="0"/>
              </a:spcBef>
              <a:spcAft>
                <a:spcPts val="0"/>
              </a:spcAft>
              <a:buClr>
                <a:schemeClr val="dk1"/>
              </a:buClr>
              <a:buSzPts val="1100"/>
              <a:buFont typeface="Arial"/>
              <a:buNone/>
            </a:pPr>
            <a:r>
              <a:t/>
            </a:r>
            <a:endParaRPr sz="1350">
              <a:solidFill>
                <a:srgbClr val="333333"/>
              </a:solidFill>
              <a:highlight>
                <a:schemeClr val="lt1"/>
              </a:highlight>
              <a:latin typeface="Roboto"/>
              <a:ea typeface="Roboto"/>
              <a:cs typeface="Roboto"/>
              <a:sym typeface="Roboto"/>
            </a:endParaRPr>
          </a:p>
          <a:p>
            <a:pPr indent="0" lvl="0" marL="0" rtl="0" algn="ctr">
              <a:lnSpc>
                <a:spcPct val="166666"/>
              </a:lnSpc>
              <a:spcBef>
                <a:spcPts val="1000"/>
              </a:spcBef>
              <a:spcAft>
                <a:spcPts val="0"/>
              </a:spcAft>
              <a:buClr>
                <a:schemeClr val="dk1"/>
              </a:buClr>
              <a:buSzPts val="1100"/>
              <a:buFont typeface="Arial"/>
              <a:buNone/>
            </a:pPr>
            <a:r>
              <a:t/>
            </a:r>
            <a:endParaRPr sz="1350">
              <a:solidFill>
                <a:srgbClr val="333333"/>
              </a:solidFill>
              <a:highlight>
                <a:schemeClr val="lt1"/>
              </a:highlight>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g127bb6a547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1" name="Google Shape;3891;g127bb6a547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5" name="Shape 3915"/>
        <p:cNvGrpSpPr/>
        <p:nvPr/>
      </p:nvGrpSpPr>
      <p:grpSpPr>
        <a:xfrm>
          <a:off x="0" y="0"/>
          <a:ext cx="0" cy="0"/>
          <a:chOff x="0" y="0"/>
          <a:chExt cx="0" cy="0"/>
        </a:xfrm>
      </p:grpSpPr>
      <p:sp>
        <p:nvSpPr>
          <p:cNvPr id="3916" name="Google Shape;3916;g2b699ccbef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7" name="Google Shape;3917;g2b699ccbef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127bb6a5479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127bb6a5479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6" name="Shape 4056"/>
        <p:cNvGrpSpPr/>
        <p:nvPr/>
      </p:nvGrpSpPr>
      <p:grpSpPr>
        <a:xfrm>
          <a:off x="0" y="0"/>
          <a:ext cx="0" cy="0"/>
          <a:chOff x="0" y="0"/>
          <a:chExt cx="0" cy="0"/>
        </a:xfrm>
      </p:grpSpPr>
      <p:sp>
        <p:nvSpPr>
          <p:cNvPr id="4057" name="Google Shape;4057;g2b45133a9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8" name="Google Shape;4058;g2b45133a9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9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g2b1b89f662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1" name="Google Shape;4081;g2b1b89f662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0" name="Shape 4100"/>
        <p:cNvGrpSpPr/>
        <p:nvPr/>
      </p:nvGrpSpPr>
      <p:grpSpPr>
        <a:xfrm>
          <a:off x="0" y="0"/>
          <a:ext cx="0" cy="0"/>
          <a:chOff x="0" y="0"/>
          <a:chExt cx="0" cy="0"/>
        </a:xfrm>
      </p:grpSpPr>
      <p:sp>
        <p:nvSpPr>
          <p:cNvPr id="4101" name="Google Shape;4101;g128352b7b6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2" name="Google Shape;4102;g128352b7b6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9" name="Shape 4199"/>
        <p:cNvGrpSpPr/>
        <p:nvPr/>
      </p:nvGrpSpPr>
      <p:grpSpPr>
        <a:xfrm>
          <a:off x="0" y="0"/>
          <a:ext cx="0" cy="0"/>
          <a:chOff x="0" y="0"/>
          <a:chExt cx="0" cy="0"/>
        </a:xfrm>
      </p:grpSpPr>
      <p:sp>
        <p:nvSpPr>
          <p:cNvPr id="4200" name="Google Shape;4200;g2b45133a94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1" name="Google Shape;4201;g2b45133a94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0" name="Shape 4230"/>
        <p:cNvGrpSpPr/>
        <p:nvPr/>
      </p:nvGrpSpPr>
      <p:grpSpPr>
        <a:xfrm>
          <a:off x="0" y="0"/>
          <a:ext cx="0" cy="0"/>
          <a:chOff x="0" y="0"/>
          <a:chExt cx="0" cy="0"/>
        </a:xfrm>
      </p:grpSpPr>
      <p:sp>
        <p:nvSpPr>
          <p:cNvPr id="4231" name="Google Shape;4231;g2b45133a94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2" name="Google Shape;4232;g2b45133a94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4" name="Shape 4274"/>
        <p:cNvGrpSpPr/>
        <p:nvPr/>
      </p:nvGrpSpPr>
      <p:grpSpPr>
        <a:xfrm>
          <a:off x="0" y="0"/>
          <a:ext cx="0" cy="0"/>
          <a:chOff x="0" y="0"/>
          <a:chExt cx="0" cy="0"/>
        </a:xfrm>
      </p:grpSpPr>
      <p:sp>
        <p:nvSpPr>
          <p:cNvPr id="4275" name="Google Shape;4275;g2b45133a94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6" name="Google Shape;4276;g2b45133a94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0" name="Shape 4320"/>
        <p:cNvGrpSpPr/>
        <p:nvPr/>
      </p:nvGrpSpPr>
      <p:grpSpPr>
        <a:xfrm>
          <a:off x="0" y="0"/>
          <a:ext cx="0" cy="0"/>
          <a:chOff x="0" y="0"/>
          <a:chExt cx="0" cy="0"/>
        </a:xfrm>
      </p:grpSpPr>
      <p:sp>
        <p:nvSpPr>
          <p:cNvPr id="4321" name="Google Shape;4321;g2b45133a94e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2" name="Google Shape;4322;g2b45133a94e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g2b1b89f6622_3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2b1b89f6622_3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3" name="Shape 4353"/>
        <p:cNvGrpSpPr/>
        <p:nvPr/>
      </p:nvGrpSpPr>
      <p:grpSpPr>
        <a:xfrm>
          <a:off x="0" y="0"/>
          <a:ext cx="0" cy="0"/>
          <a:chOff x="0" y="0"/>
          <a:chExt cx="0" cy="0"/>
        </a:xfrm>
      </p:grpSpPr>
      <p:sp>
        <p:nvSpPr>
          <p:cNvPr id="4354" name="Google Shape;4354;g2b45133a94e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5" name="Google Shape;4355;g2b45133a94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g2b699ccbef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7" name="Google Shape;4387;g2b699ccbef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2" name="Shape 4392"/>
        <p:cNvGrpSpPr/>
        <p:nvPr/>
      </p:nvGrpSpPr>
      <p:grpSpPr>
        <a:xfrm>
          <a:off x="0" y="0"/>
          <a:ext cx="0" cy="0"/>
          <a:chOff x="0" y="0"/>
          <a:chExt cx="0" cy="0"/>
        </a:xfrm>
      </p:grpSpPr>
      <p:sp>
        <p:nvSpPr>
          <p:cNvPr id="4393" name="Google Shape;4393;g128352b7b6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4" name="Google Shape;4394;g128352b7b6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4" name="Shape 4414"/>
        <p:cNvGrpSpPr/>
        <p:nvPr/>
      </p:nvGrpSpPr>
      <p:grpSpPr>
        <a:xfrm>
          <a:off x="0" y="0"/>
          <a:ext cx="0" cy="0"/>
          <a:chOff x="0" y="0"/>
          <a:chExt cx="0" cy="0"/>
        </a:xfrm>
      </p:grpSpPr>
      <p:sp>
        <p:nvSpPr>
          <p:cNvPr id="4415" name="Google Shape;4415;g2b45133a94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6" name="Google Shape;4416;g2b45133a94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5" name="Shape 4435"/>
        <p:cNvGrpSpPr/>
        <p:nvPr/>
      </p:nvGrpSpPr>
      <p:grpSpPr>
        <a:xfrm>
          <a:off x="0" y="0"/>
          <a:ext cx="0" cy="0"/>
          <a:chOff x="0" y="0"/>
          <a:chExt cx="0" cy="0"/>
        </a:xfrm>
      </p:grpSpPr>
      <p:sp>
        <p:nvSpPr>
          <p:cNvPr id="4436" name="Google Shape;4436;g2b45133a94e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7" name="Google Shape;4437;g2b45133a94e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6" name="Shape 4456"/>
        <p:cNvGrpSpPr/>
        <p:nvPr/>
      </p:nvGrpSpPr>
      <p:grpSpPr>
        <a:xfrm>
          <a:off x="0" y="0"/>
          <a:ext cx="0" cy="0"/>
          <a:chOff x="0" y="0"/>
          <a:chExt cx="0" cy="0"/>
        </a:xfrm>
      </p:grpSpPr>
      <p:sp>
        <p:nvSpPr>
          <p:cNvPr id="4457" name="Google Shape;4457;g2b45133a94e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8" name="Google Shape;4458;g2b45133a94e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7" name="Shape 4477"/>
        <p:cNvGrpSpPr/>
        <p:nvPr/>
      </p:nvGrpSpPr>
      <p:grpSpPr>
        <a:xfrm>
          <a:off x="0" y="0"/>
          <a:ext cx="0" cy="0"/>
          <a:chOff x="0" y="0"/>
          <a:chExt cx="0" cy="0"/>
        </a:xfrm>
      </p:grpSpPr>
      <p:sp>
        <p:nvSpPr>
          <p:cNvPr id="4478" name="Google Shape;4478;g2b45133a94e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9" name="Google Shape;4479;g2b45133a94e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8" name="Shape 4498"/>
        <p:cNvGrpSpPr/>
        <p:nvPr/>
      </p:nvGrpSpPr>
      <p:grpSpPr>
        <a:xfrm>
          <a:off x="0" y="0"/>
          <a:ext cx="0" cy="0"/>
          <a:chOff x="0" y="0"/>
          <a:chExt cx="0" cy="0"/>
        </a:xfrm>
      </p:grpSpPr>
      <p:sp>
        <p:nvSpPr>
          <p:cNvPr id="4499" name="Google Shape;4499;g2b45133a94e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0" name="Google Shape;4500;g2b45133a94e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9" name="Shape 4519"/>
        <p:cNvGrpSpPr/>
        <p:nvPr/>
      </p:nvGrpSpPr>
      <p:grpSpPr>
        <a:xfrm>
          <a:off x="0" y="0"/>
          <a:ext cx="0" cy="0"/>
          <a:chOff x="0" y="0"/>
          <a:chExt cx="0" cy="0"/>
        </a:xfrm>
      </p:grpSpPr>
      <p:sp>
        <p:nvSpPr>
          <p:cNvPr id="4520" name="Google Shape;4520;g2b45133a94e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1" name="Google Shape;4521;g2b45133a94e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4" name="Shape 4524"/>
        <p:cNvGrpSpPr/>
        <p:nvPr/>
      </p:nvGrpSpPr>
      <p:grpSpPr>
        <a:xfrm>
          <a:off x="0" y="0"/>
          <a:ext cx="0" cy="0"/>
          <a:chOff x="0" y="0"/>
          <a:chExt cx="0" cy="0"/>
        </a:xfrm>
      </p:grpSpPr>
      <p:sp>
        <p:nvSpPr>
          <p:cNvPr id="4525" name="Google Shape;4525;g2a909bf01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6" name="Google Shape;4526;g2a909bf01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12529"/>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2b1b89f66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2b1b89f6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4" name="Shape 4644"/>
        <p:cNvGrpSpPr/>
        <p:nvPr/>
      </p:nvGrpSpPr>
      <p:grpSpPr>
        <a:xfrm>
          <a:off x="0" y="0"/>
          <a:ext cx="0" cy="0"/>
          <a:chOff x="0" y="0"/>
          <a:chExt cx="0" cy="0"/>
        </a:xfrm>
      </p:grpSpPr>
      <p:sp>
        <p:nvSpPr>
          <p:cNvPr id="4645" name="Google Shape;4645;g2b699ccbefe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6" name="Google Shape;4646;g2b699ccbefe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1" name="Shape 4651"/>
        <p:cNvGrpSpPr/>
        <p:nvPr/>
      </p:nvGrpSpPr>
      <p:grpSpPr>
        <a:xfrm>
          <a:off x="0" y="0"/>
          <a:ext cx="0" cy="0"/>
          <a:chOff x="0" y="0"/>
          <a:chExt cx="0" cy="0"/>
        </a:xfrm>
      </p:grpSpPr>
      <p:sp>
        <p:nvSpPr>
          <p:cNvPr id="4652" name="Google Shape;4652;g2a909bf013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3" name="Google Shape;4653;g2a909bf013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5" name="Shape 4675"/>
        <p:cNvGrpSpPr/>
        <p:nvPr/>
      </p:nvGrpSpPr>
      <p:grpSpPr>
        <a:xfrm>
          <a:off x="0" y="0"/>
          <a:ext cx="0" cy="0"/>
          <a:chOff x="0" y="0"/>
          <a:chExt cx="0" cy="0"/>
        </a:xfrm>
      </p:grpSpPr>
      <p:sp>
        <p:nvSpPr>
          <p:cNvPr id="4676" name="Google Shape;4676;g2a909bf013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7" name="Google Shape;4677;g2a909bf013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F1F1F"/>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9" name="Shape 4699"/>
        <p:cNvGrpSpPr/>
        <p:nvPr/>
      </p:nvGrpSpPr>
      <p:grpSpPr>
        <a:xfrm>
          <a:off x="0" y="0"/>
          <a:ext cx="0" cy="0"/>
          <a:chOff x="0" y="0"/>
          <a:chExt cx="0" cy="0"/>
        </a:xfrm>
      </p:grpSpPr>
      <p:sp>
        <p:nvSpPr>
          <p:cNvPr id="4700" name="Google Shape;4700;g2a909bf013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1" name="Google Shape;4701;g2a909bf013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3" name="Shape 4723"/>
        <p:cNvGrpSpPr/>
        <p:nvPr/>
      </p:nvGrpSpPr>
      <p:grpSpPr>
        <a:xfrm>
          <a:off x="0" y="0"/>
          <a:ext cx="0" cy="0"/>
          <a:chOff x="0" y="0"/>
          <a:chExt cx="0" cy="0"/>
        </a:xfrm>
      </p:grpSpPr>
      <p:sp>
        <p:nvSpPr>
          <p:cNvPr id="4724" name="Google Shape;4724;g2b699ccbefe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5" name="Google Shape;4725;g2b699ccbefe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0" name="Shape 4730"/>
        <p:cNvGrpSpPr/>
        <p:nvPr/>
      </p:nvGrpSpPr>
      <p:grpSpPr>
        <a:xfrm>
          <a:off x="0" y="0"/>
          <a:ext cx="0" cy="0"/>
          <a:chOff x="0" y="0"/>
          <a:chExt cx="0" cy="0"/>
        </a:xfrm>
      </p:grpSpPr>
      <p:sp>
        <p:nvSpPr>
          <p:cNvPr id="4731" name="Google Shape;4731;g2b59744e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2" name="Google Shape;4732;g2b59744e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4" name="Shape 4754"/>
        <p:cNvGrpSpPr/>
        <p:nvPr/>
      </p:nvGrpSpPr>
      <p:grpSpPr>
        <a:xfrm>
          <a:off x="0" y="0"/>
          <a:ext cx="0" cy="0"/>
          <a:chOff x="0" y="0"/>
          <a:chExt cx="0" cy="0"/>
        </a:xfrm>
      </p:grpSpPr>
      <p:sp>
        <p:nvSpPr>
          <p:cNvPr id="4755" name="Google Shape;4755;g2b699ccbe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6" name="Google Shape;4756;g2b699ccb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8" name="Shape 4778"/>
        <p:cNvGrpSpPr/>
        <p:nvPr/>
      </p:nvGrpSpPr>
      <p:grpSpPr>
        <a:xfrm>
          <a:off x="0" y="0"/>
          <a:ext cx="0" cy="0"/>
          <a:chOff x="0" y="0"/>
          <a:chExt cx="0" cy="0"/>
        </a:xfrm>
      </p:grpSpPr>
      <p:sp>
        <p:nvSpPr>
          <p:cNvPr id="4779" name="Google Shape;4779;g2b59744ecb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0" name="Google Shape;4780;g2b59744ecb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g268c46a8e4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1" name="Google Shape;4801;g268c46a8e4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1" name="Shape 4821"/>
        <p:cNvGrpSpPr/>
        <p:nvPr/>
      </p:nvGrpSpPr>
      <p:grpSpPr>
        <a:xfrm>
          <a:off x="0" y="0"/>
          <a:ext cx="0" cy="0"/>
          <a:chOff x="0" y="0"/>
          <a:chExt cx="0" cy="0"/>
        </a:xfrm>
      </p:grpSpPr>
      <p:sp>
        <p:nvSpPr>
          <p:cNvPr id="4822" name="Google Shape;4822;g128352b7b6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3" name="Google Shape;4823;g128352b7b64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2b1b89f662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g2b1b89f662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3" name="Shape 4893"/>
        <p:cNvGrpSpPr/>
        <p:nvPr/>
      </p:nvGrpSpPr>
      <p:grpSpPr>
        <a:xfrm>
          <a:off x="0" y="0"/>
          <a:ext cx="0" cy="0"/>
          <a:chOff x="0" y="0"/>
          <a:chExt cx="0" cy="0"/>
        </a:xfrm>
      </p:grpSpPr>
      <p:sp>
        <p:nvSpPr>
          <p:cNvPr id="4894" name="Google Shape;4894;g268dcbeaa1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5" name="Google Shape;4895;g268dcbeaa1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0" name="Shape 4900"/>
        <p:cNvGrpSpPr/>
        <p:nvPr/>
      </p:nvGrpSpPr>
      <p:grpSpPr>
        <a:xfrm>
          <a:off x="0" y="0"/>
          <a:ext cx="0" cy="0"/>
          <a:chOff x="0" y="0"/>
          <a:chExt cx="0" cy="0"/>
        </a:xfrm>
      </p:grpSpPr>
      <p:sp>
        <p:nvSpPr>
          <p:cNvPr id="4901" name="Google Shape;4901;g2689cd34d5b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2" name="Google Shape;4902;g2689cd34d5b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2" name="Shape 4922"/>
        <p:cNvGrpSpPr/>
        <p:nvPr/>
      </p:nvGrpSpPr>
      <p:grpSpPr>
        <a:xfrm>
          <a:off x="0" y="0"/>
          <a:ext cx="0" cy="0"/>
          <a:chOff x="0" y="0"/>
          <a:chExt cx="0" cy="0"/>
        </a:xfrm>
      </p:grpSpPr>
      <p:sp>
        <p:nvSpPr>
          <p:cNvPr id="4923" name="Google Shape;4923;g2689cd34d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4" name="Google Shape;4924;g2689cd34d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4" name="Shape 4944"/>
        <p:cNvGrpSpPr/>
        <p:nvPr/>
      </p:nvGrpSpPr>
      <p:grpSpPr>
        <a:xfrm>
          <a:off x="0" y="0"/>
          <a:ext cx="0" cy="0"/>
          <a:chOff x="0" y="0"/>
          <a:chExt cx="0" cy="0"/>
        </a:xfrm>
      </p:grpSpPr>
      <p:sp>
        <p:nvSpPr>
          <p:cNvPr id="4945" name="Google Shape;4945;g2689cd34d5b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6" name="Google Shape;4946;g2689cd34d5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6" name="Shape 4966"/>
        <p:cNvGrpSpPr/>
        <p:nvPr/>
      </p:nvGrpSpPr>
      <p:grpSpPr>
        <a:xfrm>
          <a:off x="0" y="0"/>
          <a:ext cx="0" cy="0"/>
          <a:chOff x="0" y="0"/>
          <a:chExt cx="0" cy="0"/>
        </a:xfrm>
      </p:grpSpPr>
      <p:sp>
        <p:nvSpPr>
          <p:cNvPr id="4967" name="Google Shape;4967;g2a937459e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8" name="Google Shape;4968;g2a937459e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003755"/>
              </a:solidFill>
              <a:highlight>
                <a:srgbClr val="FFFFFF"/>
              </a:highlight>
              <a:latin typeface="Proxima Nova"/>
              <a:ea typeface="Proxima Nova"/>
              <a:cs typeface="Proxima Nova"/>
              <a:sym typeface="Proxima Nova"/>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1" name="Shape 4991"/>
        <p:cNvGrpSpPr/>
        <p:nvPr/>
      </p:nvGrpSpPr>
      <p:grpSpPr>
        <a:xfrm>
          <a:off x="0" y="0"/>
          <a:ext cx="0" cy="0"/>
          <a:chOff x="0" y="0"/>
          <a:chExt cx="0" cy="0"/>
        </a:xfrm>
      </p:grpSpPr>
      <p:sp>
        <p:nvSpPr>
          <p:cNvPr id="4992" name="Google Shape;4992;g2689cd34d5b_1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3" name="Google Shape;4993;g2689cd34d5b_1_1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SzPts val="1100"/>
              <a:buNone/>
            </a:pPr>
            <a:r>
              <a:t/>
            </a:r>
            <a:endParaRPr sz="1350">
              <a:solidFill>
                <a:srgbClr val="003755"/>
              </a:solidFill>
              <a:highlight>
                <a:srgbClr val="FFFFFF"/>
              </a:highlight>
              <a:latin typeface="Proxima Nova"/>
              <a:ea typeface="Proxima Nova"/>
              <a:cs typeface="Proxima Nova"/>
              <a:sym typeface="Proxima Nova"/>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6" name="Shape 5016"/>
        <p:cNvGrpSpPr/>
        <p:nvPr/>
      </p:nvGrpSpPr>
      <p:grpSpPr>
        <a:xfrm>
          <a:off x="0" y="0"/>
          <a:ext cx="0" cy="0"/>
          <a:chOff x="0" y="0"/>
          <a:chExt cx="0" cy="0"/>
        </a:xfrm>
      </p:grpSpPr>
      <p:sp>
        <p:nvSpPr>
          <p:cNvPr id="5017" name="Google Shape;5017;g268dcbeaa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8" name="Google Shape;5018;g268dcbeaa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3" name="Shape 5023"/>
        <p:cNvGrpSpPr/>
        <p:nvPr/>
      </p:nvGrpSpPr>
      <p:grpSpPr>
        <a:xfrm>
          <a:off x="0" y="0"/>
          <a:ext cx="0" cy="0"/>
          <a:chOff x="0" y="0"/>
          <a:chExt cx="0" cy="0"/>
        </a:xfrm>
      </p:grpSpPr>
      <p:sp>
        <p:nvSpPr>
          <p:cNvPr id="5024" name="Google Shape;5024;g2689cd34d5b_1_2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5" name="Google Shape;5025;g2689cd34d5b_1_2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5" name="Shape 5045"/>
        <p:cNvGrpSpPr/>
        <p:nvPr/>
      </p:nvGrpSpPr>
      <p:grpSpPr>
        <a:xfrm>
          <a:off x="0" y="0"/>
          <a:ext cx="0" cy="0"/>
          <a:chOff x="0" y="0"/>
          <a:chExt cx="0" cy="0"/>
        </a:xfrm>
      </p:grpSpPr>
      <p:sp>
        <p:nvSpPr>
          <p:cNvPr id="5046" name="Google Shape;5046;g268b913bb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7" name="Google Shape;5047;g268b913bb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268b913bb3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268b913bb3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300">
              <a:solidFill>
                <a:schemeClr val="dk1"/>
              </a:solidFill>
              <a:latin typeface="Georgia"/>
              <a:ea typeface="Georgia"/>
              <a:cs typeface="Georgia"/>
              <a:sym typeface="Georgi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100" y="2147199"/>
            <a:ext cx="7703700" cy="163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2576700" y="4048759"/>
            <a:ext cx="39906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5" name="Shape 185"/>
        <p:cNvGrpSpPr/>
        <p:nvPr/>
      </p:nvGrpSpPr>
      <p:grpSpPr>
        <a:xfrm>
          <a:off x="0" y="0"/>
          <a:ext cx="0" cy="0"/>
          <a:chOff x="0" y="0"/>
          <a:chExt cx="0" cy="0"/>
        </a:xfrm>
      </p:grpSpPr>
      <p:sp>
        <p:nvSpPr>
          <p:cNvPr id="186" name="Google Shape;186;p11"/>
          <p:cNvSpPr/>
          <p:nvPr/>
        </p:nvSpPr>
        <p:spPr>
          <a:xfrm flipH="1" rot="10800000">
            <a:off x="1701513" y="3717250"/>
            <a:ext cx="5741100" cy="1106400"/>
          </a:xfrm>
          <a:prstGeom prst="roundRect">
            <a:avLst>
              <a:gd fmla="val 15560"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1"/>
          <p:cNvGrpSpPr/>
          <p:nvPr/>
        </p:nvGrpSpPr>
        <p:grpSpPr>
          <a:xfrm flipH="1">
            <a:off x="1927837" y="3905455"/>
            <a:ext cx="5312549" cy="730340"/>
            <a:chOff x="720217" y="589395"/>
            <a:chExt cx="7703813" cy="1063705"/>
          </a:xfrm>
        </p:grpSpPr>
        <p:sp>
          <p:nvSpPr>
            <p:cNvPr id="188" name="Google Shape;188;p11"/>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1"/>
          <p:cNvGrpSpPr/>
          <p:nvPr/>
        </p:nvGrpSpPr>
        <p:grpSpPr>
          <a:xfrm>
            <a:off x="7550466" y="3719850"/>
            <a:ext cx="1202562" cy="1106352"/>
            <a:chOff x="4711950" y="2074650"/>
            <a:chExt cx="1013025" cy="931900"/>
          </a:xfrm>
        </p:grpSpPr>
        <p:sp>
          <p:nvSpPr>
            <p:cNvPr id="218" name="Google Shape;218;p11"/>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4920850" y="2544150"/>
              <a:ext cx="707800" cy="371150"/>
            </a:xfrm>
            <a:custGeom>
              <a:rect b="b" l="l" r="r" t="t"/>
              <a:pathLst>
                <a:path extrusionOk="0" h="14846" w="28312">
                  <a:moveTo>
                    <a:pt x="20727" y="0"/>
                  </a:moveTo>
                  <a:lnTo>
                    <a:pt x="20321" y="41"/>
                  </a:lnTo>
                  <a:lnTo>
                    <a:pt x="19834" y="122"/>
                  </a:lnTo>
                  <a:lnTo>
                    <a:pt x="19104" y="284"/>
                  </a:lnTo>
                  <a:lnTo>
                    <a:pt x="18415" y="487"/>
                  </a:lnTo>
                  <a:lnTo>
                    <a:pt x="17806" y="690"/>
                  </a:lnTo>
                  <a:lnTo>
                    <a:pt x="17279" y="933"/>
                  </a:lnTo>
                  <a:lnTo>
                    <a:pt x="16711" y="1217"/>
                  </a:lnTo>
                  <a:lnTo>
                    <a:pt x="16184" y="1542"/>
                  </a:lnTo>
                  <a:lnTo>
                    <a:pt x="15657" y="1907"/>
                  </a:lnTo>
                  <a:lnTo>
                    <a:pt x="15170" y="2272"/>
                  </a:lnTo>
                  <a:lnTo>
                    <a:pt x="14643" y="2677"/>
                  </a:lnTo>
                  <a:lnTo>
                    <a:pt x="14196" y="3123"/>
                  </a:lnTo>
                  <a:lnTo>
                    <a:pt x="13953" y="3367"/>
                  </a:lnTo>
                  <a:lnTo>
                    <a:pt x="13507" y="3894"/>
                  </a:lnTo>
                  <a:lnTo>
                    <a:pt x="13223" y="4340"/>
                  </a:lnTo>
                  <a:lnTo>
                    <a:pt x="12939" y="4827"/>
                  </a:lnTo>
                  <a:lnTo>
                    <a:pt x="12655" y="5435"/>
                  </a:lnTo>
                  <a:lnTo>
                    <a:pt x="12331" y="6125"/>
                  </a:lnTo>
                  <a:lnTo>
                    <a:pt x="12047" y="6733"/>
                  </a:lnTo>
                  <a:lnTo>
                    <a:pt x="11682" y="7382"/>
                  </a:lnTo>
                  <a:lnTo>
                    <a:pt x="11317" y="7950"/>
                  </a:lnTo>
                  <a:lnTo>
                    <a:pt x="10789" y="8599"/>
                  </a:lnTo>
                  <a:lnTo>
                    <a:pt x="10627" y="8761"/>
                  </a:lnTo>
                  <a:lnTo>
                    <a:pt x="10222" y="9126"/>
                  </a:lnTo>
                  <a:lnTo>
                    <a:pt x="9816" y="9451"/>
                  </a:lnTo>
                  <a:lnTo>
                    <a:pt x="9491" y="9613"/>
                  </a:lnTo>
                  <a:lnTo>
                    <a:pt x="9167" y="9735"/>
                  </a:lnTo>
                  <a:lnTo>
                    <a:pt x="8842" y="9816"/>
                  </a:lnTo>
                  <a:lnTo>
                    <a:pt x="8518" y="9857"/>
                  </a:lnTo>
                  <a:lnTo>
                    <a:pt x="8031" y="9816"/>
                  </a:lnTo>
                  <a:lnTo>
                    <a:pt x="7179" y="9694"/>
                  </a:lnTo>
                  <a:lnTo>
                    <a:pt x="6287" y="9491"/>
                  </a:lnTo>
                  <a:lnTo>
                    <a:pt x="5719" y="9370"/>
                  </a:lnTo>
                  <a:lnTo>
                    <a:pt x="4989" y="9167"/>
                  </a:lnTo>
                  <a:lnTo>
                    <a:pt x="4219" y="8924"/>
                  </a:lnTo>
                  <a:lnTo>
                    <a:pt x="3651" y="8802"/>
                  </a:lnTo>
                  <a:lnTo>
                    <a:pt x="3083" y="8721"/>
                  </a:lnTo>
                  <a:lnTo>
                    <a:pt x="2515" y="8680"/>
                  </a:lnTo>
                  <a:lnTo>
                    <a:pt x="1947" y="8721"/>
                  </a:lnTo>
                  <a:lnTo>
                    <a:pt x="1460" y="8842"/>
                  </a:lnTo>
                  <a:lnTo>
                    <a:pt x="974" y="8924"/>
                  </a:lnTo>
                  <a:lnTo>
                    <a:pt x="0" y="9208"/>
                  </a:lnTo>
                  <a:lnTo>
                    <a:pt x="1947" y="12615"/>
                  </a:lnTo>
                  <a:lnTo>
                    <a:pt x="2272" y="13101"/>
                  </a:lnTo>
                  <a:lnTo>
                    <a:pt x="2677" y="13548"/>
                  </a:lnTo>
                  <a:lnTo>
                    <a:pt x="3123" y="13913"/>
                  </a:lnTo>
                  <a:lnTo>
                    <a:pt x="3610" y="14237"/>
                  </a:lnTo>
                  <a:lnTo>
                    <a:pt x="4097" y="14521"/>
                  </a:lnTo>
                  <a:lnTo>
                    <a:pt x="4665" y="14683"/>
                  </a:lnTo>
                  <a:lnTo>
                    <a:pt x="5233" y="14805"/>
                  </a:lnTo>
                  <a:lnTo>
                    <a:pt x="5841" y="14845"/>
                  </a:lnTo>
                  <a:lnTo>
                    <a:pt x="11317" y="14845"/>
                  </a:lnTo>
                  <a:lnTo>
                    <a:pt x="11479" y="14724"/>
                  </a:lnTo>
                  <a:lnTo>
                    <a:pt x="11641" y="14602"/>
                  </a:lnTo>
                  <a:lnTo>
                    <a:pt x="11925" y="14278"/>
                  </a:lnTo>
                  <a:lnTo>
                    <a:pt x="12168" y="13913"/>
                  </a:lnTo>
                  <a:lnTo>
                    <a:pt x="12371" y="13548"/>
                  </a:lnTo>
                  <a:lnTo>
                    <a:pt x="12574" y="13020"/>
                  </a:lnTo>
                  <a:lnTo>
                    <a:pt x="12858" y="12209"/>
                  </a:lnTo>
                  <a:lnTo>
                    <a:pt x="13101" y="11357"/>
                  </a:lnTo>
                  <a:lnTo>
                    <a:pt x="13426" y="10343"/>
                  </a:lnTo>
                  <a:lnTo>
                    <a:pt x="13629" y="9654"/>
                  </a:lnTo>
                  <a:lnTo>
                    <a:pt x="13913" y="9005"/>
                  </a:lnTo>
                  <a:lnTo>
                    <a:pt x="14075" y="8721"/>
                  </a:lnTo>
                  <a:lnTo>
                    <a:pt x="14359" y="8194"/>
                  </a:lnTo>
                  <a:lnTo>
                    <a:pt x="14724" y="7747"/>
                  </a:lnTo>
                  <a:lnTo>
                    <a:pt x="15129" y="7301"/>
                  </a:lnTo>
                  <a:lnTo>
                    <a:pt x="15535" y="6936"/>
                  </a:lnTo>
                  <a:lnTo>
                    <a:pt x="16143" y="6449"/>
                  </a:lnTo>
                  <a:lnTo>
                    <a:pt x="16630" y="6125"/>
                  </a:lnTo>
                  <a:lnTo>
                    <a:pt x="17117" y="5841"/>
                  </a:lnTo>
                  <a:lnTo>
                    <a:pt x="17644" y="5598"/>
                  </a:lnTo>
                  <a:lnTo>
                    <a:pt x="18131" y="5354"/>
                  </a:lnTo>
                  <a:lnTo>
                    <a:pt x="18699" y="5151"/>
                  </a:lnTo>
                  <a:lnTo>
                    <a:pt x="19226" y="4989"/>
                  </a:lnTo>
                  <a:lnTo>
                    <a:pt x="19753" y="4827"/>
                  </a:lnTo>
                  <a:lnTo>
                    <a:pt x="20321" y="4705"/>
                  </a:lnTo>
                  <a:lnTo>
                    <a:pt x="20727" y="4665"/>
                  </a:lnTo>
                  <a:lnTo>
                    <a:pt x="21092" y="4665"/>
                  </a:lnTo>
                  <a:lnTo>
                    <a:pt x="21457" y="4705"/>
                  </a:lnTo>
                  <a:lnTo>
                    <a:pt x="21822" y="4786"/>
                  </a:lnTo>
                  <a:lnTo>
                    <a:pt x="22146" y="4908"/>
                  </a:lnTo>
                  <a:lnTo>
                    <a:pt x="22511" y="5070"/>
                  </a:lnTo>
                  <a:lnTo>
                    <a:pt x="22795" y="5314"/>
                  </a:lnTo>
                  <a:lnTo>
                    <a:pt x="23120" y="5557"/>
                  </a:lnTo>
                  <a:lnTo>
                    <a:pt x="23566" y="5963"/>
                  </a:lnTo>
                  <a:lnTo>
                    <a:pt x="24053" y="6328"/>
                  </a:lnTo>
                  <a:lnTo>
                    <a:pt x="24174" y="6409"/>
                  </a:lnTo>
                  <a:lnTo>
                    <a:pt x="24458" y="6571"/>
                  </a:lnTo>
                  <a:lnTo>
                    <a:pt x="24702" y="6652"/>
                  </a:lnTo>
                  <a:lnTo>
                    <a:pt x="24945" y="6733"/>
                  </a:lnTo>
                  <a:lnTo>
                    <a:pt x="25229" y="6774"/>
                  </a:lnTo>
                  <a:lnTo>
                    <a:pt x="27906" y="2109"/>
                  </a:lnTo>
                  <a:lnTo>
                    <a:pt x="28149" y="1623"/>
                  </a:lnTo>
                  <a:lnTo>
                    <a:pt x="28312" y="1136"/>
                  </a:lnTo>
                  <a:lnTo>
                    <a:pt x="28068" y="1420"/>
                  </a:lnTo>
                  <a:lnTo>
                    <a:pt x="27744" y="1704"/>
                  </a:lnTo>
                  <a:lnTo>
                    <a:pt x="27663" y="1826"/>
                  </a:lnTo>
                  <a:lnTo>
                    <a:pt x="27338" y="2028"/>
                  </a:lnTo>
                  <a:lnTo>
                    <a:pt x="27014" y="2191"/>
                  </a:lnTo>
                  <a:lnTo>
                    <a:pt x="26649" y="2272"/>
                  </a:lnTo>
                  <a:lnTo>
                    <a:pt x="26000" y="2272"/>
                  </a:lnTo>
                  <a:lnTo>
                    <a:pt x="25756" y="2191"/>
                  </a:lnTo>
                  <a:lnTo>
                    <a:pt x="25391" y="2109"/>
                  </a:lnTo>
                  <a:lnTo>
                    <a:pt x="25067" y="1988"/>
                  </a:lnTo>
                  <a:lnTo>
                    <a:pt x="24702" y="1826"/>
                  </a:lnTo>
                  <a:lnTo>
                    <a:pt x="24296" y="1623"/>
                  </a:lnTo>
                  <a:lnTo>
                    <a:pt x="23931" y="1420"/>
                  </a:lnTo>
                  <a:lnTo>
                    <a:pt x="23566" y="1177"/>
                  </a:lnTo>
                  <a:lnTo>
                    <a:pt x="23323" y="933"/>
                  </a:lnTo>
                  <a:lnTo>
                    <a:pt x="22836" y="609"/>
                  </a:lnTo>
                  <a:lnTo>
                    <a:pt x="22309" y="325"/>
                  </a:lnTo>
                  <a:lnTo>
                    <a:pt x="21944" y="163"/>
                  </a:lnTo>
                  <a:lnTo>
                    <a:pt x="21538" y="41"/>
                  </a:lnTo>
                  <a:lnTo>
                    <a:pt x="2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4824500" y="2165925"/>
              <a:ext cx="584100" cy="307275"/>
            </a:xfrm>
            <a:custGeom>
              <a:rect b="b" l="l" r="r" t="t"/>
              <a:pathLst>
                <a:path extrusionOk="0" h="12291" w="23364">
                  <a:moveTo>
                    <a:pt x="11358" y="0"/>
                  </a:moveTo>
                  <a:lnTo>
                    <a:pt x="11074" y="1095"/>
                  </a:lnTo>
                  <a:lnTo>
                    <a:pt x="10709" y="2190"/>
                  </a:lnTo>
                  <a:lnTo>
                    <a:pt x="10506" y="2637"/>
                  </a:lnTo>
                  <a:lnTo>
                    <a:pt x="10303" y="3083"/>
                  </a:lnTo>
                  <a:lnTo>
                    <a:pt x="10060" y="3448"/>
                  </a:lnTo>
                  <a:lnTo>
                    <a:pt x="9776" y="3813"/>
                  </a:lnTo>
                  <a:lnTo>
                    <a:pt x="9411" y="4259"/>
                  </a:lnTo>
                  <a:lnTo>
                    <a:pt x="9005" y="4624"/>
                  </a:lnTo>
                  <a:lnTo>
                    <a:pt x="8559" y="4989"/>
                  </a:lnTo>
                  <a:lnTo>
                    <a:pt x="8113" y="5273"/>
                  </a:lnTo>
                  <a:lnTo>
                    <a:pt x="7707" y="5557"/>
                  </a:lnTo>
                  <a:lnTo>
                    <a:pt x="7261" y="5800"/>
                  </a:lnTo>
                  <a:lnTo>
                    <a:pt x="6693" y="6084"/>
                  </a:lnTo>
                  <a:lnTo>
                    <a:pt x="6126" y="6287"/>
                  </a:lnTo>
                  <a:lnTo>
                    <a:pt x="5761" y="6409"/>
                  </a:lnTo>
                  <a:lnTo>
                    <a:pt x="5396" y="6490"/>
                  </a:lnTo>
                  <a:lnTo>
                    <a:pt x="4990" y="6530"/>
                  </a:lnTo>
                  <a:lnTo>
                    <a:pt x="4098" y="6530"/>
                  </a:lnTo>
                  <a:lnTo>
                    <a:pt x="3733" y="6490"/>
                  </a:lnTo>
                  <a:lnTo>
                    <a:pt x="3408" y="6449"/>
                  </a:lnTo>
                  <a:lnTo>
                    <a:pt x="1" y="12290"/>
                  </a:lnTo>
                  <a:lnTo>
                    <a:pt x="325" y="12047"/>
                  </a:lnTo>
                  <a:lnTo>
                    <a:pt x="650" y="11844"/>
                  </a:lnTo>
                  <a:lnTo>
                    <a:pt x="1015" y="11682"/>
                  </a:lnTo>
                  <a:lnTo>
                    <a:pt x="1339" y="11560"/>
                  </a:lnTo>
                  <a:lnTo>
                    <a:pt x="1907" y="11398"/>
                  </a:lnTo>
                  <a:lnTo>
                    <a:pt x="2475" y="11317"/>
                  </a:lnTo>
                  <a:lnTo>
                    <a:pt x="4625" y="11114"/>
                  </a:lnTo>
                  <a:lnTo>
                    <a:pt x="5314" y="11033"/>
                  </a:lnTo>
                  <a:lnTo>
                    <a:pt x="5801" y="10952"/>
                  </a:lnTo>
                  <a:lnTo>
                    <a:pt x="6247" y="10830"/>
                  </a:lnTo>
                  <a:lnTo>
                    <a:pt x="6653" y="10668"/>
                  </a:lnTo>
                  <a:lnTo>
                    <a:pt x="7059" y="10465"/>
                  </a:lnTo>
                  <a:lnTo>
                    <a:pt x="7545" y="10181"/>
                  </a:lnTo>
                  <a:lnTo>
                    <a:pt x="7951" y="9816"/>
                  </a:lnTo>
                  <a:lnTo>
                    <a:pt x="8681" y="9207"/>
                  </a:lnTo>
                  <a:lnTo>
                    <a:pt x="9370" y="8558"/>
                  </a:lnTo>
                  <a:lnTo>
                    <a:pt x="10019" y="7828"/>
                  </a:lnTo>
                  <a:lnTo>
                    <a:pt x="10587" y="7139"/>
                  </a:lnTo>
                  <a:lnTo>
                    <a:pt x="10952" y="6571"/>
                  </a:lnTo>
                  <a:lnTo>
                    <a:pt x="11317" y="6003"/>
                  </a:lnTo>
                  <a:lnTo>
                    <a:pt x="12007" y="4867"/>
                  </a:lnTo>
                  <a:lnTo>
                    <a:pt x="12169" y="4584"/>
                  </a:lnTo>
                  <a:lnTo>
                    <a:pt x="12656" y="3935"/>
                  </a:lnTo>
                  <a:lnTo>
                    <a:pt x="12899" y="3651"/>
                  </a:lnTo>
                  <a:lnTo>
                    <a:pt x="13183" y="3367"/>
                  </a:lnTo>
                  <a:lnTo>
                    <a:pt x="13710" y="2921"/>
                  </a:lnTo>
                  <a:lnTo>
                    <a:pt x="13913" y="2799"/>
                  </a:lnTo>
                  <a:lnTo>
                    <a:pt x="14400" y="2555"/>
                  </a:lnTo>
                  <a:lnTo>
                    <a:pt x="14643" y="2434"/>
                  </a:lnTo>
                  <a:lnTo>
                    <a:pt x="15130" y="2231"/>
                  </a:lnTo>
                  <a:lnTo>
                    <a:pt x="15657" y="2069"/>
                  </a:lnTo>
                  <a:lnTo>
                    <a:pt x="16022" y="1988"/>
                  </a:lnTo>
                  <a:lnTo>
                    <a:pt x="16387" y="1947"/>
                  </a:lnTo>
                  <a:lnTo>
                    <a:pt x="17118" y="1866"/>
                  </a:lnTo>
                  <a:lnTo>
                    <a:pt x="17848" y="1825"/>
                  </a:lnTo>
                  <a:lnTo>
                    <a:pt x="18618" y="1866"/>
                  </a:lnTo>
                  <a:lnTo>
                    <a:pt x="19105" y="1907"/>
                  </a:lnTo>
                  <a:lnTo>
                    <a:pt x="19592" y="1907"/>
                  </a:lnTo>
                  <a:lnTo>
                    <a:pt x="20079" y="1866"/>
                  </a:lnTo>
                  <a:lnTo>
                    <a:pt x="20565" y="1785"/>
                  </a:lnTo>
                  <a:lnTo>
                    <a:pt x="21052" y="1663"/>
                  </a:lnTo>
                  <a:lnTo>
                    <a:pt x="21498" y="1501"/>
                  </a:lnTo>
                  <a:lnTo>
                    <a:pt x="21985" y="1339"/>
                  </a:lnTo>
                  <a:lnTo>
                    <a:pt x="22431" y="1095"/>
                  </a:lnTo>
                  <a:lnTo>
                    <a:pt x="22918" y="690"/>
                  </a:lnTo>
                  <a:lnTo>
                    <a:pt x="23364" y="284"/>
                  </a:lnTo>
                  <a:lnTo>
                    <a:pt x="22999" y="162"/>
                  </a:lnTo>
                  <a:lnTo>
                    <a:pt x="22593" y="81"/>
                  </a:lnTo>
                  <a:lnTo>
                    <a:pt x="222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4826550" y="2264275"/>
              <a:ext cx="743300" cy="408675"/>
            </a:xfrm>
            <a:custGeom>
              <a:rect b="b" l="l" r="r" t="t"/>
              <a:pathLst>
                <a:path extrusionOk="0" h="16347" w="29732">
                  <a:moveTo>
                    <a:pt x="26608" y="1"/>
                  </a:moveTo>
                  <a:lnTo>
                    <a:pt x="26162" y="690"/>
                  </a:lnTo>
                  <a:lnTo>
                    <a:pt x="25675" y="1298"/>
                  </a:lnTo>
                  <a:lnTo>
                    <a:pt x="25269" y="1704"/>
                  </a:lnTo>
                  <a:lnTo>
                    <a:pt x="24985" y="1907"/>
                  </a:lnTo>
                  <a:lnTo>
                    <a:pt x="24620" y="2150"/>
                  </a:lnTo>
                  <a:lnTo>
                    <a:pt x="24255" y="2272"/>
                  </a:lnTo>
                  <a:lnTo>
                    <a:pt x="23809" y="2394"/>
                  </a:lnTo>
                  <a:lnTo>
                    <a:pt x="23363" y="2434"/>
                  </a:lnTo>
                  <a:lnTo>
                    <a:pt x="23201" y="2434"/>
                  </a:lnTo>
                  <a:lnTo>
                    <a:pt x="22552" y="2394"/>
                  </a:lnTo>
                  <a:lnTo>
                    <a:pt x="21943" y="2312"/>
                  </a:lnTo>
                  <a:lnTo>
                    <a:pt x="21335" y="2191"/>
                  </a:lnTo>
                  <a:lnTo>
                    <a:pt x="20727" y="1988"/>
                  </a:lnTo>
                  <a:lnTo>
                    <a:pt x="19997" y="1745"/>
                  </a:lnTo>
                  <a:lnTo>
                    <a:pt x="19266" y="1623"/>
                  </a:lnTo>
                  <a:lnTo>
                    <a:pt x="18536" y="1542"/>
                  </a:lnTo>
                  <a:lnTo>
                    <a:pt x="17806" y="1542"/>
                  </a:lnTo>
                  <a:lnTo>
                    <a:pt x="17441" y="1582"/>
                  </a:lnTo>
                  <a:lnTo>
                    <a:pt x="17076" y="1664"/>
                  </a:lnTo>
                  <a:lnTo>
                    <a:pt x="16711" y="1785"/>
                  </a:lnTo>
                  <a:lnTo>
                    <a:pt x="16346" y="1947"/>
                  </a:lnTo>
                  <a:lnTo>
                    <a:pt x="15738" y="2272"/>
                  </a:lnTo>
                  <a:lnTo>
                    <a:pt x="15129" y="2596"/>
                  </a:lnTo>
                  <a:lnTo>
                    <a:pt x="14521" y="3002"/>
                  </a:lnTo>
                  <a:lnTo>
                    <a:pt x="13994" y="3408"/>
                  </a:lnTo>
                  <a:lnTo>
                    <a:pt x="13710" y="3692"/>
                  </a:lnTo>
                  <a:lnTo>
                    <a:pt x="13263" y="4178"/>
                  </a:lnTo>
                  <a:lnTo>
                    <a:pt x="12898" y="4706"/>
                  </a:lnTo>
                  <a:lnTo>
                    <a:pt x="12574" y="5273"/>
                  </a:lnTo>
                  <a:lnTo>
                    <a:pt x="12331" y="5882"/>
                  </a:lnTo>
                  <a:lnTo>
                    <a:pt x="11925" y="7099"/>
                  </a:lnTo>
                  <a:lnTo>
                    <a:pt x="11600" y="8315"/>
                  </a:lnTo>
                  <a:lnTo>
                    <a:pt x="11519" y="8640"/>
                  </a:lnTo>
                  <a:lnTo>
                    <a:pt x="11438" y="8924"/>
                  </a:lnTo>
                  <a:lnTo>
                    <a:pt x="11195" y="9370"/>
                  </a:lnTo>
                  <a:lnTo>
                    <a:pt x="10951" y="9735"/>
                  </a:lnTo>
                  <a:lnTo>
                    <a:pt x="10668" y="10141"/>
                  </a:lnTo>
                  <a:lnTo>
                    <a:pt x="10384" y="10465"/>
                  </a:lnTo>
                  <a:lnTo>
                    <a:pt x="10100" y="10749"/>
                  </a:lnTo>
                  <a:lnTo>
                    <a:pt x="9816" y="10952"/>
                  </a:lnTo>
                  <a:lnTo>
                    <a:pt x="9491" y="11155"/>
                  </a:lnTo>
                  <a:lnTo>
                    <a:pt x="9207" y="11317"/>
                  </a:lnTo>
                  <a:lnTo>
                    <a:pt x="8842" y="11479"/>
                  </a:lnTo>
                  <a:lnTo>
                    <a:pt x="8518" y="11560"/>
                  </a:lnTo>
                  <a:lnTo>
                    <a:pt x="8153" y="11641"/>
                  </a:lnTo>
                  <a:lnTo>
                    <a:pt x="7788" y="11723"/>
                  </a:lnTo>
                  <a:lnTo>
                    <a:pt x="5922" y="11885"/>
                  </a:lnTo>
                  <a:lnTo>
                    <a:pt x="4056" y="11966"/>
                  </a:lnTo>
                  <a:lnTo>
                    <a:pt x="3448" y="12006"/>
                  </a:lnTo>
                  <a:lnTo>
                    <a:pt x="2839" y="12169"/>
                  </a:lnTo>
                  <a:lnTo>
                    <a:pt x="2434" y="12290"/>
                  </a:lnTo>
                  <a:lnTo>
                    <a:pt x="2069" y="12412"/>
                  </a:lnTo>
                  <a:lnTo>
                    <a:pt x="1704" y="12615"/>
                  </a:lnTo>
                  <a:lnTo>
                    <a:pt x="1339" y="12818"/>
                  </a:lnTo>
                  <a:lnTo>
                    <a:pt x="1014" y="13061"/>
                  </a:lnTo>
                  <a:lnTo>
                    <a:pt x="527" y="13467"/>
                  </a:lnTo>
                  <a:lnTo>
                    <a:pt x="81" y="13832"/>
                  </a:lnTo>
                  <a:lnTo>
                    <a:pt x="0" y="13913"/>
                  </a:lnTo>
                  <a:lnTo>
                    <a:pt x="1420" y="16346"/>
                  </a:lnTo>
                  <a:lnTo>
                    <a:pt x="1501" y="16265"/>
                  </a:lnTo>
                  <a:lnTo>
                    <a:pt x="2069" y="15941"/>
                  </a:lnTo>
                  <a:lnTo>
                    <a:pt x="2637" y="15657"/>
                  </a:lnTo>
                  <a:lnTo>
                    <a:pt x="3326" y="15414"/>
                  </a:lnTo>
                  <a:lnTo>
                    <a:pt x="4016" y="15170"/>
                  </a:lnTo>
                  <a:lnTo>
                    <a:pt x="4746" y="14967"/>
                  </a:lnTo>
                  <a:lnTo>
                    <a:pt x="5435" y="14846"/>
                  </a:lnTo>
                  <a:lnTo>
                    <a:pt x="5557" y="14805"/>
                  </a:lnTo>
                  <a:lnTo>
                    <a:pt x="5638" y="14805"/>
                  </a:lnTo>
                  <a:lnTo>
                    <a:pt x="6206" y="14724"/>
                  </a:lnTo>
                  <a:lnTo>
                    <a:pt x="7342" y="14724"/>
                  </a:lnTo>
                  <a:lnTo>
                    <a:pt x="7950" y="14765"/>
                  </a:lnTo>
                  <a:lnTo>
                    <a:pt x="8315" y="14805"/>
                  </a:lnTo>
                  <a:lnTo>
                    <a:pt x="10221" y="15008"/>
                  </a:lnTo>
                  <a:lnTo>
                    <a:pt x="10992" y="15049"/>
                  </a:lnTo>
                  <a:lnTo>
                    <a:pt x="11438" y="15008"/>
                  </a:lnTo>
                  <a:lnTo>
                    <a:pt x="11884" y="14967"/>
                  </a:lnTo>
                  <a:lnTo>
                    <a:pt x="12290" y="14886"/>
                  </a:lnTo>
                  <a:lnTo>
                    <a:pt x="12655" y="14765"/>
                  </a:lnTo>
                  <a:lnTo>
                    <a:pt x="13061" y="14562"/>
                  </a:lnTo>
                  <a:lnTo>
                    <a:pt x="13426" y="14359"/>
                  </a:lnTo>
                  <a:lnTo>
                    <a:pt x="13750" y="14116"/>
                  </a:lnTo>
                  <a:lnTo>
                    <a:pt x="14115" y="13832"/>
                  </a:lnTo>
                  <a:lnTo>
                    <a:pt x="14399" y="13588"/>
                  </a:lnTo>
                  <a:lnTo>
                    <a:pt x="14642" y="13304"/>
                  </a:lnTo>
                  <a:lnTo>
                    <a:pt x="15089" y="12696"/>
                  </a:lnTo>
                  <a:lnTo>
                    <a:pt x="15494" y="12047"/>
                  </a:lnTo>
                  <a:lnTo>
                    <a:pt x="15859" y="11398"/>
                  </a:lnTo>
                  <a:lnTo>
                    <a:pt x="16143" y="10830"/>
                  </a:lnTo>
                  <a:lnTo>
                    <a:pt x="16387" y="10222"/>
                  </a:lnTo>
                  <a:lnTo>
                    <a:pt x="16873" y="9046"/>
                  </a:lnTo>
                  <a:lnTo>
                    <a:pt x="17117" y="8559"/>
                  </a:lnTo>
                  <a:lnTo>
                    <a:pt x="17360" y="8113"/>
                  </a:lnTo>
                  <a:lnTo>
                    <a:pt x="17685" y="7707"/>
                  </a:lnTo>
                  <a:lnTo>
                    <a:pt x="18050" y="7342"/>
                  </a:lnTo>
                  <a:lnTo>
                    <a:pt x="18415" y="7018"/>
                  </a:lnTo>
                  <a:lnTo>
                    <a:pt x="18861" y="6774"/>
                  </a:lnTo>
                  <a:lnTo>
                    <a:pt x="19307" y="6531"/>
                  </a:lnTo>
                  <a:lnTo>
                    <a:pt x="19834" y="6328"/>
                  </a:lnTo>
                  <a:lnTo>
                    <a:pt x="20564" y="6166"/>
                  </a:lnTo>
                  <a:lnTo>
                    <a:pt x="21294" y="6044"/>
                  </a:lnTo>
                  <a:lnTo>
                    <a:pt x="22025" y="6004"/>
                  </a:lnTo>
                  <a:lnTo>
                    <a:pt x="22714" y="6085"/>
                  </a:lnTo>
                  <a:lnTo>
                    <a:pt x="23444" y="6206"/>
                  </a:lnTo>
                  <a:lnTo>
                    <a:pt x="24134" y="6369"/>
                  </a:lnTo>
                  <a:lnTo>
                    <a:pt x="24823" y="6652"/>
                  </a:lnTo>
                  <a:lnTo>
                    <a:pt x="25513" y="6977"/>
                  </a:lnTo>
                  <a:lnTo>
                    <a:pt x="26081" y="7301"/>
                  </a:lnTo>
                  <a:lnTo>
                    <a:pt x="26405" y="7423"/>
                  </a:lnTo>
                  <a:lnTo>
                    <a:pt x="26730" y="7504"/>
                  </a:lnTo>
                  <a:lnTo>
                    <a:pt x="26973" y="7545"/>
                  </a:lnTo>
                  <a:lnTo>
                    <a:pt x="27419" y="7545"/>
                  </a:lnTo>
                  <a:lnTo>
                    <a:pt x="27622" y="7504"/>
                  </a:lnTo>
                  <a:lnTo>
                    <a:pt x="27825" y="7423"/>
                  </a:lnTo>
                  <a:lnTo>
                    <a:pt x="28028" y="7342"/>
                  </a:lnTo>
                  <a:lnTo>
                    <a:pt x="28230" y="7261"/>
                  </a:lnTo>
                  <a:lnTo>
                    <a:pt x="28393" y="7139"/>
                  </a:lnTo>
                  <a:lnTo>
                    <a:pt x="28595" y="6977"/>
                  </a:lnTo>
                  <a:lnTo>
                    <a:pt x="28920" y="6612"/>
                  </a:lnTo>
                  <a:lnTo>
                    <a:pt x="29325" y="6085"/>
                  </a:lnTo>
                  <a:lnTo>
                    <a:pt x="29731" y="5517"/>
                  </a:lnTo>
                  <a:lnTo>
                    <a:pt x="29731" y="5476"/>
                  </a:lnTo>
                  <a:lnTo>
                    <a:pt x="266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4912725" y="2165925"/>
              <a:ext cx="189650" cy="157200"/>
            </a:xfrm>
            <a:custGeom>
              <a:rect b="b" l="l" r="r" t="t"/>
              <a:pathLst>
                <a:path extrusionOk="0" h="6288" w="7586">
                  <a:moveTo>
                    <a:pt x="6166" y="0"/>
                  </a:moveTo>
                  <a:lnTo>
                    <a:pt x="5558" y="41"/>
                  </a:lnTo>
                  <a:lnTo>
                    <a:pt x="4990" y="162"/>
                  </a:lnTo>
                  <a:lnTo>
                    <a:pt x="4422" y="325"/>
                  </a:lnTo>
                  <a:lnTo>
                    <a:pt x="3935" y="609"/>
                  </a:lnTo>
                  <a:lnTo>
                    <a:pt x="3448" y="933"/>
                  </a:lnTo>
                  <a:lnTo>
                    <a:pt x="3002" y="1298"/>
                  </a:lnTo>
                  <a:lnTo>
                    <a:pt x="2597" y="1744"/>
                  </a:lnTo>
                  <a:lnTo>
                    <a:pt x="2272" y="2231"/>
                  </a:lnTo>
                  <a:lnTo>
                    <a:pt x="1" y="6206"/>
                  </a:lnTo>
                  <a:lnTo>
                    <a:pt x="82" y="6206"/>
                  </a:lnTo>
                  <a:lnTo>
                    <a:pt x="812" y="6287"/>
                  </a:lnTo>
                  <a:lnTo>
                    <a:pt x="1542" y="6287"/>
                  </a:lnTo>
                  <a:lnTo>
                    <a:pt x="2110" y="6206"/>
                  </a:lnTo>
                  <a:lnTo>
                    <a:pt x="2556" y="6084"/>
                  </a:lnTo>
                  <a:lnTo>
                    <a:pt x="3002" y="5881"/>
                  </a:lnTo>
                  <a:lnTo>
                    <a:pt x="3692" y="5557"/>
                  </a:lnTo>
                  <a:lnTo>
                    <a:pt x="4341" y="5151"/>
                  </a:lnTo>
                  <a:lnTo>
                    <a:pt x="4949" y="4746"/>
                  </a:lnTo>
                  <a:lnTo>
                    <a:pt x="5558" y="4259"/>
                  </a:lnTo>
                  <a:lnTo>
                    <a:pt x="5923" y="3894"/>
                  </a:lnTo>
                  <a:lnTo>
                    <a:pt x="6247" y="3488"/>
                  </a:lnTo>
                  <a:lnTo>
                    <a:pt x="6531" y="3042"/>
                  </a:lnTo>
                  <a:lnTo>
                    <a:pt x="6734" y="2596"/>
                  </a:lnTo>
                  <a:lnTo>
                    <a:pt x="7018" y="1947"/>
                  </a:lnTo>
                  <a:lnTo>
                    <a:pt x="7342" y="974"/>
                  </a:lnTo>
                  <a:lnTo>
                    <a:pt x="75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4865075" y="2407250"/>
              <a:ext cx="768650" cy="377250"/>
            </a:xfrm>
            <a:custGeom>
              <a:rect b="b" l="l" r="r" t="t"/>
              <a:pathLst>
                <a:path extrusionOk="0" h="15090" w="30746">
                  <a:moveTo>
                    <a:pt x="28352" y="1"/>
                  </a:moveTo>
                  <a:lnTo>
                    <a:pt x="28271" y="82"/>
                  </a:lnTo>
                  <a:lnTo>
                    <a:pt x="28028" y="487"/>
                  </a:lnTo>
                  <a:lnTo>
                    <a:pt x="27744" y="852"/>
                  </a:lnTo>
                  <a:lnTo>
                    <a:pt x="27460" y="1177"/>
                  </a:lnTo>
                  <a:lnTo>
                    <a:pt x="27135" y="1501"/>
                  </a:lnTo>
                  <a:lnTo>
                    <a:pt x="26892" y="1704"/>
                  </a:lnTo>
                  <a:lnTo>
                    <a:pt x="26608" y="1866"/>
                  </a:lnTo>
                  <a:lnTo>
                    <a:pt x="26365" y="1988"/>
                  </a:lnTo>
                  <a:lnTo>
                    <a:pt x="26081" y="2029"/>
                  </a:lnTo>
                  <a:lnTo>
                    <a:pt x="25756" y="2069"/>
                  </a:lnTo>
                  <a:lnTo>
                    <a:pt x="25473" y="2069"/>
                  </a:lnTo>
                  <a:lnTo>
                    <a:pt x="25189" y="2029"/>
                  </a:lnTo>
                  <a:lnTo>
                    <a:pt x="24864" y="1947"/>
                  </a:lnTo>
                  <a:lnTo>
                    <a:pt x="24580" y="1866"/>
                  </a:lnTo>
                  <a:lnTo>
                    <a:pt x="24296" y="1745"/>
                  </a:lnTo>
                  <a:lnTo>
                    <a:pt x="23769" y="1420"/>
                  </a:lnTo>
                  <a:lnTo>
                    <a:pt x="23404" y="1258"/>
                  </a:lnTo>
                  <a:lnTo>
                    <a:pt x="23039" y="1096"/>
                  </a:lnTo>
                  <a:lnTo>
                    <a:pt x="22309" y="812"/>
                  </a:lnTo>
                  <a:lnTo>
                    <a:pt x="21538" y="650"/>
                  </a:lnTo>
                  <a:lnTo>
                    <a:pt x="20727" y="568"/>
                  </a:lnTo>
                  <a:lnTo>
                    <a:pt x="20281" y="528"/>
                  </a:lnTo>
                  <a:lnTo>
                    <a:pt x="19835" y="568"/>
                  </a:lnTo>
                  <a:lnTo>
                    <a:pt x="19388" y="609"/>
                  </a:lnTo>
                  <a:lnTo>
                    <a:pt x="18861" y="731"/>
                  </a:lnTo>
                  <a:lnTo>
                    <a:pt x="18334" y="852"/>
                  </a:lnTo>
                  <a:lnTo>
                    <a:pt x="17807" y="1096"/>
                  </a:lnTo>
                  <a:lnTo>
                    <a:pt x="17279" y="1339"/>
                  </a:lnTo>
                  <a:lnTo>
                    <a:pt x="17036" y="1501"/>
                  </a:lnTo>
                  <a:lnTo>
                    <a:pt x="16793" y="1664"/>
                  </a:lnTo>
                  <a:lnTo>
                    <a:pt x="16590" y="1866"/>
                  </a:lnTo>
                  <a:lnTo>
                    <a:pt x="16387" y="2069"/>
                  </a:lnTo>
                  <a:lnTo>
                    <a:pt x="16062" y="2515"/>
                  </a:lnTo>
                  <a:lnTo>
                    <a:pt x="15738" y="3043"/>
                  </a:lnTo>
                  <a:lnTo>
                    <a:pt x="15616" y="3245"/>
                  </a:lnTo>
                  <a:lnTo>
                    <a:pt x="15332" y="3935"/>
                  </a:lnTo>
                  <a:lnTo>
                    <a:pt x="14967" y="4868"/>
                  </a:lnTo>
                  <a:lnTo>
                    <a:pt x="14643" y="5557"/>
                  </a:lnTo>
                  <a:lnTo>
                    <a:pt x="14318" y="6247"/>
                  </a:lnTo>
                  <a:lnTo>
                    <a:pt x="13913" y="6936"/>
                  </a:lnTo>
                  <a:lnTo>
                    <a:pt x="13467" y="7545"/>
                  </a:lnTo>
                  <a:lnTo>
                    <a:pt x="12980" y="8072"/>
                  </a:lnTo>
                  <a:lnTo>
                    <a:pt x="12493" y="8518"/>
                  </a:lnTo>
                  <a:lnTo>
                    <a:pt x="11925" y="8883"/>
                  </a:lnTo>
                  <a:lnTo>
                    <a:pt x="11357" y="9208"/>
                  </a:lnTo>
                  <a:lnTo>
                    <a:pt x="10911" y="9370"/>
                  </a:lnTo>
                  <a:lnTo>
                    <a:pt x="10465" y="9492"/>
                  </a:lnTo>
                  <a:lnTo>
                    <a:pt x="10019" y="9532"/>
                  </a:lnTo>
                  <a:lnTo>
                    <a:pt x="9532" y="9573"/>
                  </a:lnTo>
                  <a:lnTo>
                    <a:pt x="9086" y="9532"/>
                  </a:lnTo>
                  <a:lnTo>
                    <a:pt x="8599" y="9532"/>
                  </a:lnTo>
                  <a:lnTo>
                    <a:pt x="7869" y="9451"/>
                  </a:lnTo>
                  <a:lnTo>
                    <a:pt x="6733" y="9330"/>
                  </a:lnTo>
                  <a:lnTo>
                    <a:pt x="5598" y="9248"/>
                  </a:lnTo>
                  <a:lnTo>
                    <a:pt x="4827" y="9248"/>
                  </a:lnTo>
                  <a:lnTo>
                    <a:pt x="4056" y="9330"/>
                  </a:lnTo>
                  <a:lnTo>
                    <a:pt x="3286" y="9492"/>
                  </a:lnTo>
                  <a:lnTo>
                    <a:pt x="2556" y="9695"/>
                  </a:lnTo>
                  <a:lnTo>
                    <a:pt x="1663" y="9979"/>
                  </a:lnTo>
                  <a:lnTo>
                    <a:pt x="1217" y="10141"/>
                  </a:lnTo>
                  <a:lnTo>
                    <a:pt x="812" y="10344"/>
                  </a:lnTo>
                  <a:lnTo>
                    <a:pt x="0" y="10830"/>
                  </a:lnTo>
                  <a:lnTo>
                    <a:pt x="2110" y="14481"/>
                  </a:lnTo>
                  <a:lnTo>
                    <a:pt x="3083" y="14197"/>
                  </a:lnTo>
                  <a:lnTo>
                    <a:pt x="3529" y="14075"/>
                  </a:lnTo>
                  <a:lnTo>
                    <a:pt x="3975" y="13994"/>
                  </a:lnTo>
                  <a:lnTo>
                    <a:pt x="4462" y="13913"/>
                  </a:lnTo>
                  <a:lnTo>
                    <a:pt x="4908" y="13913"/>
                  </a:lnTo>
                  <a:lnTo>
                    <a:pt x="5557" y="13953"/>
                  </a:lnTo>
                  <a:lnTo>
                    <a:pt x="6247" y="14075"/>
                  </a:lnTo>
                  <a:lnTo>
                    <a:pt x="6693" y="14197"/>
                  </a:lnTo>
                  <a:lnTo>
                    <a:pt x="7139" y="14359"/>
                  </a:lnTo>
                  <a:lnTo>
                    <a:pt x="7382" y="14400"/>
                  </a:lnTo>
                  <a:lnTo>
                    <a:pt x="8153" y="14643"/>
                  </a:lnTo>
                  <a:lnTo>
                    <a:pt x="8924" y="14805"/>
                  </a:lnTo>
                  <a:lnTo>
                    <a:pt x="9694" y="14967"/>
                  </a:lnTo>
                  <a:lnTo>
                    <a:pt x="10465" y="15049"/>
                  </a:lnTo>
                  <a:lnTo>
                    <a:pt x="10749" y="15089"/>
                  </a:lnTo>
                  <a:lnTo>
                    <a:pt x="11033" y="15049"/>
                  </a:lnTo>
                  <a:lnTo>
                    <a:pt x="11276" y="15008"/>
                  </a:lnTo>
                  <a:lnTo>
                    <a:pt x="11520" y="14927"/>
                  </a:lnTo>
                  <a:lnTo>
                    <a:pt x="11763" y="14805"/>
                  </a:lnTo>
                  <a:lnTo>
                    <a:pt x="11966" y="14684"/>
                  </a:lnTo>
                  <a:lnTo>
                    <a:pt x="12412" y="14359"/>
                  </a:lnTo>
                  <a:lnTo>
                    <a:pt x="12696" y="14035"/>
                  </a:lnTo>
                  <a:lnTo>
                    <a:pt x="12980" y="13751"/>
                  </a:lnTo>
                  <a:lnTo>
                    <a:pt x="13507" y="13061"/>
                  </a:lnTo>
                  <a:lnTo>
                    <a:pt x="13913" y="12372"/>
                  </a:lnTo>
                  <a:lnTo>
                    <a:pt x="14278" y="11601"/>
                  </a:lnTo>
                  <a:lnTo>
                    <a:pt x="15008" y="10060"/>
                  </a:lnTo>
                  <a:lnTo>
                    <a:pt x="15211" y="9735"/>
                  </a:lnTo>
                  <a:lnTo>
                    <a:pt x="15413" y="9370"/>
                  </a:lnTo>
                  <a:lnTo>
                    <a:pt x="15657" y="9086"/>
                  </a:lnTo>
                  <a:lnTo>
                    <a:pt x="15900" y="8802"/>
                  </a:lnTo>
                  <a:lnTo>
                    <a:pt x="16427" y="8234"/>
                  </a:lnTo>
                  <a:lnTo>
                    <a:pt x="17036" y="7748"/>
                  </a:lnTo>
                  <a:lnTo>
                    <a:pt x="17725" y="7180"/>
                  </a:lnTo>
                  <a:lnTo>
                    <a:pt x="18496" y="6693"/>
                  </a:lnTo>
                  <a:lnTo>
                    <a:pt x="19267" y="6247"/>
                  </a:lnTo>
                  <a:lnTo>
                    <a:pt x="19672" y="6044"/>
                  </a:lnTo>
                  <a:lnTo>
                    <a:pt x="20118" y="5882"/>
                  </a:lnTo>
                  <a:lnTo>
                    <a:pt x="20767" y="5639"/>
                  </a:lnTo>
                  <a:lnTo>
                    <a:pt x="21498" y="5476"/>
                  </a:lnTo>
                  <a:lnTo>
                    <a:pt x="22187" y="5314"/>
                  </a:lnTo>
                  <a:lnTo>
                    <a:pt x="22917" y="5233"/>
                  </a:lnTo>
                  <a:lnTo>
                    <a:pt x="23607" y="5233"/>
                  </a:lnTo>
                  <a:lnTo>
                    <a:pt x="23931" y="5314"/>
                  </a:lnTo>
                  <a:lnTo>
                    <a:pt x="24256" y="5395"/>
                  </a:lnTo>
                  <a:lnTo>
                    <a:pt x="24580" y="5517"/>
                  </a:lnTo>
                  <a:lnTo>
                    <a:pt x="24905" y="5679"/>
                  </a:lnTo>
                  <a:lnTo>
                    <a:pt x="25189" y="5882"/>
                  </a:lnTo>
                  <a:lnTo>
                    <a:pt x="25473" y="6085"/>
                  </a:lnTo>
                  <a:lnTo>
                    <a:pt x="25878" y="6369"/>
                  </a:lnTo>
                  <a:lnTo>
                    <a:pt x="26324" y="6693"/>
                  </a:lnTo>
                  <a:lnTo>
                    <a:pt x="26730" y="6936"/>
                  </a:lnTo>
                  <a:lnTo>
                    <a:pt x="27217" y="7180"/>
                  </a:lnTo>
                  <a:lnTo>
                    <a:pt x="27501" y="7302"/>
                  </a:lnTo>
                  <a:lnTo>
                    <a:pt x="27825" y="7383"/>
                  </a:lnTo>
                  <a:lnTo>
                    <a:pt x="28150" y="7464"/>
                  </a:lnTo>
                  <a:lnTo>
                    <a:pt x="28474" y="7504"/>
                  </a:lnTo>
                  <a:lnTo>
                    <a:pt x="28677" y="7504"/>
                  </a:lnTo>
                  <a:lnTo>
                    <a:pt x="28880" y="7464"/>
                  </a:lnTo>
                  <a:lnTo>
                    <a:pt x="29123" y="7423"/>
                  </a:lnTo>
                  <a:lnTo>
                    <a:pt x="29326" y="7342"/>
                  </a:lnTo>
                  <a:lnTo>
                    <a:pt x="29488" y="7261"/>
                  </a:lnTo>
                  <a:lnTo>
                    <a:pt x="29812" y="7018"/>
                  </a:lnTo>
                  <a:lnTo>
                    <a:pt x="30137" y="6734"/>
                  </a:lnTo>
                  <a:lnTo>
                    <a:pt x="30461" y="6369"/>
                  </a:lnTo>
                  <a:lnTo>
                    <a:pt x="30664" y="6125"/>
                  </a:lnTo>
                  <a:lnTo>
                    <a:pt x="30705" y="5720"/>
                  </a:lnTo>
                  <a:lnTo>
                    <a:pt x="30745" y="5355"/>
                  </a:lnTo>
                  <a:lnTo>
                    <a:pt x="30705" y="4949"/>
                  </a:lnTo>
                  <a:lnTo>
                    <a:pt x="30664" y="4584"/>
                  </a:lnTo>
                  <a:lnTo>
                    <a:pt x="30583" y="4178"/>
                  </a:lnTo>
                  <a:lnTo>
                    <a:pt x="30461" y="3813"/>
                  </a:lnTo>
                  <a:lnTo>
                    <a:pt x="30340" y="3448"/>
                  </a:lnTo>
                  <a:lnTo>
                    <a:pt x="30137" y="3083"/>
                  </a:lnTo>
                  <a:lnTo>
                    <a:pt x="28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4803225" y="2175050"/>
              <a:ext cx="684475" cy="432000"/>
            </a:xfrm>
            <a:custGeom>
              <a:rect b="b" l="l" r="r" t="t"/>
              <a:pathLst>
                <a:path extrusionOk="0" h="17280" w="27379">
                  <a:moveTo>
                    <a:pt x="24458" y="0"/>
                  </a:moveTo>
                  <a:lnTo>
                    <a:pt x="24337" y="122"/>
                  </a:lnTo>
                  <a:lnTo>
                    <a:pt x="24053" y="406"/>
                  </a:lnTo>
                  <a:lnTo>
                    <a:pt x="23728" y="690"/>
                  </a:lnTo>
                  <a:lnTo>
                    <a:pt x="23404" y="933"/>
                  </a:lnTo>
                  <a:lnTo>
                    <a:pt x="23079" y="1095"/>
                  </a:lnTo>
                  <a:lnTo>
                    <a:pt x="22714" y="1298"/>
                  </a:lnTo>
                  <a:lnTo>
                    <a:pt x="22309" y="1420"/>
                  </a:lnTo>
                  <a:lnTo>
                    <a:pt x="21944" y="1542"/>
                  </a:lnTo>
                  <a:lnTo>
                    <a:pt x="21538" y="1623"/>
                  </a:lnTo>
                  <a:lnTo>
                    <a:pt x="21051" y="1704"/>
                  </a:lnTo>
                  <a:lnTo>
                    <a:pt x="20564" y="1744"/>
                  </a:lnTo>
                  <a:lnTo>
                    <a:pt x="20199" y="1785"/>
                  </a:lnTo>
                  <a:lnTo>
                    <a:pt x="19550" y="1744"/>
                  </a:lnTo>
                  <a:lnTo>
                    <a:pt x="18901" y="1704"/>
                  </a:lnTo>
                  <a:lnTo>
                    <a:pt x="18090" y="1704"/>
                  </a:lnTo>
                  <a:lnTo>
                    <a:pt x="17320" y="1785"/>
                  </a:lnTo>
                  <a:lnTo>
                    <a:pt x="16590" y="1947"/>
                  </a:lnTo>
                  <a:lnTo>
                    <a:pt x="15819" y="2190"/>
                  </a:lnTo>
                  <a:lnTo>
                    <a:pt x="15251" y="2434"/>
                  </a:lnTo>
                  <a:lnTo>
                    <a:pt x="14683" y="2758"/>
                  </a:lnTo>
                  <a:lnTo>
                    <a:pt x="14196" y="3164"/>
                  </a:lnTo>
                  <a:lnTo>
                    <a:pt x="13750" y="3651"/>
                  </a:lnTo>
                  <a:lnTo>
                    <a:pt x="13264" y="4340"/>
                  </a:lnTo>
                  <a:lnTo>
                    <a:pt x="12817" y="5030"/>
                  </a:lnTo>
                  <a:lnTo>
                    <a:pt x="12452" y="5638"/>
                  </a:lnTo>
                  <a:lnTo>
                    <a:pt x="12087" y="6206"/>
                  </a:lnTo>
                  <a:lnTo>
                    <a:pt x="11803" y="6652"/>
                  </a:lnTo>
                  <a:lnTo>
                    <a:pt x="11519" y="7058"/>
                  </a:lnTo>
                  <a:lnTo>
                    <a:pt x="11276" y="7342"/>
                  </a:lnTo>
                  <a:lnTo>
                    <a:pt x="10587" y="8112"/>
                  </a:lnTo>
                  <a:lnTo>
                    <a:pt x="9897" y="8883"/>
                  </a:lnTo>
                  <a:lnTo>
                    <a:pt x="9491" y="9207"/>
                  </a:lnTo>
                  <a:lnTo>
                    <a:pt x="9086" y="9573"/>
                  </a:lnTo>
                  <a:lnTo>
                    <a:pt x="8680" y="9856"/>
                  </a:lnTo>
                  <a:lnTo>
                    <a:pt x="8234" y="10181"/>
                  </a:lnTo>
                  <a:lnTo>
                    <a:pt x="7666" y="10505"/>
                  </a:lnTo>
                  <a:lnTo>
                    <a:pt x="7179" y="10668"/>
                  </a:lnTo>
                  <a:lnTo>
                    <a:pt x="6693" y="10830"/>
                  </a:lnTo>
                  <a:lnTo>
                    <a:pt x="6206" y="10911"/>
                  </a:lnTo>
                  <a:lnTo>
                    <a:pt x="5719" y="10952"/>
                  </a:lnTo>
                  <a:lnTo>
                    <a:pt x="4381" y="11073"/>
                  </a:lnTo>
                  <a:lnTo>
                    <a:pt x="3042" y="11235"/>
                  </a:lnTo>
                  <a:lnTo>
                    <a:pt x="2677" y="11276"/>
                  </a:lnTo>
                  <a:lnTo>
                    <a:pt x="2312" y="11398"/>
                  </a:lnTo>
                  <a:lnTo>
                    <a:pt x="1988" y="11519"/>
                  </a:lnTo>
                  <a:lnTo>
                    <a:pt x="1663" y="11682"/>
                  </a:lnTo>
                  <a:lnTo>
                    <a:pt x="1339" y="11884"/>
                  </a:lnTo>
                  <a:lnTo>
                    <a:pt x="1055" y="12087"/>
                  </a:lnTo>
                  <a:lnTo>
                    <a:pt x="771" y="12331"/>
                  </a:lnTo>
                  <a:lnTo>
                    <a:pt x="487" y="12574"/>
                  </a:lnTo>
                  <a:lnTo>
                    <a:pt x="244" y="13101"/>
                  </a:lnTo>
                  <a:lnTo>
                    <a:pt x="122" y="13629"/>
                  </a:lnTo>
                  <a:lnTo>
                    <a:pt x="0" y="14196"/>
                  </a:lnTo>
                  <a:lnTo>
                    <a:pt x="0" y="14724"/>
                  </a:lnTo>
                  <a:lnTo>
                    <a:pt x="41" y="15292"/>
                  </a:lnTo>
                  <a:lnTo>
                    <a:pt x="162" y="15819"/>
                  </a:lnTo>
                  <a:lnTo>
                    <a:pt x="325" y="16346"/>
                  </a:lnTo>
                  <a:lnTo>
                    <a:pt x="609" y="16873"/>
                  </a:lnTo>
                  <a:lnTo>
                    <a:pt x="811" y="17279"/>
                  </a:lnTo>
                  <a:lnTo>
                    <a:pt x="1379" y="16792"/>
                  </a:lnTo>
                  <a:lnTo>
                    <a:pt x="1988" y="16306"/>
                  </a:lnTo>
                  <a:lnTo>
                    <a:pt x="2637" y="15941"/>
                  </a:lnTo>
                  <a:lnTo>
                    <a:pt x="3326" y="15616"/>
                  </a:lnTo>
                  <a:lnTo>
                    <a:pt x="4016" y="15413"/>
                  </a:lnTo>
                  <a:lnTo>
                    <a:pt x="4340" y="15332"/>
                  </a:lnTo>
                  <a:lnTo>
                    <a:pt x="4665" y="15292"/>
                  </a:lnTo>
                  <a:lnTo>
                    <a:pt x="5273" y="15292"/>
                  </a:lnTo>
                  <a:lnTo>
                    <a:pt x="7098" y="15170"/>
                  </a:lnTo>
                  <a:lnTo>
                    <a:pt x="8031" y="15089"/>
                  </a:lnTo>
                  <a:lnTo>
                    <a:pt x="8924" y="15008"/>
                  </a:lnTo>
                  <a:lnTo>
                    <a:pt x="9410" y="14927"/>
                  </a:lnTo>
                  <a:lnTo>
                    <a:pt x="9816" y="14764"/>
                  </a:lnTo>
                  <a:lnTo>
                    <a:pt x="10262" y="14561"/>
                  </a:lnTo>
                  <a:lnTo>
                    <a:pt x="10668" y="14278"/>
                  </a:lnTo>
                  <a:lnTo>
                    <a:pt x="11073" y="13953"/>
                  </a:lnTo>
                  <a:lnTo>
                    <a:pt x="11398" y="13588"/>
                  </a:lnTo>
                  <a:lnTo>
                    <a:pt x="11844" y="13020"/>
                  </a:lnTo>
                  <a:lnTo>
                    <a:pt x="12047" y="12615"/>
                  </a:lnTo>
                  <a:lnTo>
                    <a:pt x="12209" y="12209"/>
                  </a:lnTo>
                  <a:lnTo>
                    <a:pt x="12412" y="11398"/>
                  </a:lnTo>
                  <a:lnTo>
                    <a:pt x="12736" y="10303"/>
                  </a:lnTo>
                  <a:lnTo>
                    <a:pt x="13101" y="9207"/>
                  </a:lnTo>
                  <a:lnTo>
                    <a:pt x="13223" y="8883"/>
                  </a:lnTo>
                  <a:lnTo>
                    <a:pt x="13385" y="8518"/>
                  </a:lnTo>
                  <a:lnTo>
                    <a:pt x="13547" y="8193"/>
                  </a:lnTo>
                  <a:lnTo>
                    <a:pt x="13750" y="7910"/>
                  </a:lnTo>
                  <a:lnTo>
                    <a:pt x="14196" y="7342"/>
                  </a:lnTo>
                  <a:lnTo>
                    <a:pt x="14764" y="6814"/>
                  </a:lnTo>
                  <a:lnTo>
                    <a:pt x="15454" y="6287"/>
                  </a:lnTo>
                  <a:lnTo>
                    <a:pt x="15981" y="5922"/>
                  </a:lnTo>
                  <a:lnTo>
                    <a:pt x="16549" y="5598"/>
                  </a:lnTo>
                  <a:lnTo>
                    <a:pt x="17157" y="5314"/>
                  </a:lnTo>
                  <a:lnTo>
                    <a:pt x="17766" y="5070"/>
                  </a:lnTo>
                  <a:lnTo>
                    <a:pt x="18050" y="4989"/>
                  </a:lnTo>
                  <a:lnTo>
                    <a:pt x="18334" y="4908"/>
                  </a:lnTo>
                  <a:lnTo>
                    <a:pt x="18942" y="4867"/>
                  </a:lnTo>
                  <a:lnTo>
                    <a:pt x="19510" y="4867"/>
                  </a:lnTo>
                  <a:lnTo>
                    <a:pt x="20118" y="4908"/>
                  </a:lnTo>
                  <a:lnTo>
                    <a:pt x="20483" y="4989"/>
                  </a:lnTo>
                  <a:lnTo>
                    <a:pt x="20889" y="5070"/>
                  </a:lnTo>
                  <a:lnTo>
                    <a:pt x="21903" y="5395"/>
                  </a:lnTo>
                  <a:lnTo>
                    <a:pt x="22187" y="5476"/>
                  </a:lnTo>
                  <a:lnTo>
                    <a:pt x="22755" y="5598"/>
                  </a:lnTo>
                  <a:lnTo>
                    <a:pt x="23323" y="5719"/>
                  </a:lnTo>
                  <a:lnTo>
                    <a:pt x="23931" y="5760"/>
                  </a:lnTo>
                  <a:lnTo>
                    <a:pt x="24499" y="5719"/>
                  </a:lnTo>
                  <a:lnTo>
                    <a:pt x="24783" y="5679"/>
                  </a:lnTo>
                  <a:lnTo>
                    <a:pt x="25026" y="5638"/>
                  </a:lnTo>
                  <a:lnTo>
                    <a:pt x="25269" y="5557"/>
                  </a:lnTo>
                  <a:lnTo>
                    <a:pt x="25513" y="5476"/>
                  </a:lnTo>
                  <a:lnTo>
                    <a:pt x="25716" y="5314"/>
                  </a:lnTo>
                  <a:lnTo>
                    <a:pt x="25918" y="5192"/>
                  </a:lnTo>
                  <a:lnTo>
                    <a:pt x="26324" y="4827"/>
                  </a:lnTo>
                  <a:lnTo>
                    <a:pt x="26811" y="4259"/>
                  </a:lnTo>
                  <a:lnTo>
                    <a:pt x="27095" y="3813"/>
                  </a:lnTo>
                  <a:lnTo>
                    <a:pt x="27379" y="3326"/>
                  </a:lnTo>
                  <a:lnTo>
                    <a:pt x="26567" y="1866"/>
                  </a:lnTo>
                  <a:lnTo>
                    <a:pt x="26365" y="1582"/>
                  </a:lnTo>
                  <a:lnTo>
                    <a:pt x="26121" y="1298"/>
                  </a:lnTo>
                  <a:lnTo>
                    <a:pt x="25918" y="1014"/>
                  </a:lnTo>
                  <a:lnTo>
                    <a:pt x="25635" y="771"/>
                  </a:lnTo>
                  <a:lnTo>
                    <a:pt x="25351" y="527"/>
                  </a:lnTo>
                  <a:lnTo>
                    <a:pt x="25067" y="325"/>
                  </a:lnTo>
                  <a:lnTo>
                    <a:pt x="24783" y="162"/>
                  </a:lnTo>
                  <a:lnTo>
                    <a:pt x="24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5213900" y="2666850"/>
              <a:ext cx="333625" cy="248450"/>
            </a:xfrm>
            <a:custGeom>
              <a:rect b="b" l="l" r="r" t="t"/>
              <a:pathLst>
                <a:path extrusionOk="0" h="9938" w="13345">
                  <a:moveTo>
                    <a:pt x="8883" y="0"/>
                  </a:moveTo>
                  <a:lnTo>
                    <a:pt x="8477" y="81"/>
                  </a:lnTo>
                  <a:lnTo>
                    <a:pt x="7950" y="203"/>
                  </a:lnTo>
                  <a:lnTo>
                    <a:pt x="7423" y="365"/>
                  </a:lnTo>
                  <a:lnTo>
                    <a:pt x="6896" y="527"/>
                  </a:lnTo>
                  <a:lnTo>
                    <a:pt x="6409" y="730"/>
                  </a:lnTo>
                  <a:lnTo>
                    <a:pt x="5882" y="974"/>
                  </a:lnTo>
                  <a:lnTo>
                    <a:pt x="5395" y="1217"/>
                  </a:lnTo>
                  <a:lnTo>
                    <a:pt x="4908" y="1501"/>
                  </a:lnTo>
                  <a:lnTo>
                    <a:pt x="4462" y="1825"/>
                  </a:lnTo>
                  <a:lnTo>
                    <a:pt x="4016" y="2150"/>
                  </a:lnTo>
                  <a:lnTo>
                    <a:pt x="3610" y="2515"/>
                  </a:lnTo>
                  <a:lnTo>
                    <a:pt x="3245" y="2920"/>
                  </a:lnTo>
                  <a:lnTo>
                    <a:pt x="2921" y="3326"/>
                  </a:lnTo>
                  <a:lnTo>
                    <a:pt x="2637" y="3772"/>
                  </a:lnTo>
                  <a:lnTo>
                    <a:pt x="2393" y="4259"/>
                  </a:lnTo>
                  <a:lnTo>
                    <a:pt x="2150" y="4746"/>
                  </a:lnTo>
                  <a:lnTo>
                    <a:pt x="1988" y="5273"/>
                  </a:lnTo>
                  <a:lnTo>
                    <a:pt x="1623" y="6571"/>
                  </a:lnTo>
                  <a:lnTo>
                    <a:pt x="1420" y="7220"/>
                  </a:lnTo>
                  <a:lnTo>
                    <a:pt x="1217" y="7869"/>
                  </a:lnTo>
                  <a:lnTo>
                    <a:pt x="974" y="8477"/>
                  </a:lnTo>
                  <a:lnTo>
                    <a:pt x="690" y="9086"/>
                  </a:lnTo>
                  <a:lnTo>
                    <a:pt x="487" y="9451"/>
                  </a:lnTo>
                  <a:lnTo>
                    <a:pt x="203" y="9775"/>
                  </a:lnTo>
                  <a:lnTo>
                    <a:pt x="0" y="9937"/>
                  </a:lnTo>
                  <a:lnTo>
                    <a:pt x="6247" y="9937"/>
                  </a:lnTo>
                  <a:lnTo>
                    <a:pt x="6733" y="9897"/>
                  </a:lnTo>
                  <a:lnTo>
                    <a:pt x="6855" y="9370"/>
                  </a:lnTo>
                  <a:lnTo>
                    <a:pt x="6977" y="8964"/>
                  </a:lnTo>
                  <a:lnTo>
                    <a:pt x="7139" y="8599"/>
                  </a:lnTo>
                  <a:lnTo>
                    <a:pt x="7301" y="8234"/>
                  </a:lnTo>
                  <a:lnTo>
                    <a:pt x="7545" y="7869"/>
                  </a:lnTo>
                  <a:lnTo>
                    <a:pt x="7747" y="7544"/>
                  </a:lnTo>
                  <a:lnTo>
                    <a:pt x="8031" y="7220"/>
                  </a:lnTo>
                  <a:lnTo>
                    <a:pt x="8559" y="6611"/>
                  </a:lnTo>
                  <a:lnTo>
                    <a:pt x="8842" y="6409"/>
                  </a:lnTo>
                  <a:lnTo>
                    <a:pt x="8964" y="6287"/>
                  </a:lnTo>
                  <a:lnTo>
                    <a:pt x="9370" y="6044"/>
                  </a:lnTo>
                  <a:lnTo>
                    <a:pt x="9775" y="5881"/>
                  </a:lnTo>
                  <a:lnTo>
                    <a:pt x="10140" y="5760"/>
                  </a:lnTo>
                  <a:lnTo>
                    <a:pt x="10505" y="5719"/>
                  </a:lnTo>
                  <a:lnTo>
                    <a:pt x="10871" y="5719"/>
                  </a:lnTo>
                  <a:lnTo>
                    <a:pt x="11236" y="5760"/>
                  </a:lnTo>
                  <a:lnTo>
                    <a:pt x="13345" y="2109"/>
                  </a:lnTo>
                  <a:lnTo>
                    <a:pt x="13061" y="2028"/>
                  </a:lnTo>
                  <a:lnTo>
                    <a:pt x="12777" y="1947"/>
                  </a:lnTo>
                  <a:lnTo>
                    <a:pt x="12493" y="1785"/>
                  </a:lnTo>
                  <a:lnTo>
                    <a:pt x="12209" y="1623"/>
                  </a:lnTo>
                  <a:lnTo>
                    <a:pt x="11682" y="1217"/>
                  </a:lnTo>
                  <a:lnTo>
                    <a:pt x="11236" y="811"/>
                  </a:lnTo>
                  <a:lnTo>
                    <a:pt x="10749" y="446"/>
                  </a:lnTo>
                  <a:lnTo>
                    <a:pt x="10505" y="325"/>
                  </a:lnTo>
                  <a:lnTo>
                    <a:pt x="10262" y="203"/>
                  </a:lnTo>
                  <a:lnTo>
                    <a:pt x="10019" y="122"/>
                  </a:lnTo>
                  <a:lnTo>
                    <a:pt x="9775" y="41"/>
                  </a:lnTo>
                  <a:lnTo>
                    <a:pt x="9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5388300" y="2815900"/>
              <a:ext cx="103450" cy="98375"/>
            </a:xfrm>
            <a:custGeom>
              <a:rect b="b" l="l" r="r" t="t"/>
              <a:pathLst>
                <a:path extrusionOk="0" h="3935" w="4138">
                  <a:moveTo>
                    <a:pt x="3651" y="1"/>
                  </a:moveTo>
                  <a:lnTo>
                    <a:pt x="3286" y="41"/>
                  </a:lnTo>
                  <a:lnTo>
                    <a:pt x="2921" y="122"/>
                  </a:lnTo>
                  <a:lnTo>
                    <a:pt x="2597" y="244"/>
                  </a:lnTo>
                  <a:lnTo>
                    <a:pt x="2313" y="406"/>
                  </a:lnTo>
                  <a:lnTo>
                    <a:pt x="2029" y="609"/>
                  </a:lnTo>
                  <a:lnTo>
                    <a:pt x="1745" y="852"/>
                  </a:lnTo>
                  <a:lnTo>
                    <a:pt x="1299" y="1339"/>
                  </a:lnTo>
                  <a:lnTo>
                    <a:pt x="893" y="1866"/>
                  </a:lnTo>
                  <a:lnTo>
                    <a:pt x="528" y="2434"/>
                  </a:lnTo>
                  <a:lnTo>
                    <a:pt x="244" y="3043"/>
                  </a:lnTo>
                  <a:lnTo>
                    <a:pt x="82" y="3489"/>
                  </a:lnTo>
                  <a:lnTo>
                    <a:pt x="1" y="3935"/>
                  </a:lnTo>
                  <a:lnTo>
                    <a:pt x="487" y="3813"/>
                  </a:lnTo>
                  <a:lnTo>
                    <a:pt x="934" y="3651"/>
                  </a:lnTo>
                  <a:lnTo>
                    <a:pt x="1380" y="3448"/>
                  </a:lnTo>
                  <a:lnTo>
                    <a:pt x="1785" y="3205"/>
                  </a:lnTo>
                  <a:lnTo>
                    <a:pt x="2191" y="2880"/>
                  </a:lnTo>
                  <a:lnTo>
                    <a:pt x="2556" y="2556"/>
                  </a:lnTo>
                  <a:lnTo>
                    <a:pt x="2881" y="2150"/>
                  </a:lnTo>
                  <a:lnTo>
                    <a:pt x="3164" y="1745"/>
                  </a:lnTo>
                  <a:lnTo>
                    <a:pt x="4138" y="41"/>
                  </a:lnTo>
                  <a:lnTo>
                    <a:pt x="36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4909700" y="2165925"/>
              <a:ext cx="198750" cy="163275"/>
            </a:xfrm>
            <a:custGeom>
              <a:rect b="b" l="l" r="r" t="t"/>
              <a:pathLst>
                <a:path extrusionOk="0" h="6531" w="7950">
                  <a:moveTo>
                    <a:pt x="7707" y="0"/>
                  </a:moveTo>
                  <a:lnTo>
                    <a:pt x="7463" y="974"/>
                  </a:lnTo>
                  <a:lnTo>
                    <a:pt x="7139" y="1947"/>
                  </a:lnTo>
                  <a:lnTo>
                    <a:pt x="6855" y="2596"/>
                  </a:lnTo>
                  <a:lnTo>
                    <a:pt x="6652" y="3042"/>
                  </a:lnTo>
                  <a:lnTo>
                    <a:pt x="6368" y="3488"/>
                  </a:lnTo>
                  <a:lnTo>
                    <a:pt x="6044" y="3894"/>
                  </a:lnTo>
                  <a:lnTo>
                    <a:pt x="5679" y="4259"/>
                  </a:lnTo>
                  <a:lnTo>
                    <a:pt x="5070" y="4746"/>
                  </a:lnTo>
                  <a:lnTo>
                    <a:pt x="4462" y="5151"/>
                  </a:lnTo>
                  <a:lnTo>
                    <a:pt x="3813" y="5557"/>
                  </a:lnTo>
                  <a:lnTo>
                    <a:pt x="3123" y="5881"/>
                  </a:lnTo>
                  <a:lnTo>
                    <a:pt x="2677" y="6084"/>
                  </a:lnTo>
                  <a:lnTo>
                    <a:pt x="2231" y="6206"/>
                  </a:lnTo>
                  <a:lnTo>
                    <a:pt x="1663" y="6287"/>
                  </a:lnTo>
                  <a:lnTo>
                    <a:pt x="933" y="6287"/>
                  </a:lnTo>
                  <a:lnTo>
                    <a:pt x="203" y="6206"/>
                  </a:lnTo>
                  <a:lnTo>
                    <a:pt x="122" y="6206"/>
                  </a:lnTo>
                  <a:lnTo>
                    <a:pt x="0" y="6449"/>
                  </a:lnTo>
                  <a:lnTo>
                    <a:pt x="325" y="6490"/>
                  </a:lnTo>
                  <a:lnTo>
                    <a:pt x="690" y="6530"/>
                  </a:lnTo>
                  <a:lnTo>
                    <a:pt x="1582" y="6530"/>
                  </a:lnTo>
                  <a:lnTo>
                    <a:pt x="1988" y="6490"/>
                  </a:lnTo>
                  <a:lnTo>
                    <a:pt x="2353" y="6409"/>
                  </a:lnTo>
                  <a:lnTo>
                    <a:pt x="2718" y="6287"/>
                  </a:lnTo>
                  <a:lnTo>
                    <a:pt x="3285" y="6084"/>
                  </a:lnTo>
                  <a:lnTo>
                    <a:pt x="3853" y="5800"/>
                  </a:lnTo>
                  <a:lnTo>
                    <a:pt x="4299" y="5557"/>
                  </a:lnTo>
                  <a:lnTo>
                    <a:pt x="4705" y="5273"/>
                  </a:lnTo>
                  <a:lnTo>
                    <a:pt x="5151" y="4989"/>
                  </a:lnTo>
                  <a:lnTo>
                    <a:pt x="5597" y="4624"/>
                  </a:lnTo>
                  <a:lnTo>
                    <a:pt x="6003" y="4259"/>
                  </a:lnTo>
                  <a:lnTo>
                    <a:pt x="6368" y="3813"/>
                  </a:lnTo>
                  <a:lnTo>
                    <a:pt x="6652" y="3448"/>
                  </a:lnTo>
                  <a:lnTo>
                    <a:pt x="6895" y="3083"/>
                  </a:lnTo>
                  <a:lnTo>
                    <a:pt x="7098" y="2637"/>
                  </a:lnTo>
                  <a:lnTo>
                    <a:pt x="7301" y="2190"/>
                  </a:lnTo>
                  <a:lnTo>
                    <a:pt x="7666" y="1095"/>
                  </a:lnTo>
                  <a:lnTo>
                    <a:pt x="79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4823500" y="2258200"/>
              <a:ext cx="668250" cy="353900"/>
            </a:xfrm>
            <a:custGeom>
              <a:rect b="b" l="l" r="r" t="t"/>
              <a:pathLst>
                <a:path extrusionOk="0" h="14156" w="26730">
                  <a:moveTo>
                    <a:pt x="26568" y="0"/>
                  </a:moveTo>
                  <a:lnTo>
                    <a:pt x="26284" y="487"/>
                  </a:lnTo>
                  <a:lnTo>
                    <a:pt x="26000" y="933"/>
                  </a:lnTo>
                  <a:lnTo>
                    <a:pt x="25513" y="1501"/>
                  </a:lnTo>
                  <a:lnTo>
                    <a:pt x="25107" y="1866"/>
                  </a:lnTo>
                  <a:lnTo>
                    <a:pt x="24905" y="1988"/>
                  </a:lnTo>
                  <a:lnTo>
                    <a:pt x="24702" y="2150"/>
                  </a:lnTo>
                  <a:lnTo>
                    <a:pt x="24458" y="2231"/>
                  </a:lnTo>
                  <a:lnTo>
                    <a:pt x="24215" y="2312"/>
                  </a:lnTo>
                  <a:lnTo>
                    <a:pt x="23972" y="2353"/>
                  </a:lnTo>
                  <a:lnTo>
                    <a:pt x="23688" y="2393"/>
                  </a:lnTo>
                  <a:lnTo>
                    <a:pt x="23120" y="2434"/>
                  </a:lnTo>
                  <a:lnTo>
                    <a:pt x="22512" y="2393"/>
                  </a:lnTo>
                  <a:lnTo>
                    <a:pt x="21944" y="2272"/>
                  </a:lnTo>
                  <a:lnTo>
                    <a:pt x="21376" y="2150"/>
                  </a:lnTo>
                  <a:lnTo>
                    <a:pt x="21092" y="2069"/>
                  </a:lnTo>
                  <a:lnTo>
                    <a:pt x="20078" y="1744"/>
                  </a:lnTo>
                  <a:lnTo>
                    <a:pt x="19672" y="1663"/>
                  </a:lnTo>
                  <a:lnTo>
                    <a:pt x="19307" y="1582"/>
                  </a:lnTo>
                  <a:lnTo>
                    <a:pt x="18699" y="1541"/>
                  </a:lnTo>
                  <a:lnTo>
                    <a:pt x="18131" y="1541"/>
                  </a:lnTo>
                  <a:lnTo>
                    <a:pt x="17523" y="1582"/>
                  </a:lnTo>
                  <a:lnTo>
                    <a:pt x="17239" y="1663"/>
                  </a:lnTo>
                  <a:lnTo>
                    <a:pt x="16955" y="1744"/>
                  </a:lnTo>
                  <a:lnTo>
                    <a:pt x="16346" y="1988"/>
                  </a:lnTo>
                  <a:lnTo>
                    <a:pt x="15738" y="2272"/>
                  </a:lnTo>
                  <a:lnTo>
                    <a:pt x="15170" y="2596"/>
                  </a:lnTo>
                  <a:lnTo>
                    <a:pt x="14643" y="2961"/>
                  </a:lnTo>
                  <a:lnTo>
                    <a:pt x="13953" y="3488"/>
                  </a:lnTo>
                  <a:lnTo>
                    <a:pt x="13385" y="4016"/>
                  </a:lnTo>
                  <a:lnTo>
                    <a:pt x="12939" y="4584"/>
                  </a:lnTo>
                  <a:lnTo>
                    <a:pt x="12736" y="4867"/>
                  </a:lnTo>
                  <a:lnTo>
                    <a:pt x="12574" y="5192"/>
                  </a:lnTo>
                  <a:lnTo>
                    <a:pt x="12412" y="5557"/>
                  </a:lnTo>
                  <a:lnTo>
                    <a:pt x="12290" y="5881"/>
                  </a:lnTo>
                  <a:lnTo>
                    <a:pt x="11925" y="6977"/>
                  </a:lnTo>
                  <a:lnTo>
                    <a:pt x="11601" y="8072"/>
                  </a:lnTo>
                  <a:lnTo>
                    <a:pt x="11398" y="8883"/>
                  </a:lnTo>
                  <a:lnTo>
                    <a:pt x="11236" y="9289"/>
                  </a:lnTo>
                  <a:lnTo>
                    <a:pt x="11033" y="9694"/>
                  </a:lnTo>
                  <a:lnTo>
                    <a:pt x="10587" y="10262"/>
                  </a:lnTo>
                  <a:lnTo>
                    <a:pt x="10262" y="10627"/>
                  </a:lnTo>
                  <a:lnTo>
                    <a:pt x="9857" y="10952"/>
                  </a:lnTo>
                  <a:lnTo>
                    <a:pt x="9451" y="11235"/>
                  </a:lnTo>
                  <a:lnTo>
                    <a:pt x="9005" y="11438"/>
                  </a:lnTo>
                  <a:lnTo>
                    <a:pt x="8599" y="11601"/>
                  </a:lnTo>
                  <a:lnTo>
                    <a:pt x="8113" y="11682"/>
                  </a:lnTo>
                  <a:lnTo>
                    <a:pt x="7220" y="11763"/>
                  </a:lnTo>
                  <a:lnTo>
                    <a:pt x="6287" y="11844"/>
                  </a:lnTo>
                  <a:lnTo>
                    <a:pt x="4462" y="11966"/>
                  </a:lnTo>
                  <a:lnTo>
                    <a:pt x="3854" y="11966"/>
                  </a:lnTo>
                  <a:lnTo>
                    <a:pt x="3529" y="12006"/>
                  </a:lnTo>
                  <a:lnTo>
                    <a:pt x="3205" y="12087"/>
                  </a:lnTo>
                  <a:lnTo>
                    <a:pt x="2515" y="12290"/>
                  </a:lnTo>
                  <a:lnTo>
                    <a:pt x="1826" y="12615"/>
                  </a:lnTo>
                  <a:lnTo>
                    <a:pt x="1177" y="12980"/>
                  </a:lnTo>
                  <a:lnTo>
                    <a:pt x="568" y="13466"/>
                  </a:lnTo>
                  <a:lnTo>
                    <a:pt x="0" y="13953"/>
                  </a:lnTo>
                  <a:lnTo>
                    <a:pt x="122" y="14156"/>
                  </a:lnTo>
                  <a:lnTo>
                    <a:pt x="203" y="14075"/>
                  </a:lnTo>
                  <a:lnTo>
                    <a:pt x="649" y="13710"/>
                  </a:lnTo>
                  <a:lnTo>
                    <a:pt x="1136" y="13304"/>
                  </a:lnTo>
                  <a:lnTo>
                    <a:pt x="1461" y="13061"/>
                  </a:lnTo>
                  <a:lnTo>
                    <a:pt x="1826" y="12858"/>
                  </a:lnTo>
                  <a:lnTo>
                    <a:pt x="2191" y="12655"/>
                  </a:lnTo>
                  <a:lnTo>
                    <a:pt x="2556" y="12533"/>
                  </a:lnTo>
                  <a:lnTo>
                    <a:pt x="2961" y="12412"/>
                  </a:lnTo>
                  <a:lnTo>
                    <a:pt x="3570" y="12249"/>
                  </a:lnTo>
                  <a:lnTo>
                    <a:pt x="4178" y="12209"/>
                  </a:lnTo>
                  <a:lnTo>
                    <a:pt x="6044" y="12128"/>
                  </a:lnTo>
                  <a:lnTo>
                    <a:pt x="7910" y="11966"/>
                  </a:lnTo>
                  <a:lnTo>
                    <a:pt x="8275" y="11884"/>
                  </a:lnTo>
                  <a:lnTo>
                    <a:pt x="8640" y="11803"/>
                  </a:lnTo>
                  <a:lnTo>
                    <a:pt x="8964" y="11722"/>
                  </a:lnTo>
                  <a:lnTo>
                    <a:pt x="9329" y="11560"/>
                  </a:lnTo>
                  <a:lnTo>
                    <a:pt x="9613" y="11398"/>
                  </a:lnTo>
                  <a:lnTo>
                    <a:pt x="9938" y="11195"/>
                  </a:lnTo>
                  <a:lnTo>
                    <a:pt x="10222" y="10992"/>
                  </a:lnTo>
                  <a:lnTo>
                    <a:pt x="10506" y="10708"/>
                  </a:lnTo>
                  <a:lnTo>
                    <a:pt x="10790" y="10384"/>
                  </a:lnTo>
                  <a:lnTo>
                    <a:pt x="11073" y="9978"/>
                  </a:lnTo>
                  <a:lnTo>
                    <a:pt x="11317" y="9613"/>
                  </a:lnTo>
                  <a:lnTo>
                    <a:pt x="11560" y="9167"/>
                  </a:lnTo>
                  <a:lnTo>
                    <a:pt x="11641" y="8883"/>
                  </a:lnTo>
                  <a:lnTo>
                    <a:pt x="11722" y="8558"/>
                  </a:lnTo>
                  <a:lnTo>
                    <a:pt x="12047" y="7342"/>
                  </a:lnTo>
                  <a:lnTo>
                    <a:pt x="12453" y="6125"/>
                  </a:lnTo>
                  <a:lnTo>
                    <a:pt x="12696" y="5516"/>
                  </a:lnTo>
                  <a:lnTo>
                    <a:pt x="13020" y="4949"/>
                  </a:lnTo>
                  <a:lnTo>
                    <a:pt x="13385" y="4421"/>
                  </a:lnTo>
                  <a:lnTo>
                    <a:pt x="13832" y="3935"/>
                  </a:lnTo>
                  <a:lnTo>
                    <a:pt x="14116" y="3651"/>
                  </a:lnTo>
                  <a:lnTo>
                    <a:pt x="14643" y="3245"/>
                  </a:lnTo>
                  <a:lnTo>
                    <a:pt x="15251" y="2839"/>
                  </a:lnTo>
                  <a:lnTo>
                    <a:pt x="15860" y="2515"/>
                  </a:lnTo>
                  <a:lnTo>
                    <a:pt x="16468" y="2190"/>
                  </a:lnTo>
                  <a:lnTo>
                    <a:pt x="16833" y="2028"/>
                  </a:lnTo>
                  <a:lnTo>
                    <a:pt x="17198" y="1907"/>
                  </a:lnTo>
                  <a:lnTo>
                    <a:pt x="17563" y="1825"/>
                  </a:lnTo>
                  <a:lnTo>
                    <a:pt x="17928" y="1785"/>
                  </a:lnTo>
                  <a:lnTo>
                    <a:pt x="18658" y="1785"/>
                  </a:lnTo>
                  <a:lnTo>
                    <a:pt x="19388" y="1866"/>
                  </a:lnTo>
                  <a:lnTo>
                    <a:pt x="20119" y="1988"/>
                  </a:lnTo>
                  <a:lnTo>
                    <a:pt x="20849" y="2231"/>
                  </a:lnTo>
                  <a:lnTo>
                    <a:pt x="21457" y="2434"/>
                  </a:lnTo>
                  <a:lnTo>
                    <a:pt x="22065" y="2555"/>
                  </a:lnTo>
                  <a:lnTo>
                    <a:pt x="22674" y="2637"/>
                  </a:lnTo>
                  <a:lnTo>
                    <a:pt x="23323" y="2677"/>
                  </a:lnTo>
                  <a:lnTo>
                    <a:pt x="23485" y="2677"/>
                  </a:lnTo>
                  <a:lnTo>
                    <a:pt x="23931" y="2637"/>
                  </a:lnTo>
                  <a:lnTo>
                    <a:pt x="24377" y="2515"/>
                  </a:lnTo>
                  <a:lnTo>
                    <a:pt x="24742" y="2393"/>
                  </a:lnTo>
                  <a:lnTo>
                    <a:pt x="25107" y="2150"/>
                  </a:lnTo>
                  <a:lnTo>
                    <a:pt x="25391" y="1947"/>
                  </a:lnTo>
                  <a:lnTo>
                    <a:pt x="25797" y="1541"/>
                  </a:lnTo>
                  <a:lnTo>
                    <a:pt x="26284" y="933"/>
                  </a:lnTo>
                  <a:lnTo>
                    <a:pt x="26730" y="244"/>
                  </a:lnTo>
                  <a:lnTo>
                    <a:pt x="26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4862025" y="2401175"/>
              <a:ext cx="711875" cy="276850"/>
            </a:xfrm>
            <a:custGeom>
              <a:rect b="b" l="l" r="r" t="t"/>
              <a:pathLst>
                <a:path extrusionOk="0" h="11074" w="28475">
                  <a:moveTo>
                    <a:pt x="28312" y="0"/>
                  </a:moveTo>
                  <a:lnTo>
                    <a:pt x="28312" y="41"/>
                  </a:lnTo>
                  <a:lnTo>
                    <a:pt x="27906" y="609"/>
                  </a:lnTo>
                  <a:lnTo>
                    <a:pt x="27501" y="1136"/>
                  </a:lnTo>
                  <a:lnTo>
                    <a:pt x="27176" y="1501"/>
                  </a:lnTo>
                  <a:lnTo>
                    <a:pt x="26974" y="1663"/>
                  </a:lnTo>
                  <a:lnTo>
                    <a:pt x="26811" y="1785"/>
                  </a:lnTo>
                  <a:lnTo>
                    <a:pt x="26609" y="1866"/>
                  </a:lnTo>
                  <a:lnTo>
                    <a:pt x="26406" y="1947"/>
                  </a:lnTo>
                  <a:lnTo>
                    <a:pt x="26203" y="2028"/>
                  </a:lnTo>
                  <a:lnTo>
                    <a:pt x="26000" y="2069"/>
                  </a:lnTo>
                  <a:lnTo>
                    <a:pt x="25554" y="2069"/>
                  </a:lnTo>
                  <a:lnTo>
                    <a:pt x="25311" y="2028"/>
                  </a:lnTo>
                  <a:lnTo>
                    <a:pt x="24986" y="1947"/>
                  </a:lnTo>
                  <a:lnTo>
                    <a:pt x="24662" y="1825"/>
                  </a:lnTo>
                  <a:lnTo>
                    <a:pt x="24094" y="1501"/>
                  </a:lnTo>
                  <a:lnTo>
                    <a:pt x="23404" y="1176"/>
                  </a:lnTo>
                  <a:lnTo>
                    <a:pt x="22715" y="893"/>
                  </a:lnTo>
                  <a:lnTo>
                    <a:pt x="22025" y="730"/>
                  </a:lnTo>
                  <a:lnTo>
                    <a:pt x="21295" y="609"/>
                  </a:lnTo>
                  <a:lnTo>
                    <a:pt x="20606" y="528"/>
                  </a:lnTo>
                  <a:lnTo>
                    <a:pt x="19875" y="568"/>
                  </a:lnTo>
                  <a:lnTo>
                    <a:pt x="19145" y="690"/>
                  </a:lnTo>
                  <a:lnTo>
                    <a:pt x="18415" y="852"/>
                  </a:lnTo>
                  <a:lnTo>
                    <a:pt x="17888" y="1055"/>
                  </a:lnTo>
                  <a:lnTo>
                    <a:pt x="17442" y="1298"/>
                  </a:lnTo>
                  <a:lnTo>
                    <a:pt x="16996" y="1542"/>
                  </a:lnTo>
                  <a:lnTo>
                    <a:pt x="16631" y="1866"/>
                  </a:lnTo>
                  <a:lnTo>
                    <a:pt x="16266" y="2231"/>
                  </a:lnTo>
                  <a:lnTo>
                    <a:pt x="15941" y="2637"/>
                  </a:lnTo>
                  <a:lnTo>
                    <a:pt x="15698" y="3083"/>
                  </a:lnTo>
                  <a:lnTo>
                    <a:pt x="15454" y="3570"/>
                  </a:lnTo>
                  <a:lnTo>
                    <a:pt x="14968" y="4746"/>
                  </a:lnTo>
                  <a:lnTo>
                    <a:pt x="14724" y="5354"/>
                  </a:lnTo>
                  <a:lnTo>
                    <a:pt x="14440" y="5922"/>
                  </a:lnTo>
                  <a:lnTo>
                    <a:pt x="14075" y="6571"/>
                  </a:lnTo>
                  <a:lnTo>
                    <a:pt x="13670" y="7220"/>
                  </a:lnTo>
                  <a:lnTo>
                    <a:pt x="13223" y="7828"/>
                  </a:lnTo>
                  <a:lnTo>
                    <a:pt x="12980" y="8112"/>
                  </a:lnTo>
                  <a:lnTo>
                    <a:pt x="12696" y="8356"/>
                  </a:lnTo>
                  <a:lnTo>
                    <a:pt x="12331" y="8640"/>
                  </a:lnTo>
                  <a:lnTo>
                    <a:pt x="12007" y="8883"/>
                  </a:lnTo>
                  <a:lnTo>
                    <a:pt x="11642" y="9086"/>
                  </a:lnTo>
                  <a:lnTo>
                    <a:pt x="11236" y="9289"/>
                  </a:lnTo>
                  <a:lnTo>
                    <a:pt x="10871" y="9410"/>
                  </a:lnTo>
                  <a:lnTo>
                    <a:pt x="10465" y="9491"/>
                  </a:lnTo>
                  <a:lnTo>
                    <a:pt x="10019" y="9532"/>
                  </a:lnTo>
                  <a:lnTo>
                    <a:pt x="9573" y="9573"/>
                  </a:lnTo>
                  <a:lnTo>
                    <a:pt x="8802" y="9532"/>
                  </a:lnTo>
                  <a:lnTo>
                    <a:pt x="6896" y="9329"/>
                  </a:lnTo>
                  <a:lnTo>
                    <a:pt x="6531" y="9289"/>
                  </a:lnTo>
                  <a:lnTo>
                    <a:pt x="5923" y="9248"/>
                  </a:lnTo>
                  <a:lnTo>
                    <a:pt x="4787" y="9248"/>
                  </a:lnTo>
                  <a:lnTo>
                    <a:pt x="4219" y="9329"/>
                  </a:lnTo>
                  <a:lnTo>
                    <a:pt x="4138" y="9329"/>
                  </a:lnTo>
                  <a:lnTo>
                    <a:pt x="4016" y="9370"/>
                  </a:lnTo>
                  <a:lnTo>
                    <a:pt x="3327" y="9491"/>
                  </a:lnTo>
                  <a:lnTo>
                    <a:pt x="2597" y="9694"/>
                  </a:lnTo>
                  <a:lnTo>
                    <a:pt x="1907" y="9938"/>
                  </a:lnTo>
                  <a:lnTo>
                    <a:pt x="1218" y="10181"/>
                  </a:lnTo>
                  <a:lnTo>
                    <a:pt x="650" y="10465"/>
                  </a:lnTo>
                  <a:lnTo>
                    <a:pt x="82" y="10789"/>
                  </a:lnTo>
                  <a:lnTo>
                    <a:pt x="1" y="10870"/>
                  </a:lnTo>
                  <a:lnTo>
                    <a:pt x="122" y="11073"/>
                  </a:lnTo>
                  <a:lnTo>
                    <a:pt x="934" y="10587"/>
                  </a:lnTo>
                  <a:lnTo>
                    <a:pt x="1339" y="10384"/>
                  </a:lnTo>
                  <a:lnTo>
                    <a:pt x="1785" y="10222"/>
                  </a:lnTo>
                  <a:lnTo>
                    <a:pt x="2678" y="9938"/>
                  </a:lnTo>
                  <a:lnTo>
                    <a:pt x="3408" y="9735"/>
                  </a:lnTo>
                  <a:lnTo>
                    <a:pt x="4178" y="9573"/>
                  </a:lnTo>
                  <a:lnTo>
                    <a:pt x="4949" y="9491"/>
                  </a:lnTo>
                  <a:lnTo>
                    <a:pt x="5720" y="9491"/>
                  </a:lnTo>
                  <a:lnTo>
                    <a:pt x="6855" y="9573"/>
                  </a:lnTo>
                  <a:lnTo>
                    <a:pt x="7991" y="9694"/>
                  </a:lnTo>
                  <a:lnTo>
                    <a:pt x="8721" y="9775"/>
                  </a:lnTo>
                  <a:lnTo>
                    <a:pt x="9208" y="9775"/>
                  </a:lnTo>
                  <a:lnTo>
                    <a:pt x="9654" y="9816"/>
                  </a:lnTo>
                  <a:lnTo>
                    <a:pt x="10141" y="9775"/>
                  </a:lnTo>
                  <a:lnTo>
                    <a:pt x="10587" y="9735"/>
                  </a:lnTo>
                  <a:lnTo>
                    <a:pt x="11033" y="9613"/>
                  </a:lnTo>
                  <a:lnTo>
                    <a:pt x="11479" y="9451"/>
                  </a:lnTo>
                  <a:lnTo>
                    <a:pt x="12047" y="9126"/>
                  </a:lnTo>
                  <a:lnTo>
                    <a:pt x="12615" y="8761"/>
                  </a:lnTo>
                  <a:lnTo>
                    <a:pt x="13102" y="8315"/>
                  </a:lnTo>
                  <a:lnTo>
                    <a:pt x="13589" y="7788"/>
                  </a:lnTo>
                  <a:lnTo>
                    <a:pt x="14035" y="7179"/>
                  </a:lnTo>
                  <a:lnTo>
                    <a:pt x="14440" y="6490"/>
                  </a:lnTo>
                  <a:lnTo>
                    <a:pt x="14765" y="5800"/>
                  </a:lnTo>
                  <a:lnTo>
                    <a:pt x="15089" y="5111"/>
                  </a:lnTo>
                  <a:lnTo>
                    <a:pt x="15454" y="4178"/>
                  </a:lnTo>
                  <a:lnTo>
                    <a:pt x="15738" y="3488"/>
                  </a:lnTo>
                  <a:lnTo>
                    <a:pt x="15860" y="3286"/>
                  </a:lnTo>
                  <a:lnTo>
                    <a:pt x="16184" y="2758"/>
                  </a:lnTo>
                  <a:lnTo>
                    <a:pt x="16509" y="2312"/>
                  </a:lnTo>
                  <a:lnTo>
                    <a:pt x="16712" y="2109"/>
                  </a:lnTo>
                  <a:lnTo>
                    <a:pt x="16915" y="1907"/>
                  </a:lnTo>
                  <a:lnTo>
                    <a:pt x="17158" y="1744"/>
                  </a:lnTo>
                  <a:lnTo>
                    <a:pt x="17401" y="1582"/>
                  </a:lnTo>
                  <a:lnTo>
                    <a:pt x="17929" y="1339"/>
                  </a:lnTo>
                  <a:lnTo>
                    <a:pt x="18456" y="1095"/>
                  </a:lnTo>
                  <a:lnTo>
                    <a:pt x="18983" y="974"/>
                  </a:lnTo>
                  <a:lnTo>
                    <a:pt x="19510" y="852"/>
                  </a:lnTo>
                  <a:lnTo>
                    <a:pt x="19957" y="811"/>
                  </a:lnTo>
                  <a:lnTo>
                    <a:pt x="20403" y="771"/>
                  </a:lnTo>
                  <a:lnTo>
                    <a:pt x="20849" y="811"/>
                  </a:lnTo>
                  <a:lnTo>
                    <a:pt x="21660" y="893"/>
                  </a:lnTo>
                  <a:lnTo>
                    <a:pt x="22431" y="1055"/>
                  </a:lnTo>
                  <a:lnTo>
                    <a:pt x="23161" y="1339"/>
                  </a:lnTo>
                  <a:lnTo>
                    <a:pt x="23526" y="1501"/>
                  </a:lnTo>
                  <a:lnTo>
                    <a:pt x="23891" y="1663"/>
                  </a:lnTo>
                  <a:lnTo>
                    <a:pt x="24418" y="1988"/>
                  </a:lnTo>
                  <a:lnTo>
                    <a:pt x="24702" y="2109"/>
                  </a:lnTo>
                  <a:lnTo>
                    <a:pt x="24986" y="2190"/>
                  </a:lnTo>
                  <a:lnTo>
                    <a:pt x="25311" y="2272"/>
                  </a:lnTo>
                  <a:lnTo>
                    <a:pt x="25595" y="2312"/>
                  </a:lnTo>
                  <a:lnTo>
                    <a:pt x="25878" y="2312"/>
                  </a:lnTo>
                  <a:lnTo>
                    <a:pt x="26203" y="2272"/>
                  </a:lnTo>
                  <a:lnTo>
                    <a:pt x="26487" y="2231"/>
                  </a:lnTo>
                  <a:lnTo>
                    <a:pt x="26730" y="2109"/>
                  </a:lnTo>
                  <a:lnTo>
                    <a:pt x="27014" y="1947"/>
                  </a:lnTo>
                  <a:lnTo>
                    <a:pt x="27257" y="1744"/>
                  </a:lnTo>
                  <a:lnTo>
                    <a:pt x="27582" y="1420"/>
                  </a:lnTo>
                  <a:lnTo>
                    <a:pt x="27866" y="1095"/>
                  </a:lnTo>
                  <a:lnTo>
                    <a:pt x="28150" y="730"/>
                  </a:lnTo>
                  <a:lnTo>
                    <a:pt x="28393" y="325"/>
                  </a:lnTo>
                  <a:lnTo>
                    <a:pt x="28474" y="244"/>
                  </a:lnTo>
                  <a:lnTo>
                    <a:pt x="28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4815375" y="2173025"/>
              <a:ext cx="599325" cy="316375"/>
            </a:xfrm>
            <a:custGeom>
              <a:rect b="b" l="l" r="r" t="t"/>
              <a:pathLst>
                <a:path extrusionOk="0" h="12655" w="23973">
                  <a:moveTo>
                    <a:pt x="23729" y="0"/>
                  </a:moveTo>
                  <a:lnTo>
                    <a:pt x="23283" y="406"/>
                  </a:lnTo>
                  <a:lnTo>
                    <a:pt x="22796" y="811"/>
                  </a:lnTo>
                  <a:lnTo>
                    <a:pt x="22350" y="1055"/>
                  </a:lnTo>
                  <a:lnTo>
                    <a:pt x="21863" y="1217"/>
                  </a:lnTo>
                  <a:lnTo>
                    <a:pt x="21417" y="1379"/>
                  </a:lnTo>
                  <a:lnTo>
                    <a:pt x="20930" y="1501"/>
                  </a:lnTo>
                  <a:lnTo>
                    <a:pt x="20444" y="1582"/>
                  </a:lnTo>
                  <a:lnTo>
                    <a:pt x="19957" y="1623"/>
                  </a:lnTo>
                  <a:lnTo>
                    <a:pt x="19470" y="1623"/>
                  </a:lnTo>
                  <a:lnTo>
                    <a:pt x="18983" y="1582"/>
                  </a:lnTo>
                  <a:lnTo>
                    <a:pt x="18213" y="1541"/>
                  </a:lnTo>
                  <a:lnTo>
                    <a:pt x="17483" y="1582"/>
                  </a:lnTo>
                  <a:lnTo>
                    <a:pt x="16752" y="1663"/>
                  </a:lnTo>
                  <a:lnTo>
                    <a:pt x="16387" y="1704"/>
                  </a:lnTo>
                  <a:lnTo>
                    <a:pt x="16022" y="1785"/>
                  </a:lnTo>
                  <a:lnTo>
                    <a:pt x="15495" y="1947"/>
                  </a:lnTo>
                  <a:lnTo>
                    <a:pt x="15008" y="2150"/>
                  </a:lnTo>
                  <a:lnTo>
                    <a:pt x="14765" y="2271"/>
                  </a:lnTo>
                  <a:lnTo>
                    <a:pt x="14278" y="2515"/>
                  </a:lnTo>
                  <a:lnTo>
                    <a:pt x="14075" y="2637"/>
                  </a:lnTo>
                  <a:lnTo>
                    <a:pt x="13548" y="3083"/>
                  </a:lnTo>
                  <a:lnTo>
                    <a:pt x="13264" y="3367"/>
                  </a:lnTo>
                  <a:lnTo>
                    <a:pt x="13021" y="3651"/>
                  </a:lnTo>
                  <a:lnTo>
                    <a:pt x="12534" y="4300"/>
                  </a:lnTo>
                  <a:lnTo>
                    <a:pt x="12372" y="4583"/>
                  </a:lnTo>
                  <a:lnTo>
                    <a:pt x="11682" y="5719"/>
                  </a:lnTo>
                  <a:lnTo>
                    <a:pt x="11317" y="6287"/>
                  </a:lnTo>
                  <a:lnTo>
                    <a:pt x="10952" y="6855"/>
                  </a:lnTo>
                  <a:lnTo>
                    <a:pt x="10384" y="7544"/>
                  </a:lnTo>
                  <a:lnTo>
                    <a:pt x="9735" y="8274"/>
                  </a:lnTo>
                  <a:lnTo>
                    <a:pt x="9046" y="8923"/>
                  </a:lnTo>
                  <a:lnTo>
                    <a:pt x="8316" y="9532"/>
                  </a:lnTo>
                  <a:lnTo>
                    <a:pt x="7910" y="9897"/>
                  </a:lnTo>
                  <a:lnTo>
                    <a:pt x="7424" y="10181"/>
                  </a:lnTo>
                  <a:lnTo>
                    <a:pt x="7018" y="10384"/>
                  </a:lnTo>
                  <a:lnTo>
                    <a:pt x="6612" y="10546"/>
                  </a:lnTo>
                  <a:lnTo>
                    <a:pt x="6166" y="10668"/>
                  </a:lnTo>
                  <a:lnTo>
                    <a:pt x="5679" y="10749"/>
                  </a:lnTo>
                  <a:lnTo>
                    <a:pt x="4990" y="10830"/>
                  </a:lnTo>
                  <a:lnTo>
                    <a:pt x="2840" y="11033"/>
                  </a:lnTo>
                  <a:lnTo>
                    <a:pt x="2272" y="11114"/>
                  </a:lnTo>
                  <a:lnTo>
                    <a:pt x="1704" y="11276"/>
                  </a:lnTo>
                  <a:lnTo>
                    <a:pt x="1380" y="11398"/>
                  </a:lnTo>
                  <a:lnTo>
                    <a:pt x="1015" y="11560"/>
                  </a:lnTo>
                  <a:lnTo>
                    <a:pt x="690" y="11763"/>
                  </a:lnTo>
                  <a:lnTo>
                    <a:pt x="366" y="12006"/>
                  </a:lnTo>
                  <a:lnTo>
                    <a:pt x="123" y="12452"/>
                  </a:lnTo>
                  <a:lnTo>
                    <a:pt x="1" y="12655"/>
                  </a:lnTo>
                  <a:lnTo>
                    <a:pt x="285" y="12412"/>
                  </a:lnTo>
                  <a:lnTo>
                    <a:pt x="569" y="12168"/>
                  </a:lnTo>
                  <a:lnTo>
                    <a:pt x="853" y="11965"/>
                  </a:lnTo>
                  <a:lnTo>
                    <a:pt x="1177" y="11763"/>
                  </a:lnTo>
                  <a:lnTo>
                    <a:pt x="1502" y="11600"/>
                  </a:lnTo>
                  <a:lnTo>
                    <a:pt x="1826" y="11479"/>
                  </a:lnTo>
                  <a:lnTo>
                    <a:pt x="2191" y="11357"/>
                  </a:lnTo>
                  <a:lnTo>
                    <a:pt x="2556" y="11316"/>
                  </a:lnTo>
                  <a:lnTo>
                    <a:pt x="3895" y="11154"/>
                  </a:lnTo>
                  <a:lnTo>
                    <a:pt x="5233" y="11033"/>
                  </a:lnTo>
                  <a:lnTo>
                    <a:pt x="5720" y="10992"/>
                  </a:lnTo>
                  <a:lnTo>
                    <a:pt x="6207" y="10911"/>
                  </a:lnTo>
                  <a:lnTo>
                    <a:pt x="6693" y="10749"/>
                  </a:lnTo>
                  <a:lnTo>
                    <a:pt x="7180" y="10586"/>
                  </a:lnTo>
                  <a:lnTo>
                    <a:pt x="7748" y="10262"/>
                  </a:lnTo>
                  <a:lnTo>
                    <a:pt x="8194" y="9937"/>
                  </a:lnTo>
                  <a:lnTo>
                    <a:pt x="8600" y="9654"/>
                  </a:lnTo>
                  <a:lnTo>
                    <a:pt x="9005" y="9288"/>
                  </a:lnTo>
                  <a:lnTo>
                    <a:pt x="9411" y="8964"/>
                  </a:lnTo>
                  <a:lnTo>
                    <a:pt x="10101" y="8193"/>
                  </a:lnTo>
                  <a:lnTo>
                    <a:pt x="10790" y="7423"/>
                  </a:lnTo>
                  <a:lnTo>
                    <a:pt x="11033" y="7139"/>
                  </a:lnTo>
                  <a:lnTo>
                    <a:pt x="11317" y="6733"/>
                  </a:lnTo>
                  <a:lnTo>
                    <a:pt x="11601" y="6287"/>
                  </a:lnTo>
                  <a:lnTo>
                    <a:pt x="11966" y="5719"/>
                  </a:lnTo>
                  <a:lnTo>
                    <a:pt x="12331" y="5111"/>
                  </a:lnTo>
                  <a:lnTo>
                    <a:pt x="12778" y="4421"/>
                  </a:lnTo>
                  <a:lnTo>
                    <a:pt x="13264" y="3732"/>
                  </a:lnTo>
                  <a:lnTo>
                    <a:pt x="13710" y="3245"/>
                  </a:lnTo>
                  <a:lnTo>
                    <a:pt x="14197" y="2839"/>
                  </a:lnTo>
                  <a:lnTo>
                    <a:pt x="14765" y="2515"/>
                  </a:lnTo>
                  <a:lnTo>
                    <a:pt x="15333" y="2271"/>
                  </a:lnTo>
                  <a:lnTo>
                    <a:pt x="16104" y="2028"/>
                  </a:lnTo>
                  <a:lnTo>
                    <a:pt x="16834" y="1866"/>
                  </a:lnTo>
                  <a:lnTo>
                    <a:pt x="17604" y="1785"/>
                  </a:lnTo>
                  <a:lnTo>
                    <a:pt x="18415" y="1785"/>
                  </a:lnTo>
                  <a:lnTo>
                    <a:pt x="19064" y="1825"/>
                  </a:lnTo>
                  <a:lnTo>
                    <a:pt x="19713" y="1866"/>
                  </a:lnTo>
                  <a:lnTo>
                    <a:pt x="20078" y="1825"/>
                  </a:lnTo>
                  <a:lnTo>
                    <a:pt x="20565" y="1785"/>
                  </a:lnTo>
                  <a:lnTo>
                    <a:pt x="21052" y="1704"/>
                  </a:lnTo>
                  <a:lnTo>
                    <a:pt x="21458" y="1623"/>
                  </a:lnTo>
                  <a:lnTo>
                    <a:pt x="21823" y="1501"/>
                  </a:lnTo>
                  <a:lnTo>
                    <a:pt x="22228" y="1379"/>
                  </a:lnTo>
                  <a:lnTo>
                    <a:pt x="22593" y="1176"/>
                  </a:lnTo>
                  <a:lnTo>
                    <a:pt x="22918" y="1014"/>
                  </a:lnTo>
                  <a:lnTo>
                    <a:pt x="23242" y="771"/>
                  </a:lnTo>
                  <a:lnTo>
                    <a:pt x="23567" y="487"/>
                  </a:lnTo>
                  <a:lnTo>
                    <a:pt x="23851" y="203"/>
                  </a:lnTo>
                  <a:lnTo>
                    <a:pt x="23972" y="81"/>
                  </a:lnTo>
                  <a:lnTo>
                    <a:pt x="23729" y="0"/>
                  </a:lnTo>
                  <a:close/>
                  <a:moveTo>
                    <a:pt x="1" y="12655"/>
                  </a:moveTo>
                  <a:lnTo>
                    <a:pt x="1" y="12655"/>
                  </a:lnTo>
                  <a:lnTo>
                    <a:pt x="1" y="12655"/>
                  </a:lnTo>
                  <a:lnTo>
                    <a:pt x="1" y="126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4917800" y="2538050"/>
              <a:ext cx="713900" cy="252525"/>
            </a:xfrm>
            <a:custGeom>
              <a:rect b="b" l="l" r="r" t="t"/>
              <a:pathLst>
                <a:path extrusionOk="0" h="10101" w="28556">
                  <a:moveTo>
                    <a:pt x="20808" y="1"/>
                  </a:moveTo>
                  <a:lnTo>
                    <a:pt x="20078" y="82"/>
                  </a:lnTo>
                  <a:lnTo>
                    <a:pt x="19389" y="244"/>
                  </a:lnTo>
                  <a:lnTo>
                    <a:pt x="18658" y="407"/>
                  </a:lnTo>
                  <a:lnTo>
                    <a:pt x="18009" y="650"/>
                  </a:lnTo>
                  <a:lnTo>
                    <a:pt x="17563" y="812"/>
                  </a:lnTo>
                  <a:lnTo>
                    <a:pt x="17158" y="1015"/>
                  </a:lnTo>
                  <a:lnTo>
                    <a:pt x="16387" y="1461"/>
                  </a:lnTo>
                  <a:lnTo>
                    <a:pt x="15616" y="1948"/>
                  </a:lnTo>
                  <a:lnTo>
                    <a:pt x="14927" y="2516"/>
                  </a:lnTo>
                  <a:lnTo>
                    <a:pt x="14318" y="3002"/>
                  </a:lnTo>
                  <a:lnTo>
                    <a:pt x="13791" y="3570"/>
                  </a:lnTo>
                  <a:lnTo>
                    <a:pt x="13548" y="3854"/>
                  </a:lnTo>
                  <a:lnTo>
                    <a:pt x="13304" y="4138"/>
                  </a:lnTo>
                  <a:lnTo>
                    <a:pt x="13102" y="4503"/>
                  </a:lnTo>
                  <a:lnTo>
                    <a:pt x="12899" y="4828"/>
                  </a:lnTo>
                  <a:lnTo>
                    <a:pt x="12169" y="6369"/>
                  </a:lnTo>
                  <a:lnTo>
                    <a:pt x="11804" y="7140"/>
                  </a:lnTo>
                  <a:lnTo>
                    <a:pt x="11398" y="7829"/>
                  </a:lnTo>
                  <a:lnTo>
                    <a:pt x="10871" y="8519"/>
                  </a:lnTo>
                  <a:lnTo>
                    <a:pt x="10587" y="8803"/>
                  </a:lnTo>
                  <a:lnTo>
                    <a:pt x="10303" y="9127"/>
                  </a:lnTo>
                  <a:lnTo>
                    <a:pt x="9857" y="9452"/>
                  </a:lnTo>
                  <a:lnTo>
                    <a:pt x="9654" y="9573"/>
                  </a:lnTo>
                  <a:lnTo>
                    <a:pt x="9411" y="9695"/>
                  </a:lnTo>
                  <a:lnTo>
                    <a:pt x="9167" y="9776"/>
                  </a:lnTo>
                  <a:lnTo>
                    <a:pt x="8924" y="9817"/>
                  </a:lnTo>
                  <a:lnTo>
                    <a:pt x="8640" y="9857"/>
                  </a:lnTo>
                  <a:lnTo>
                    <a:pt x="8356" y="9817"/>
                  </a:lnTo>
                  <a:lnTo>
                    <a:pt x="7585" y="9735"/>
                  </a:lnTo>
                  <a:lnTo>
                    <a:pt x="6815" y="9573"/>
                  </a:lnTo>
                  <a:lnTo>
                    <a:pt x="6044" y="9411"/>
                  </a:lnTo>
                  <a:lnTo>
                    <a:pt x="5273" y="9168"/>
                  </a:lnTo>
                  <a:lnTo>
                    <a:pt x="5030" y="9127"/>
                  </a:lnTo>
                  <a:lnTo>
                    <a:pt x="4584" y="8965"/>
                  </a:lnTo>
                  <a:lnTo>
                    <a:pt x="4138" y="8843"/>
                  </a:lnTo>
                  <a:lnTo>
                    <a:pt x="3448" y="8721"/>
                  </a:lnTo>
                  <a:lnTo>
                    <a:pt x="2799" y="8681"/>
                  </a:lnTo>
                  <a:lnTo>
                    <a:pt x="2353" y="8681"/>
                  </a:lnTo>
                  <a:lnTo>
                    <a:pt x="1866" y="8762"/>
                  </a:lnTo>
                  <a:lnTo>
                    <a:pt x="1420" y="8843"/>
                  </a:lnTo>
                  <a:lnTo>
                    <a:pt x="974" y="8965"/>
                  </a:lnTo>
                  <a:lnTo>
                    <a:pt x="1" y="9249"/>
                  </a:lnTo>
                  <a:lnTo>
                    <a:pt x="122" y="9452"/>
                  </a:lnTo>
                  <a:lnTo>
                    <a:pt x="1096" y="9168"/>
                  </a:lnTo>
                  <a:lnTo>
                    <a:pt x="1582" y="9086"/>
                  </a:lnTo>
                  <a:lnTo>
                    <a:pt x="2069" y="8965"/>
                  </a:lnTo>
                  <a:lnTo>
                    <a:pt x="2637" y="8924"/>
                  </a:lnTo>
                  <a:lnTo>
                    <a:pt x="3205" y="8965"/>
                  </a:lnTo>
                  <a:lnTo>
                    <a:pt x="3773" y="9046"/>
                  </a:lnTo>
                  <a:lnTo>
                    <a:pt x="4341" y="9168"/>
                  </a:lnTo>
                  <a:lnTo>
                    <a:pt x="5111" y="9411"/>
                  </a:lnTo>
                  <a:lnTo>
                    <a:pt x="5841" y="9614"/>
                  </a:lnTo>
                  <a:lnTo>
                    <a:pt x="6409" y="9735"/>
                  </a:lnTo>
                  <a:lnTo>
                    <a:pt x="7301" y="9938"/>
                  </a:lnTo>
                  <a:lnTo>
                    <a:pt x="8153" y="10060"/>
                  </a:lnTo>
                  <a:lnTo>
                    <a:pt x="8640" y="10101"/>
                  </a:lnTo>
                  <a:lnTo>
                    <a:pt x="8964" y="10060"/>
                  </a:lnTo>
                  <a:lnTo>
                    <a:pt x="9289" y="9979"/>
                  </a:lnTo>
                  <a:lnTo>
                    <a:pt x="9613" y="9857"/>
                  </a:lnTo>
                  <a:lnTo>
                    <a:pt x="9938" y="9695"/>
                  </a:lnTo>
                  <a:lnTo>
                    <a:pt x="10344" y="9370"/>
                  </a:lnTo>
                  <a:lnTo>
                    <a:pt x="10749" y="9005"/>
                  </a:lnTo>
                  <a:lnTo>
                    <a:pt x="10911" y="8843"/>
                  </a:lnTo>
                  <a:lnTo>
                    <a:pt x="11439" y="8194"/>
                  </a:lnTo>
                  <a:lnTo>
                    <a:pt x="11804" y="7626"/>
                  </a:lnTo>
                  <a:lnTo>
                    <a:pt x="12169" y="6977"/>
                  </a:lnTo>
                  <a:lnTo>
                    <a:pt x="12453" y="6369"/>
                  </a:lnTo>
                  <a:lnTo>
                    <a:pt x="12777" y="5679"/>
                  </a:lnTo>
                  <a:lnTo>
                    <a:pt x="13061" y="5071"/>
                  </a:lnTo>
                  <a:lnTo>
                    <a:pt x="13345" y="4584"/>
                  </a:lnTo>
                  <a:lnTo>
                    <a:pt x="13629" y="4138"/>
                  </a:lnTo>
                  <a:lnTo>
                    <a:pt x="14075" y="3611"/>
                  </a:lnTo>
                  <a:lnTo>
                    <a:pt x="14318" y="3367"/>
                  </a:lnTo>
                  <a:lnTo>
                    <a:pt x="14765" y="2921"/>
                  </a:lnTo>
                  <a:lnTo>
                    <a:pt x="15292" y="2516"/>
                  </a:lnTo>
                  <a:lnTo>
                    <a:pt x="15779" y="2151"/>
                  </a:lnTo>
                  <a:lnTo>
                    <a:pt x="16306" y="1786"/>
                  </a:lnTo>
                  <a:lnTo>
                    <a:pt x="16833" y="1461"/>
                  </a:lnTo>
                  <a:lnTo>
                    <a:pt x="17401" y="1177"/>
                  </a:lnTo>
                  <a:lnTo>
                    <a:pt x="17928" y="934"/>
                  </a:lnTo>
                  <a:lnTo>
                    <a:pt x="18537" y="731"/>
                  </a:lnTo>
                  <a:lnTo>
                    <a:pt x="19226" y="528"/>
                  </a:lnTo>
                  <a:lnTo>
                    <a:pt x="19956" y="366"/>
                  </a:lnTo>
                  <a:lnTo>
                    <a:pt x="20443" y="285"/>
                  </a:lnTo>
                  <a:lnTo>
                    <a:pt x="20849" y="244"/>
                  </a:lnTo>
                  <a:lnTo>
                    <a:pt x="21254" y="244"/>
                  </a:lnTo>
                  <a:lnTo>
                    <a:pt x="21660" y="285"/>
                  </a:lnTo>
                  <a:lnTo>
                    <a:pt x="22066" y="407"/>
                  </a:lnTo>
                  <a:lnTo>
                    <a:pt x="22431" y="569"/>
                  </a:lnTo>
                  <a:lnTo>
                    <a:pt x="22958" y="853"/>
                  </a:lnTo>
                  <a:lnTo>
                    <a:pt x="23445" y="1177"/>
                  </a:lnTo>
                  <a:lnTo>
                    <a:pt x="23688" y="1421"/>
                  </a:lnTo>
                  <a:lnTo>
                    <a:pt x="24053" y="1664"/>
                  </a:lnTo>
                  <a:lnTo>
                    <a:pt x="24418" y="1867"/>
                  </a:lnTo>
                  <a:lnTo>
                    <a:pt x="24824" y="2070"/>
                  </a:lnTo>
                  <a:lnTo>
                    <a:pt x="25189" y="2232"/>
                  </a:lnTo>
                  <a:lnTo>
                    <a:pt x="25513" y="2353"/>
                  </a:lnTo>
                  <a:lnTo>
                    <a:pt x="25878" y="2435"/>
                  </a:lnTo>
                  <a:lnTo>
                    <a:pt x="26122" y="2516"/>
                  </a:lnTo>
                  <a:lnTo>
                    <a:pt x="26771" y="2516"/>
                  </a:lnTo>
                  <a:lnTo>
                    <a:pt x="27136" y="2435"/>
                  </a:lnTo>
                  <a:lnTo>
                    <a:pt x="27460" y="2272"/>
                  </a:lnTo>
                  <a:lnTo>
                    <a:pt x="27785" y="2070"/>
                  </a:lnTo>
                  <a:lnTo>
                    <a:pt x="27866" y="1948"/>
                  </a:lnTo>
                  <a:lnTo>
                    <a:pt x="28190" y="1664"/>
                  </a:lnTo>
                  <a:lnTo>
                    <a:pt x="28434" y="1380"/>
                  </a:lnTo>
                  <a:lnTo>
                    <a:pt x="28555" y="893"/>
                  </a:lnTo>
                  <a:lnTo>
                    <a:pt x="28352" y="1137"/>
                  </a:lnTo>
                  <a:lnTo>
                    <a:pt x="28028" y="1502"/>
                  </a:lnTo>
                  <a:lnTo>
                    <a:pt x="27703" y="1786"/>
                  </a:lnTo>
                  <a:lnTo>
                    <a:pt x="27379" y="2029"/>
                  </a:lnTo>
                  <a:lnTo>
                    <a:pt x="27217" y="2110"/>
                  </a:lnTo>
                  <a:lnTo>
                    <a:pt x="27014" y="2191"/>
                  </a:lnTo>
                  <a:lnTo>
                    <a:pt x="26771" y="2232"/>
                  </a:lnTo>
                  <a:lnTo>
                    <a:pt x="26568" y="2272"/>
                  </a:lnTo>
                  <a:lnTo>
                    <a:pt x="26365" y="2272"/>
                  </a:lnTo>
                  <a:lnTo>
                    <a:pt x="26041" y="2232"/>
                  </a:lnTo>
                  <a:lnTo>
                    <a:pt x="25716" y="2151"/>
                  </a:lnTo>
                  <a:lnTo>
                    <a:pt x="25392" y="2070"/>
                  </a:lnTo>
                  <a:lnTo>
                    <a:pt x="25108" y="1948"/>
                  </a:lnTo>
                  <a:lnTo>
                    <a:pt x="24621" y="1704"/>
                  </a:lnTo>
                  <a:lnTo>
                    <a:pt x="24215" y="1461"/>
                  </a:lnTo>
                  <a:lnTo>
                    <a:pt x="23769" y="1137"/>
                  </a:lnTo>
                  <a:lnTo>
                    <a:pt x="23364" y="853"/>
                  </a:lnTo>
                  <a:lnTo>
                    <a:pt x="23080" y="650"/>
                  </a:lnTo>
                  <a:lnTo>
                    <a:pt x="22796" y="447"/>
                  </a:lnTo>
                  <a:lnTo>
                    <a:pt x="22471" y="285"/>
                  </a:lnTo>
                  <a:lnTo>
                    <a:pt x="22147" y="163"/>
                  </a:lnTo>
                  <a:lnTo>
                    <a:pt x="21822" y="82"/>
                  </a:lnTo>
                  <a:lnTo>
                    <a:pt x="21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a:off x="5203750" y="2660750"/>
              <a:ext cx="347825" cy="254550"/>
            </a:xfrm>
            <a:custGeom>
              <a:rect b="b" l="l" r="r" t="t"/>
              <a:pathLst>
                <a:path extrusionOk="0" h="10182" w="13913">
                  <a:moveTo>
                    <a:pt x="9411" y="1"/>
                  </a:moveTo>
                  <a:lnTo>
                    <a:pt x="9005" y="41"/>
                  </a:lnTo>
                  <a:lnTo>
                    <a:pt x="8437" y="163"/>
                  </a:lnTo>
                  <a:lnTo>
                    <a:pt x="7910" y="325"/>
                  </a:lnTo>
                  <a:lnTo>
                    <a:pt x="7383" y="487"/>
                  </a:lnTo>
                  <a:lnTo>
                    <a:pt x="6815" y="690"/>
                  </a:lnTo>
                  <a:lnTo>
                    <a:pt x="6328" y="934"/>
                  </a:lnTo>
                  <a:lnTo>
                    <a:pt x="5801" y="1177"/>
                  </a:lnTo>
                  <a:lnTo>
                    <a:pt x="5314" y="1461"/>
                  </a:lnTo>
                  <a:lnTo>
                    <a:pt x="4827" y="1785"/>
                  </a:lnTo>
                  <a:lnTo>
                    <a:pt x="4219" y="2272"/>
                  </a:lnTo>
                  <a:lnTo>
                    <a:pt x="3813" y="2637"/>
                  </a:lnTo>
                  <a:lnTo>
                    <a:pt x="3408" y="3083"/>
                  </a:lnTo>
                  <a:lnTo>
                    <a:pt x="3043" y="3530"/>
                  </a:lnTo>
                  <a:lnTo>
                    <a:pt x="2759" y="4057"/>
                  </a:lnTo>
                  <a:lnTo>
                    <a:pt x="2597" y="4341"/>
                  </a:lnTo>
                  <a:lnTo>
                    <a:pt x="2313" y="4990"/>
                  </a:lnTo>
                  <a:lnTo>
                    <a:pt x="2110" y="5679"/>
                  </a:lnTo>
                  <a:lnTo>
                    <a:pt x="1785" y="6693"/>
                  </a:lnTo>
                  <a:lnTo>
                    <a:pt x="1542" y="7545"/>
                  </a:lnTo>
                  <a:lnTo>
                    <a:pt x="1258" y="8356"/>
                  </a:lnTo>
                  <a:lnTo>
                    <a:pt x="1055" y="8884"/>
                  </a:lnTo>
                  <a:lnTo>
                    <a:pt x="852" y="9249"/>
                  </a:lnTo>
                  <a:lnTo>
                    <a:pt x="609" y="9614"/>
                  </a:lnTo>
                  <a:lnTo>
                    <a:pt x="325" y="9938"/>
                  </a:lnTo>
                  <a:lnTo>
                    <a:pt x="163" y="10060"/>
                  </a:lnTo>
                  <a:lnTo>
                    <a:pt x="1" y="10181"/>
                  </a:lnTo>
                  <a:lnTo>
                    <a:pt x="406" y="10181"/>
                  </a:lnTo>
                  <a:lnTo>
                    <a:pt x="609" y="10019"/>
                  </a:lnTo>
                  <a:lnTo>
                    <a:pt x="893" y="9695"/>
                  </a:lnTo>
                  <a:lnTo>
                    <a:pt x="1096" y="9330"/>
                  </a:lnTo>
                  <a:lnTo>
                    <a:pt x="1380" y="8721"/>
                  </a:lnTo>
                  <a:lnTo>
                    <a:pt x="1623" y="8113"/>
                  </a:lnTo>
                  <a:lnTo>
                    <a:pt x="1826" y="7464"/>
                  </a:lnTo>
                  <a:lnTo>
                    <a:pt x="2029" y="6815"/>
                  </a:lnTo>
                  <a:lnTo>
                    <a:pt x="2394" y="5517"/>
                  </a:lnTo>
                  <a:lnTo>
                    <a:pt x="2556" y="4990"/>
                  </a:lnTo>
                  <a:lnTo>
                    <a:pt x="2799" y="4503"/>
                  </a:lnTo>
                  <a:lnTo>
                    <a:pt x="3043" y="4016"/>
                  </a:lnTo>
                  <a:lnTo>
                    <a:pt x="3327" y="3570"/>
                  </a:lnTo>
                  <a:lnTo>
                    <a:pt x="3651" y="3164"/>
                  </a:lnTo>
                  <a:lnTo>
                    <a:pt x="4016" y="2759"/>
                  </a:lnTo>
                  <a:lnTo>
                    <a:pt x="4422" y="2394"/>
                  </a:lnTo>
                  <a:lnTo>
                    <a:pt x="4868" y="2069"/>
                  </a:lnTo>
                  <a:lnTo>
                    <a:pt x="5314" y="1745"/>
                  </a:lnTo>
                  <a:lnTo>
                    <a:pt x="5801" y="1461"/>
                  </a:lnTo>
                  <a:lnTo>
                    <a:pt x="6288" y="1218"/>
                  </a:lnTo>
                  <a:lnTo>
                    <a:pt x="6815" y="974"/>
                  </a:lnTo>
                  <a:lnTo>
                    <a:pt x="7302" y="771"/>
                  </a:lnTo>
                  <a:lnTo>
                    <a:pt x="7829" y="609"/>
                  </a:lnTo>
                  <a:lnTo>
                    <a:pt x="8356" y="447"/>
                  </a:lnTo>
                  <a:lnTo>
                    <a:pt x="8883" y="325"/>
                  </a:lnTo>
                  <a:lnTo>
                    <a:pt x="9289" y="244"/>
                  </a:lnTo>
                  <a:lnTo>
                    <a:pt x="9897" y="244"/>
                  </a:lnTo>
                  <a:lnTo>
                    <a:pt x="10181" y="285"/>
                  </a:lnTo>
                  <a:lnTo>
                    <a:pt x="10425" y="366"/>
                  </a:lnTo>
                  <a:lnTo>
                    <a:pt x="10668" y="447"/>
                  </a:lnTo>
                  <a:lnTo>
                    <a:pt x="10911" y="569"/>
                  </a:lnTo>
                  <a:lnTo>
                    <a:pt x="11155" y="690"/>
                  </a:lnTo>
                  <a:lnTo>
                    <a:pt x="11642" y="1055"/>
                  </a:lnTo>
                  <a:lnTo>
                    <a:pt x="12088" y="1461"/>
                  </a:lnTo>
                  <a:lnTo>
                    <a:pt x="12615" y="1867"/>
                  </a:lnTo>
                  <a:lnTo>
                    <a:pt x="12899" y="2029"/>
                  </a:lnTo>
                  <a:lnTo>
                    <a:pt x="13183" y="2191"/>
                  </a:lnTo>
                  <a:lnTo>
                    <a:pt x="13467" y="2272"/>
                  </a:lnTo>
                  <a:lnTo>
                    <a:pt x="13751" y="2353"/>
                  </a:lnTo>
                  <a:lnTo>
                    <a:pt x="13913" y="2110"/>
                  </a:lnTo>
                  <a:lnTo>
                    <a:pt x="13629" y="2069"/>
                  </a:lnTo>
                  <a:lnTo>
                    <a:pt x="13386" y="1988"/>
                  </a:lnTo>
                  <a:lnTo>
                    <a:pt x="13142" y="1907"/>
                  </a:lnTo>
                  <a:lnTo>
                    <a:pt x="12858" y="1745"/>
                  </a:lnTo>
                  <a:lnTo>
                    <a:pt x="12737" y="1664"/>
                  </a:lnTo>
                  <a:lnTo>
                    <a:pt x="12250" y="1299"/>
                  </a:lnTo>
                  <a:lnTo>
                    <a:pt x="11804" y="893"/>
                  </a:lnTo>
                  <a:lnTo>
                    <a:pt x="11479" y="650"/>
                  </a:lnTo>
                  <a:lnTo>
                    <a:pt x="11195" y="406"/>
                  </a:lnTo>
                  <a:lnTo>
                    <a:pt x="10830" y="244"/>
                  </a:lnTo>
                  <a:lnTo>
                    <a:pt x="10506" y="122"/>
                  </a:lnTo>
                  <a:lnTo>
                    <a:pt x="10141" y="41"/>
                  </a:lnTo>
                  <a:lnTo>
                    <a:pt x="9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5382225" y="2809825"/>
              <a:ext cx="112575" cy="104450"/>
            </a:xfrm>
            <a:custGeom>
              <a:rect b="b" l="l" r="r" t="t"/>
              <a:pathLst>
                <a:path extrusionOk="0" h="4178" w="4503">
                  <a:moveTo>
                    <a:pt x="3772" y="0"/>
                  </a:moveTo>
                  <a:lnTo>
                    <a:pt x="3407" y="41"/>
                  </a:lnTo>
                  <a:lnTo>
                    <a:pt x="3042" y="162"/>
                  </a:lnTo>
                  <a:lnTo>
                    <a:pt x="2637" y="325"/>
                  </a:lnTo>
                  <a:lnTo>
                    <a:pt x="2231" y="568"/>
                  </a:lnTo>
                  <a:lnTo>
                    <a:pt x="2109" y="690"/>
                  </a:lnTo>
                  <a:lnTo>
                    <a:pt x="1826" y="892"/>
                  </a:lnTo>
                  <a:lnTo>
                    <a:pt x="1298" y="1501"/>
                  </a:lnTo>
                  <a:lnTo>
                    <a:pt x="1014" y="1825"/>
                  </a:lnTo>
                  <a:lnTo>
                    <a:pt x="812" y="2150"/>
                  </a:lnTo>
                  <a:lnTo>
                    <a:pt x="568" y="2515"/>
                  </a:lnTo>
                  <a:lnTo>
                    <a:pt x="406" y="2880"/>
                  </a:lnTo>
                  <a:lnTo>
                    <a:pt x="244" y="3245"/>
                  </a:lnTo>
                  <a:lnTo>
                    <a:pt x="122" y="3651"/>
                  </a:lnTo>
                  <a:lnTo>
                    <a:pt x="0" y="4178"/>
                  </a:lnTo>
                  <a:lnTo>
                    <a:pt x="244" y="4178"/>
                  </a:lnTo>
                  <a:lnTo>
                    <a:pt x="325" y="3732"/>
                  </a:lnTo>
                  <a:lnTo>
                    <a:pt x="487" y="3286"/>
                  </a:lnTo>
                  <a:lnTo>
                    <a:pt x="771" y="2677"/>
                  </a:lnTo>
                  <a:lnTo>
                    <a:pt x="1136" y="2109"/>
                  </a:lnTo>
                  <a:lnTo>
                    <a:pt x="1542" y="1582"/>
                  </a:lnTo>
                  <a:lnTo>
                    <a:pt x="1988" y="1095"/>
                  </a:lnTo>
                  <a:lnTo>
                    <a:pt x="2272" y="852"/>
                  </a:lnTo>
                  <a:lnTo>
                    <a:pt x="2556" y="649"/>
                  </a:lnTo>
                  <a:lnTo>
                    <a:pt x="2840" y="487"/>
                  </a:lnTo>
                  <a:lnTo>
                    <a:pt x="3164" y="365"/>
                  </a:lnTo>
                  <a:lnTo>
                    <a:pt x="3529" y="284"/>
                  </a:lnTo>
                  <a:lnTo>
                    <a:pt x="3894" y="244"/>
                  </a:lnTo>
                  <a:lnTo>
                    <a:pt x="4381" y="284"/>
                  </a:lnTo>
                  <a:lnTo>
                    <a:pt x="4503" y="41"/>
                  </a:lnTo>
                  <a:lnTo>
                    <a:pt x="41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4803225" y="2165925"/>
              <a:ext cx="830500" cy="749375"/>
            </a:xfrm>
            <a:custGeom>
              <a:rect b="b" l="l" r="r" t="t"/>
              <a:pathLst>
                <a:path extrusionOk="0" fill="none" h="29975" w="33220">
                  <a:moveTo>
                    <a:pt x="22674" y="0"/>
                  </a:moveTo>
                  <a:lnTo>
                    <a:pt x="10546" y="0"/>
                  </a:lnTo>
                  <a:lnTo>
                    <a:pt x="10546" y="0"/>
                  </a:lnTo>
                  <a:lnTo>
                    <a:pt x="9938" y="41"/>
                  </a:lnTo>
                  <a:lnTo>
                    <a:pt x="9370" y="162"/>
                  </a:lnTo>
                  <a:lnTo>
                    <a:pt x="8802" y="325"/>
                  </a:lnTo>
                  <a:lnTo>
                    <a:pt x="8315" y="609"/>
                  </a:lnTo>
                  <a:lnTo>
                    <a:pt x="7828" y="933"/>
                  </a:lnTo>
                  <a:lnTo>
                    <a:pt x="7382" y="1298"/>
                  </a:lnTo>
                  <a:lnTo>
                    <a:pt x="6977" y="1744"/>
                  </a:lnTo>
                  <a:lnTo>
                    <a:pt x="6652" y="2231"/>
                  </a:lnTo>
                  <a:lnTo>
                    <a:pt x="609" y="12736"/>
                  </a:lnTo>
                  <a:lnTo>
                    <a:pt x="609" y="12736"/>
                  </a:lnTo>
                  <a:lnTo>
                    <a:pt x="325" y="13263"/>
                  </a:lnTo>
                  <a:lnTo>
                    <a:pt x="162" y="13831"/>
                  </a:lnTo>
                  <a:lnTo>
                    <a:pt x="41" y="14399"/>
                  </a:lnTo>
                  <a:lnTo>
                    <a:pt x="0" y="15008"/>
                  </a:lnTo>
                  <a:lnTo>
                    <a:pt x="41" y="15575"/>
                  </a:lnTo>
                  <a:lnTo>
                    <a:pt x="162" y="16143"/>
                  </a:lnTo>
                  <a:lnTo>
                    <a:pt x="325" y="16711"/>
                  </a:lnTo>
                  <a:lnTo>
                    <a:pt x="609" y="17238"/>
                  </a:lnTo>
                  <a:lnTo>
                    <a:pt x="6652" y="27744"/>
                  </a:lnTo>
                  <a:lnTo>
                    <a:pt x="6652" y="27744"/>
                  </a:lnTo>
                  <a:lnTo>
                    <a:pt x="6977" y="28230"/>
                  </a:lnTo>
                  <a:lnTo>
                    <a:pt x="7382" y="28677"/>
                  </a:lnTo>
                  <a:lnTo>
                    <a:pt x="7828" y="29042"/>
                  </a:lnTo>
                  <a:lnTo>
                    <a:pt x="8315" y="29366"/>
                  </a:lnTo>
                  <a:lnTo>
                    <a:pt x="8802" y="29650"/>
                  </a:lnTo>
                  <a:lnTo>
                    <a:pt x="9370" y="29812"/>
                  </a:lnTo>
                  <a:lnTo>
                    <a:pt x="9938" y="29934"/>
                  </a:lnTo>
                  <a:lnTo>
                    <a:pt x="10546" y="29974"/>
                  </a:lnTo>
                  <a:lnTo>
                    <a:pt x="22674" y="29974"/>
                  </a:lnTo>
                  <a:lnTo>
                    <a:pt x="22674" y="29974"/>
                  </a:lnTo>
                  <a:lnTo>
                    <a:pt x="23282" y="29934"/>
                  </a:lnTo>
                  <a:lnTo>
                    <a:pt x="23850" y="29812"/>
                  </a:lnTo>
                  <a:lnTo>
                    <a:pt x="24377" y="29650"/>
                  </a:lnTo>
                  <a:lnTo>
                    <a:pt x="24904" y="29366"/>
                  </a:lnTo>
                  <a:lnTo>
                    <a:pt x="25391" y="29042"/>
                  </a:lnTo>
                  <a:lnTo>
                    <a:pt x="25837" y="28677"/>
                  </a:lnTo>
                  <a:lnTo>
                    <a:pt x="26202" y="28230"/>
                  </a:lnTo>
                  <a:lnTo>
                    <a:pt x="26567" y="27744"/>
                  </a:lnTo>
                  <a:lnTo>
                    <a:pt x="32611" y="17238"/>
                  </a:lnTo>
                  <a:lnTo>
                    <a:pt x="32611" y="17238"/>
                  </a:lnTo>
                  <a:lnTo>
                    <a:pt x="32895" y="16711"/>
                  </a:lnTo>
                  <a:lnTo>
                    <a:pt x="33057" y="16143"/>
                  </a:lnTo>
                  <a:lnTo>
                    <a:pt x="33179" y="15575"/>
                  </a:lnTo>
                  <a:lnTo>
                    <a:pt x="33219" y="15008"/>
                  </a:lnTo>
                  <a:lnTo>
                    <a:pt x="33179" y="14399"/>
                  </a:lnTo>
                  <a:lnTo>
                    <a:pt x="33057" y="13831"/>
                  </a:lnTo>
                  <a:lnTo>
                    <a:pt x="32895" y="13263"/>
                  </a:lnTo>
                  <a:lnTo>
                    <a:pt x="32611" y="12736"/>
                  </a:lnTo>
                  <a:lnTo>
                    <a:pt x="26567" y="2231"/>
                  </a:lnTo>
                  <a:lnTo>
                    <a:pt x="26567" y="2231"/>
                  </a:lnTo>
                  <a:lnTo>
                    <a:pt x="26202" y="1744"/>
                  </a:lnTo>
                  <a:lnTo>
                    <a:pt x="25837" y="1298"/>
                  </a:lnTo>
                  <a:lnTo>
                    <a:pt x="25391" y="933"/>
                  </a:lnTo>
                  <a:lnTo>
                    <a:pt x="24904" y="609"/>
                  </a:lnTo>
                  <a:lnTo>
                    <a:pt x="24377" y="325"/>
                  </a:lnTo>
                  <a:lnTo>
                    <a:pt x="23850" y="162"/>
                  </a:lnTo>
                  <a:lnTo>
                    <a:pt x="23282" y="41"/>
                  </a:lnTo>
                  <a:lnTo>
                    <a:pt x="22674" y="0"/>
                  </a:lnTo>
                  <a:lnTo>
                    <a:pt x="2267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1"/>
          <p:cNvGrpSpPr/>
          <p:nvPr/>
        </p:nvGrpSpPr>
        <p:grpSpPr>
          <a:xfrm>
            <a:off x="390841" y="3719850"/>
            <a:ext cx="1202562" cy="1106352"/>
            <a:chOff x="4711950" y="2074650"/>
            <a:chExt cx="1013025" cy="931900"/>
          </a:xfrm>
        </p:grpSpPr>
        <p:sp>
          <p:nvSpPr>
            <p:cNvPr id="237" name="Google Shape;237;p11"/>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a:off x="4920850" y="2544150"/>
              <a:ext cx="707800" cy="371150"/>
            </a:xfrm>
            <a:custGeom>
              <a:rect b="b" l="l" r="r" t="t"/>
              <a:pathLst>
                <a:path extrusionOk="0" h="14846" w="28312">
                  <a:moveTo>
                    <a:pt x="20727" y="0"/>
                  </a:moveTo>
                  <a:lnTo>
                    <a:pt x="20321" y="41"/>
                  </a:lnTo>
                  <a:lnTo>
                    <a:pt x="19834" y="122"/>
                  </a:lnTo>
                  <a:lnTo>
                    <a:pt x="19104" y="284"/>
                  </a:lnTo>
                  <a:lnTo>
                    <a:pt x="18415" y="487"/>
                  </a:lnTo>
                  <a:lnTo>
                    <a:pt x="17806" y="690"/>
                  </a:lnTo>
                  <a:lnTo>
                    <a:pt x="17279" y="933"/>
                  </a:lnTo>
                  <a:lnTo>
                    <a:pt x="16711" y="1217"/>
                  </a:lnTo>
                  <a:lnTo>
                    <a:pt x="16184" y="1542"/>
                  </a:lnTo>
                  <a:lnTo>
                    <a:pt x="15657" y="1907"/>
                  </a:lnTo>
                  <a:lnTo>
                    <a:pt x="15170" y="2272"/>
                  </a:lnTo>
                  <a:lnTo>
                    <a:pt x="14643" y="2677"/>
                  </a:lnTo>
                  <a:lnTo>
                    <a:pt x="14196" y="3123"/>
                  </a:lnTo>
                  <a:lnTo>
                    <a:pt x="13953" y="3367"/>
                  </a:lnTo>
                  <a:lnTo>
                    <a:pt x="13507" y="3894"/>
                  </a:lnTo>
                  <a:lnTo>
                    <a:pt x="13223" y="4340"/>
                  </a:lnTo>
                  <a:lnTo>
                    <a:pt x="12939" y="4827"/>
                  </a:lnTo>
                  <a:lnTo>
                    <a:pt x="12655" y="5435"/>
                  </a:lnTo>
                  <a:lnTo>
                    <a:pt x="12331" y="6125"/>
                  </a:lnTo>
                  <a:lnTo>
                    <a:pt x="12047" y="6733"/>
                  </a:lnTo>
                  <a:lnTo>
                    <a:pt x="11682" y="7382"/>
                  </a:lnTo>
                  <a:lnTo>
                    <a:pt x="11317" y="7950"/>
                  </a:lnTo>
                  <a:lnTo>
                    <a:pt x="10789" y="8599"/>
                  </a:lnTo>
                  <a:lnTo>
                    <a:pt x="10627" y="8761"/>
                  </a:lnTo>
                  <a:lnTo>
                    <a:pt x="10222" y="9126"/>
                  </a:lnTo>
                  <a:lnTo>
                    <a:pt x="9816" y="9451"/>
                  </a:lnTo>
                  <a:lnTo>
                    <a:pt x="9491" y="9613"/>
                  </a:lnTo>
                  <a:lnTo>
                    <a:pt x="9167" y="9735"/>
                  </a:lnTo>
                  <a:lnTo>
                    <a:pt x="8842" y="9816"/>
                  </a:lnTo>
                  <a:lnTo>
                    <a:pt x="8518" y="9857"/>
                  </a:lnTo>
                  <a:lnTo>
                    <a:pt x="8031" y="9816"/>
                  </a:lnTo>
                  <a:lnTo>
                    <a:pt x="7179" y="9694"/>
                  </a:lnTo>
                  <a:lnTo>
                    <a:pt x="6287" y="9491"/>
                  </a:lnTo>
                  <a:lnTo>
                    <a:pt x="5719" y="9370"/>
                  </a:lnTo>
                  <a:lnTo>
                    <a:pt x="4989" y="9167"/>
                  </a:lnTo>
                  <a:lnTo>
                    <a:pt x="4219" y="8924"/>
                  </a:lnTo>
                  <a:lnTo>
                    <a:pt x="3651" y="8802"/>
                  </a:lnTo>
                  <a:lnTo>
                    <a:pt x="3083" y="8721"/>
                  </a:lnTo>
                  <a:lnTo>
                    <a:pt x="2515" y="8680"/>
                  </a:lnTo>
                  <a:lnTo>
                    <a:pt x="1947" y="8721"/>
                  </a:lnTo>
                  <a:lnTo>
                    <a:pt x="1460" y="8842"/>
                  </a:lnTo>
                  <a:lnTo>
                    <a:pt x="974" y="8924"/>
                  </a:lnTo>
                  <a:lnTo>
                    <a:pt x="0" y="9208"/>
                  </a:lnTo>
                  <a:lnTo>
                    <a:pt x="1947" y="12615"/>
                  </a:lnTo>
                  <a:lnTo>
                    <a:pt x="2272" y="13101"/>
                  </a:lnTo>
                  <a:lnTo>
                    <a:pt x="2677" y="13548"/>
                  </a:lnTo>
                  <a:lnTo>
                    <a:pt x="3123" y="13913"/>
                  </a:lnTo>
                  <a:lnTo>
                    <a:pt x="3610" y="14237"/>
                  </a:lnTo>
                  <a:lnTo>
                    <a:pt x="4097" y="14521"/>
                  </a:lnTo>
                  <a:lnTo>
                    <a:pt x="4665" y="14683"/>
                  </a:lnTo>
                  <a:lnTo>
                    <a:pt x="5233" y="14805"/>
                  </a:lnTo>
                  <a:lnTo>
                    <a:pt x="5841" y="14845"/>
                  </a:lnTo>
                  <a:lnTo>
                    <a:pt x="11317" y="14845"/>
                  </a:lnTo>
                  <a:lnTo>
                    <a:pt x="11479" y="14724"/>
                  </a:lnTo>
                  <a:lnTo>
                    <a:pt x="11641" y="14602"/>
                  </a:lnTo>
                  <a:lnTo>
                    <a:pt x="11925" y="14278"/>
                  </a:lnTo>
                  <a:lnTo>
                    <a:pt x="12168" y="13913"/>
                  </a:lnTo>
                  <a:lnTo>
                    <a:pt x="12371" y="13548"/>
                  </a:lnTo>
                  <a:lnTo>
                    <a:pt x="12574" y="13020"/>
                  </a:lnTo>
                  <a:lnTo>
                    <a:pt x="12858" y="12209"/>
                  </a:lnTo>
                  <a:lnTo>
                    <a:pt x="13101" y="11357"/>
                  </a:lnTo>
                  <a:lnTo>
                    <a:pt x="13426" y="10343"/>
                  </a:lnTo>
                  <a:lnTo>
                    <a:pt x="13629" y="9654"/>
                  </a:lnTo>
                  <a:lnTo>
                    <a:pt x="13913" y="9005"/>
                  </a:lnTo>
                  <a:lnTo>
                    <a:pt x="14075" y="8721"/>
                  </a:lnTo>
                  <a:lnTo>
                    <a:pt x="14359" y="8194"/>
                  </a:lnTo>
                  <a:lnTo>
                    <a:pt x="14724" y="7747"/>
                  </a:lnTo>
                  <a:lnTo>
                    <a:pt x="15129" y="7301"/>
                  </a:lnTo>
                  <a:lnTo>
                    <a:pt x="15535" y="6936"/>
                  </a:lnTo>
                  <a:lnTo>
                    <a:pt x="16143" y="6449"/>
                  </a:lnTo>
                  <a:lnTo>
                    <a:pt x="16630" y="6125"/>
                  </a:lnTo>
                  <a:lnTo>
                    <a:pt x="17117" y="5841"/>
                  </a:lnTo>
                  <a:lnTo>
                    <a:pt x="17644" y="5598"/>
                  </a:lnTo>
                  <a:lnTo>
                    <a:pt x="18131" y="5354"/>
                  </a:lnTo>
                  <a:lnTo>
                    <a:pt x="18699" y="5151"/>
                  </a:lnTo>
                  <a:lnTo>
                    <a:pt x="19226" y="4989"/>
                  </a:lnTo>
                  <a:lnTo>
                    <a:pt x="19753" y="4827"/>
                  </a:lnTo>
                  <a:lnTo>
                    <a:pt x="20321" y="4705"/>
                  </a:lnTo>
                  <a:lnTo>
                    <a:pt x="20727" y="4665"/>
                  </a:lnTo>
                  <a:lnTo>
                    <a:pt x="21092" y="4665"/>
                  </a:lnTo>
                  <a:lnTo>
                    <a:pt x="21457" y="4705"/>
                  </a:lnTo>
                  <a:lnTo>
                    <a:pt x="21822" y="4786"/>
                  </a:lnTo>
                  <a:lnTo>
                    <a:pt x="22146" y="4908"/>
                  </a:lnTo>
                  <a:lnTo>
                    <a:pt x="22511" y="5070"/>
                  </a:lnTo>
                  <a:lnTo>
                    <a:pt x="22795" y="5314"/>
                  </a:lnTo>
                  <a:lnTo>
                    <a:pt x="23120" y="5557"/>
                  </a:lnTo>
                  <a:lnTo>
                    <a:pt x="23566" y="5963"/>
                  </a:lnTo>
                  <a:lnTo>
                    <a:pt x="24053" y="6328"/>
                  </a:lnTo>
                  <a:lnTo>
                    <a:pt x="24174" y="6409"/>
                  </a:lnTo>
                  <a:lnTo>
                    <a:pt x="24458" y="6571"/>
                  </a:lnTo>
                  <a:lnTo>
                    <a:pt x="24702" y="6652"/>
                  </a:lnTo>
                  <a:lnTo>
                    <a:pt x="24945" y="6733"/>
                  </a:lnTo>
                  <a:lnTo>
                    <a:pt x="25229" y="6774"/>
                  </a:lnTo>
                  <a:lnTo>
                    <a:pt x="27906" y="2109"/>
                  </a:lnTo>
                  <a:lnTo>
                    <a:pt x="28149" y="1623"/>
                  </a:lnTo>
                  <a:lnTo>
                    <a:pt x="28312" y="1136"/>
                  </a:lnTo>
                  <a:lnTo>
                    <a:pt x="28068" y="1420"/>
                  </a:lnTo>
                  <a:lnTo>
                    <a:pt x="27744" y="1704"/>
                  </a:lnTo>
                  <a:lnTo>
                    <a:pt x="27663" y="1826"/>
                  </a:lnTo>
                  <a:lnTo>
                    <a:pt x="27338" y="2028"/>
                  </a:lnTo>
                  <a:lnTo>
                    <a:pt x="27014" y="2191"/>
                  </a:lnTo>
                  <a:lnTo>
                    <a:pt x="26649" y="2272"/>
                  </a:lnTo>
                  <a:lnTo>
                    <a:pt x="26000" y="2272"/>
                  </a:lnTo>
                  <a:lnTo>
                    <a:pt x="25756" y="2191"/>
                  </a:lnTo>
                  <a:lnTo>
                    <a:pt x="25391" y="2109"/>
                  </a:lnTo>
                  <a:lnTo>
                    <a:pt x="25067" y="1988"/>
                  </a:lnTo>
                  <a:lnTo>
                    <a:pt x="24702" y="1826"/>
                  </a:lnTo>
                  <a:lnTo>
                    <a:pt x="24296" y="1623"/>
                  </a:lnTo>
                  <a:lnTo>
                    <a:pt x="23931" y="1420"/>
                  </a:lnTo>
                  <a:lnTo>
                    <a:pt x="23566" y="1177"/>
                  </a:lnTo>
                  <a:lnTo>
                    <a:pt x="23323" y="933"/>
                  </a:lnTo>
                  <a:lnTo>
                    <a:pt x="22836" y="609"/>
                  </a:lnTo>
                  <a:lnTo>
                    <a:pt x="22309" y="325"/>
                  </a:lnTo>
                  <a:lnTo>
                    <a:pt x="21944" y="163"/>
                  </a:lnTo>
                  <a:lnTo>
                    <a:pt x="21538" y="41"/>
                  </a:lnTo>
                  <a:lnTo>
                    <a:pt x="2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4824500" y="2165925"/>
              <a:ext cx="584100" cy="307275"/>
            </a:xfrm>
            <a:custGeom>
              <a:rect b="b" l="l" r="r" t="t"/>
              <a:pathLst>
                <a:path extrusionOk="0" h="12291" w="23364">
                  <a:moveTo>
                    <a:pt x="11358" y="0"/>
                  </a:moveTo>
                  <a:lnTo>
                    <a:pt x="11074" y="1095"/>
                  </a:lnTo>
                  <a:lnTo>
                    <a:pt x="10709" y="2190"/>
                  </a:lnTo>
                  <a:lnTo>
                    <a:pt x="10506" y="2637"/>
                  </a:lnTo>
                  <a:lnTo>
                    <a:pt x="10303" y="3083"/>
                  </a:lnTo>
                  <a:lnTo>
                    <a:pt x="10060" y="3448"/>
                  </a:lnTo>
                  <a:lnTo>
                    <a:pt x="9776" y="3813"/>
                  </a:lnTo>
                  <a:lnTo>
                    <a:pt x="9411" y="4259"/>
                  </a:lnTo>
                  <a:lnTo>
                    <a:pt x="9005" y="4624"/>
                  </a:lnTo>
                  <a:lnTo>
                    <a:pt x="8559" y="4989"/>
                  </a:lnTo>
                  <a:lnTo>
                    <a:pt x="8113" y="5273"/>
                  </a:lnTo>
                  <a:lnTo>
                    <a:pt x="7707" y="5557"/>
                  </a:lnTo>
                  <a:lnTo>
                    <a:pt x="7261" y="5800"/>
                  </a:lnTo>
                  <a:lnTo>
                    <a:pt x="6693" y="6084"/>
                  </a:lnTo>
                  <a:lnTo>
                    <a:pt x="6126" y="6287"/>
                  </a:lnTo>
                  <a:lnTo>
                    <a:pt x="5761" y="6409"/>
                  </a:lnTo>
                  <a:lnTo>
                    <a:pt x="5396" y="6490"/>
                  </a:lnTo>
                  <a:lnTo>
                    <a:pt x="4990" y="6530"/>
                  </a:lnTo>
                  <a:lnTo>
                    <a:pt x="4098" y="6530"/>
                  </a:lnTo>
                  <a:lnTo>
                    <a:pt x="3733" y="6490"/>
                  </a:lnTo>
                  <a:lnTo>
                    <a:pt x="3408" y="6449"/>
                  </a:lnTo>
                  <a:lnTo>
                    <a:pt x="1" y="12290"/>
                  </a:lnTo>
                  <a:lnTo>
                    <a:pt x="325" y="12047"/>
                  </a:lnTo>
                  <a:lnTo>
                    <a:pt x="650" y="11844"/>
                  </a:lnTo>
                  <a:lnTo>
                    <a:pt x="1015" y="11682"/>
                  </a:lnTo>
                  <a:lnTo>
                    <a:pt x="1339" y="11560"/>
                  </a:lnTo>
                  <a:lnTo>
                    <a:pt x="1907" y="11398"/>
                  </a:lnTo>
                  <a:lnTo>
                    <a:pt x="2475" y="11317"/>
                  </a:lnTo>
                  <a:lnTo>
                    <a:pt x="4625" y="11114"/>
                  </a:lnTo>
                  <a:lnTo>
                    <a:pt x="5314" y="11033"/>
                  </a:lnTo>
                  <a:lnTo>
                    <a:pt x="5801" y="10952"/>
                  </a:lnTo>
                  <a:lnTo>
                    <a:pt x="6247" y="10830"/>
                  </a:lnTo>
                  <a:lnTo>
                    <a:pt x="6653" y="10668"/>
                  </a:lnTo>
                  <a:lnTo>
                    <a:pt x="7059" y="10465"/>
                  </a:lnTo>
                  <a:lnTo>
                    <a:pt x="7545" y="10181"/>
                  </a:lnTo>
                  <a:lnTo>
                    <a:pt x="7951" y="9816"/>
                  </a:lnTo>
                  <a:lnTo>
                    <a:pt x="8681" y="9207"/>
                  </a:lnTo>
                  <a:lnTo>
                    <a:pt x="9370" y="8558"/>
                  </a:lnTo>
                  <a:lnTo>
                    <a:pt x="10019" y="7828"/>
                  </a:lnTo>
                  <a:lnTo>
                    <a:pt x="10587" y="7139"/>
                  </a:lnTo>
                  <a:lnTo>
                    <a:pt x="10952" y="6571"/>
                  </a:lnTo>
                  <a:lnTo>
                    <a:pt x="11317" y="6003"/>
                  </a:lnTo>
                  <a:lnTo>
                    <a:pt x="12007" y="4867"/>
                  </a:lnTo>
                  <a:lnTo>
                    <a:pt x="12169" y="4584"/>
                  </a:lnTo>
                  <a:lnTo>
                    <a:pt x="12656" y="3935"/>
                  </a:lnTo>
                  <a:lnTo>
                    <a:pt x="12899" y="3651"/>
                  </a:lnTo>
                  <a:lnTo>
                    <a:pt x="13183" y="3367"/>
                  </a:lnTo>
                  <a:lnTo>
                    <a:pt x="13710" y="2921"/>
                  </a:lnTo>
                  <a:lnTo>
                    <a:pt x="13913" y="2799"/>
                  </a:lnTo>
                  <a:lnTo>
                    <a:pt x="14400" y="2555"/>
                  </a:lnTo>
                  <a:lnTo>
                    <a:pt x="14643" y="2434"/>
                  </a:lnTo>
                  <a:lnTo>
                    <a:pt x="15130" y="2231"/>
                  </a:lnTo>
                  <a:lnTo>
                    <a:pt x="15657" y="2069"/>
                  </a:lnTo>
                  <a:lnTo>
                    <a:pt x="16022" y="1988"/>
                  </a:lnTo>
                  <a:lnTo>
                    <a:pt x="16387" y="1947"/>
                  </a:lnTo>
                  <a:lnTo>
                    <a:pt x="17118" y="1866"/>
                  </a:lnTo>
                  <a:lnTo>
                    <a:pt x="17848" y="1825"/>
                  </a:lnTo>
                  <a:lnTo>
                    <a:pt x="18618" y="1866"/>
                  </a:lnTo>
                  <a:lnTo>
                    <a:pt x="19105" y="1907"/>
                  </a:lnTo>
                  <a:lnTo>
                    <a:pt x="19592" y="1907"/>
                  </a:lnTo>
                  <a:lnTo>
                    <a:pt x="20079" y="1866"/>
                  </a:lnTo>
                  <a:lnTo>
                    <a:pt x="20565" y="1785"/>
                  </a:lnTo>
                  <a:lnTo>
                    <a:pt x="21052" y="1663"/>
                  </a:lnTo>
                  <a:lnTo>
                    <a:pt x="21498" y="1501"/>
                  </a:lnTo>
                  <a:lnTo>
                    <a:pt x="21985" y="1339"/>
                  </a:lnTo>
                  <a:lnTo>
                    <a:pt x="22431" y="1095"/>
                  </a:lnTo>
                  <a:lnTo>
                    <a:pt x="22918" y="690"/>
                  </a:lnTo>
                  <a:lnTo>
                    <a:pt x="23364" y="284"/>
                  </a:lnTo>
                  <a:lnTo>
                    <a:pt x="22999" y="162"/>
                  </a:lnTo>
                  <a:lnTo>
                    <a:pt x="22593" y="81"/>
                  </a:lnTo>
                  <a:lnTo>
                    <a:pt x="222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a:off x="4826550" y="2264275"/>
              <a:ext cx="743300" cy="408675"/>
            </a:xfrm>
            <a:custGeom>
              <a:rect b="b" l="l" r="r" t="t"/>
              <a:pathLst>
                <a:path extrusionOk="0" h="16347" w="29732">
                  <a:moveTo>
                    <a:pt x="26608" y="1"/>
                  </a:moveTo>
                  <a:lnTo>
                    <a:pt x="26162" y="690"/>
                  </a:lnTo>
                  <a:lnTo>
                    <a:pt x="25675" y="1298"/>
                  </a:lnTo>
                  <a:lnTo>
                    <a:pt x="25269" y="1704"/>
                  </a:lnTo>
                  <a:lnTo>
                    <a:pt x="24985" y="1907"/>
                  </a:lnTo>
                  <a:lnTo>
                    <a:pt x="24620" y="2150"/>
                  </a:lnTo>
                  <a:lnTo>
                    <a:pt x="24255" y="2272"/>
                  </a:lnTo>
                  <a:lnTo>
                    <a:pt x="23809" y="2394"/>
                  </a:lnTo>
                  <a:lnTo>
                    <a:pt x="23363" y="2434"/>
                  </a:lnTo>
                  <a:lnTo>
                    <a:pt x="23201" y="2434"/>
                  </a:lnTo>
                  <a:lnTo>
                    <a:pt x="22552" y="2394"/>
                  </a:lnTo>
                  <a:lnTo>
                    <a:pt x="21943" y="2312"/>
                  </a:lnTo>
                  <a:lnTo>
                    <a:pt x="21335" y="2191"/>
                  </a:lnTo>
                  <a:lnTo>
                    <a:pt x="20727" y="1988"/>
                  </a:lnTo>
                  <a:lnTo>
                    <a:pt x="19997" y="1745"/>
                  </a:lnTo>
                  <a:lnTo>
                    <a:pt x="19266" y="1623"/>
                  </a:lnTo>
                  <a:lnTo>
                    <a:pt x="18536" y="1542"/>
                  </a:lnTo>
                  <a:lnTo>
                    <a:pt x="17806" y="1542"/>
                  </a:lnTo>
                  <a:lnTo>
                    <a:pt x="17441" y="1582"/>
                  </a:lnTo>
                  <a:lnTo>
                    <a:pt x="17076" y="1664"/>
                  </a:lnTo>
                  <a:lnTo>
                    <a:pt x="16711" y="1785"/>
                  </a:lnTo>
                  <a:lnTo>
                    <a:pt x="16346" y="1947"/>
                  </a:lnTo>
                  <a:lnTo>
                    <a:pt x="15738" y="2272"/>
                  </a:lnTo>
                  <a:lnTo>
                    <a:pt x="15129" y="2596"/>
                  </a:lnTo>
                  <a:lnTo>
                    <a:pt x="14521" y="3002"/>
                  </a:lnTo>
                  <a:lnTo>
                    <a:pt x="13994" y="3408"/>
                  </a:lnTo>
                  <a:lnTo>
                    <a:pt x="13710" y="3692"/>
                  </a:lnTo>
                  <a:lnTo>
                    <a:pt x="13263" y="4178"/>
                  </a:lnTo>
                  <a:lnTo>
                    <a:pt x="12898" y="4706"/>
                  </a:lnTo>
                  <a:lnTo>
                    <a:pt x="12574" y="5273"/>
                  </a:lnTo>
                  <a:lnTo>
                    <a:pt x="12331" y="5882"/>
                  </a:lnTo>
                  <a:lnTo>
                    <a:pt x="11925" y="7099"/>
                  </a:lnTo>
                  <a:lnTo>
                    <a:pt x="11600" y="8315"/>
                  </a:lnTo>
                  <a:lnTo>
                    <a:pt x="11519" y="8640"/>
                  </a:lnTo>
                  <a:lnTo>
                    <a:pt x="11438" y="8924"/>
                  </a:lnTo>
                  <a:lnTo>
                    <a:pt x="11195" y="9370"/>
                  </a:lnTo>
                  <a:lnTo>
                    <a:pt x="10951" y="9735"/>
                  </a:lnTo>
                  <a:lnTo>
                    <a:pt x="10668" y="10141"/>
                  </a:lnTo>
                  <a:lnTo>
                    <a:pt x="10384" y="10465"/>
                  </a:lnTo>
                  <a:lnTo>
                    <a:pt x="10100" y="10749"/>
                  </a:lnTo>
                  <a:lnTo>
                    <a:pt x="9816" y="10952"/>
                  </a:lnTo>
                  <a:lnTo>
                    <a:pt x="9491" y="11155"/>
                  </a:lnTo>
                  <a:lnTo>
                    <a:pt x="9207" y="11317"/>
                  </a:lnTo>
                  <a:lnTo>
                    <a:pt x="8842" y="11479"/>
                  </a:lnTo>
                  <a:lnTo>
                    <a:pt x="8518" y="11560"/>
                  </a:lnTo>
                  <a:lnTo>
                    <a:pt x="8153" y="11641"/>
                  </a:lnTo>
                  <a:lnTo>
                    <a:pt x="7788" y="11723"/>
                  </a:lnTo>
                  <a:lnTo>
                    <a:pt x="5922" y="11885"/>
                  </a:lnTo>
                  <a:lnTo>
                    <a:pt x="4056" y="11966"/>
                  </a:lnTo>
                  <a:lnTo>
                    <a:pt x="3448" y="12006"/>
                  </a:lnTo>
                  <a:lnTo>
                    <a:pt x="2839" y="12169"/>
                  </a:lnTo>
                  <a:lnTo>
                    <a:pt x="2434" y="12290"/>
                  </a:lnTo>
                  <a:lnTo>
                    <a:pt x="2069" y="12412"/>
                  </a:lnTo>
                  <a:lnTo>
                    <a:pt x="1704" y="12615"/>
                  </a:lnTo>
                  <a:lnTo>
                    <a:pt x="1339" y="12818"/>
                  </a:lnTo>
                  <a:lnTo>
                    <a:pt x="1014" y="13061"/>
                  </a:lnTo>
                  <a:lnTo>
                    <a:pt x="527" y="13467"/>
                  </a:lnTo>
                  <a:lnTo>
                    <a:pt x="81" y="13832"/>
                  </a:lnTo>
                  <a:lnTo>
                    <a:pt x="0" y="13913"/>
                  </a:lnTo>
                  <a:lnTo>
                    <a:pt x="1420" y="16346"/>
                  </a:lnTo>
                  <a:lnTo>
                    <a:pt x="1501" y="16265"/>
                  </a:lnTo>
                  <a:lnTo>
                    <a:pt x="2069" y="15941"/>
                  </a:lnTo>
                  <a:lnTo>
                    <a:pt x="2637" y="15657"/>
                  </a:lnTo>
                  <a:lnTo>
                    <a:pt x="3326" y="15414"/>
                  </a:lnTo>
                  <a:lnTo>
                    <a:pt x="4016" y="15170"/>
                  </a:lnTo>
                  <a:lnTo>
                    <a:pt x="4746" y="14967"/>
                  </a:lnTo>
                  <a:lnTo>
                    <a:pt x="5435" y="14846"/>
                  </a:lnTo>
                  <a:lnTo>
                    <a:pt x="5557" y="14805"/>
                  </a:lnTo>
                  <a:lnTo>
                    <a:pt x="5638" y="14805"/>
                  </a:lnTo>
                  <a:lnTo>
                    <a:pt x="6206" y="14724"/>
                  </a:lnTo>
                  <a:lnTo>
                    <a:pt x="7342" y="14724"/>
                  </a:lnTo>
                  <a:lnTo>
                    <a:pt x="7950" y="14765"/>
                  </a:lnTo>
                  <a:lnTo>
                    <a:pt x="8315" y="14805"/>
                  </a:lnTo>
                  <a:lnTo>
                    <a:pt x="10221" y="15008"/>
                  </a:lnTo>
                  <a:lnTo>
                    <a:pt x="10992" y="15049"/>
                  </a:lnTo>
                  <a:lnTo>
                    <a:pt x="11438" y="15008"/>
                  </a:lnTo>
                  <a:lnTo>
                    <a:pt x="11884" y="14967"/>
                  </a:lnTo>
                  <a:lnTo>
                    <a:pt x="12290" y="14886"/>
                  </a:lnTo>
                  <a:lnTo>
                    <a:pt x="12655" y="14765"/>
                  </a:lnTo>
                  <a:lnTo>
                    <a:pt x="13061" y="14562"/>
                  </a:lnTo>
                  <a:lnTo>
                    <a:pt x="13426" y="14359"/>
                  </a:lnTo>
                  <a:lnTo>
                    <a:pt x="13750" y="14116"/>
                  </a:lnTo>
                  <a:lnTo>
                    <a:pt x="14115" y="13832"/>
                  </a:lnTo>
                  <a:lnTo>
                    <a:pt x="14399" y="13588"/>
                  </a:lnTo>
                  <a:lnTo>
                    <a:pt x="14642" y="13304"/>
                  </a:lnTo>
                  <a:lnTo>
                    <a:pt x="15089" y="12696"/>
                  </a:lnTo>
                  <a:lnTo>
                    <a:pt x="15494" y="12047"/>
                  </a:lnTo>
                  <a:lnTo>
                    <a:pt x="15859" y="11398"/>
                  </a:lnTo>
                  <a:lnTo>
                    <a:pt x="16143" y="10830"/>
                  </a:lnTo>
                  <a:lnTo>
                    <a:pt x="16387" y="10222"/>
                  </a:lnTo>
                  <a:lnTo>
                    <a:pt x="16873" y="9046"/>
                  </a:lnTo>
                  <a:lnTo>
                    <a:pt x="17117" y="8559"/>
                  </a:lnTo>
                  <a:lnTo>
                    <a:pt x="17360" y="8113"/>
                  </a:lnTo>
                  <a:lnTo>
                    <a:pt x="17685" y="7707"/>
                  </a:lnTo>
                  <a:lnTo>
                    <a:pt x="18050" y="7342"/>
                  </a:lnTo>
                  <a:lnTo>
                    <a:pt x="18415" y="7018"/>
                  </a:lnTo>
                  <a:lnTo>
                    <a:pt x="18861" y="6774"/>
                  </a:lnTo>
                  <a:lnTo>
                    <a:pt x="19307" y="6531"/>
                  </a:lnTo>
                  <a:lnTo>
                    <a:pt x="19834" y="6328"/>
                  </a:lnTo>
                  <a:lnTo>
                    <a:pt x="20564" y="6166"/>
                  </a:lnTo>
                  <a:lnTo>
                    <a:pt x="21294" y="6044"/>
                  </a:lnTo>
                  <a:lnTo>
                    <a:pt x="22025" y="6004"/>
                  </a:lnTo>
                  <a:lnTo>
                    <a:pt x="22714" y="6085"/>
                  </a:lnTo>
                  <a:lnTo>
                    <a:pt x="23444" y="6206"/>
                  </a:lnTo>
                  <a:lnTo>
                    <a:pt x="24134" y="6369"/>
                  </a:lnTo>
                  <a:lnTo>
                    <a:pt x="24823" y="6652"/>
                  </a:lnTo>
                  <a:lnTo>
                    <a:pt x="25513" y="6977"/>
                  </a:lnTo>
                  <a:lnTo>
                    <a:pt x="26081" y="7301"/>
                  </a:lnTo>
                  <a:lnTo>
                    <a:pt x="26405" y="7423"/>
                  </a:lnTo>
                  <a:lnTo>
                    <a:pt x="26730" y="7504"/>
                  </a:lnTo>
                  <a:lnTo>
                    <a:pt x="26973" y="7545"/>
                  </a:lnTo>
                  <a:lnTo>
                    <a:pt x="27419" y="7545"/>
                  </a:lnTo>
                  <a:lnTo>
                    <a:pt x="27622" y="7504"/>
                  </a:lnTo>
                  <a:lnTo>
                    <a:pt x="27825" y="7423"/>
                  </a:lnTo>
                  <a:lnTo>
                    <a:pt x="28028" y="7342"/>
                  </a:lnTo>
                  <a:lnTo>
                    <a:pt x="28230" y="7261"/>
                  </a:lnTo>
                  <a:lnTo>
                    <a:pt x="28393" y="7139"/>
                  </a:lnTo>
                  <a:lnTo>
                    <a:pt x="28595" y="6977"/>
                  </a:lnTo>
                  <a:lnTo>
                    <a:pt x="28920" y="6612"/>
                  </a:lnTo>
                  <a:lnTo>
                    <a:pt x="29325" y="6085"/>
                  </a:lnTo>
                  <a:lnTo>
                    <a:pt x="29731" y="5517"/>
                  </a:lnTo>
                  <a:lnTo>
                    <a:pt x="29731" y="5476"/>
                  </a:lnTo>
                  <a:lnTo>
                    <a:pt x="266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a:off x="4912725" y="2165925"/>
              <a:ext cx="189650" cy="157200"/>
            </a:xfrm>
            <a:custGeom>
              <a:rect b="b" l="l" r="r" t="t"/>
              <a:pathLst>
                <a:path extrusionOk="0" h="6288" w="7586">
                  <a:moveTo>
                    <a:pt x="6166" y="0"/>
                  </a:moveTo>
                  <a:lnTo>
                    <a:pt x="5558" y="41"/>
                  </a:lnTo>
                  <a:lnTo>
                    <a:pt x="4990" y="162"/>
                  </a:lnTo>
                  <a:lnTo>
                    <a:pt x="4422" y="325"/>
                  </a:lnTo>
                  <a:lnTo>
                    <a:pt x="3935" y="609"/>
                  </a:lnTo>
                  <a:lnTo>
                    <a:pt x="3448" y="933"/>
                  </a:lnTo>
                  <a:lnTo>
                    <a:pt x="3002" y="1298"/>
                  </a:lnTo>
                  <a:lnTo>
                    <a:pt x="2597" y="1744"/>
                  </a:lnTo>
                  <a:lnTo>
                    <a:pt x="2272" y="2231"/>
                  </a:lnTo>
                  <a:lnTo>
                    <a:pt x="1" y="6206"/>
                  </a:lnTo>
                  <a:lnTo>
                    <a:pt x="82" y="6206"/>
                  </a:lnTo>
                  <a:lnTo>
                    <a:pt x="812" y="6287"/>
                  </a:lnTo>
                  <a:lnTo>
                    <a:pt x="1542" y="6287"/>
                  </a:lnTo>
                  <a:lnTo>
                    <a:pt x="2110" y="6206"/>
                  </a:lnTo>
                  <a:lnTo>
                    <a:pt x="2556" y="6084"/>
                  </a:lnTo>
                  <a:lnTo>
                    <a:pt x="3002" y="5881"/>
                  </a:lnTo>
                  <a:lnTo>
                    <a:pt x="3692" y="5557"/>
                  </a:lnTo>
                  <a:lnTo>
                    <a:pt x="4341" y="5151"/>
                  </a:lnTo>
                  <a:lnTo>
                    <a:pt x="4949" y="4746"/>
                  </a:lnTo>
                  <a:lnTo>
                    <a:pt x="5558" y="4259"/>
                  </a:lnTo>
                  <a:lnTo>
                    <a:pt x="5923" y="3894"/>
                  </a:lnTo>
                  <a:lnTo>
                    <a:pt x="6247" y="3488"/>
                  </a:lnTo>
                  <a:lnTo>
                    <a:pt x="6531" y="3042"/>
                  </a:lnTo>
                  <a:lnTo>
                    <a:pt x="6734" y="2596"/>
                  </a:lnTo>
                  <a:lnTo>
                    <a:pt x="7018" y="1947"/>
                  </a:lnTo>
                  <a:lnTo>
                    <a:pt x="7342" y="974"/>
                  </a:lnTo>
                  <a:lnTo>
                    <a:pt x="75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4865075" y="2407250"/>
              <a:ext cx="768650" cy="377250"/>
            </a:xfrm>
            <a:custGeom>
              <a:rect b="b" l="l" r="r" t="t"/>
              <a:pathLst>
                <a:path extrusionOk="0" h="15090" w="30746">
                  <a:moveTo>
                    <a:pt x="28352" y="1"/>
                  </a:moveTo>
                  <a:lnTo>
                    <a:pt x="28271" y="82"/>
                  </a:lnTo>
                  <a:lnTo>
                    <a:pt x="28028" y="487"/>
                  </a:lnTo>
                  <a:lnTo>
                    <a:pt x="27744" y="852"/>
                  </a:lnTo>
                  <a:lnTo>
                    <a:pt x="27460" y="1177"/>
                  </a:lnTo>
                  <a:lnTo>
                    <a:pt x="27135" y="1501"/>
                  </a:lnTo>
                  <a:lnTo>
                    <a:pt x="26892" y="1704"/>
                  </a:lnTo>
                  <a:lnTo>
                    <a:pt x="26608" y="1866"/>
                  </a:lnTo>
                  <a:lnTo>
                    <a:pt x="26365" y="1988"/>
                  </a:lnTo>
                  <a:lnTo>
                    <a:pt x="26081" y="2029"/>
                  </a:lnTo>
                  <a:lnTo>
                    <a:pt x="25756" y="2069"/>
                  </a:lnTo>
                  <a:lnTo>
                    <a:pt x="25473" y="2069"/>
                  </a:lnTo>
                  <a:lnTo>
                    <a:pt x="25189" y="2029"/>
                  </a:lnTo>
                  <a:lnTo>
                    <a:pt x="24864" y="1947"/>
                  </a:lnTo>
                  <a:lnTo>
                    <a:pt x="24580" y="1866"/>
                  </a:lnTo>
                  <a:lnTo>
                    <a:pt x="24296" y="1745"/>
                  </a:lnTo>
                  <a:lnTo>
                    <a:pt x="23769" y="1420"/>
                  </a:lnTo>
                  <a:lnTo>
                    <a:pt x="23404" y="1258"/>
                  </a:lnTo>
                  <a:lnTo>
                    <a:pt x="23039" y="1096"/>
                  </a:lnTo>
                  <a:lnTo>
                    <a:pt x="22309" y="812"/>
                  </a:lnTo>
                  <a:lnTo>
                    <a:pt x="21538" y="650"/>
                  </a:lnTo>
                  <a:lnTo>
                    <a:pt x="20727" y="568"/>
                  </a:lnTo>
                  <a:lnTo>
                    <a:pt x="20281" y="528"/>
                  </a:lnTo>
                  <a:lnTo>
                    <a:pt x="19835" y="568"/>
                  </a:lnTo>
                  <a:lnTo>
                    <a:pt x="19388" y="609"/>
                  </a:lnTo>
                  <a:lnTo>
                    <a:pt x="18861" y="731"/>
                  </a:lnTo>
                  <a:lnTo>
                    <a:pt x="18334" y="852"/>
                  </a:lnTo>
                  <a:lnTo>
                    <a:pt x="17807" y="1096"/>
                  </a:lnTo>
                  <a:lnTo>
                    <a:pt x="17279" y="1339"/>
                  </a:lnTo>
                  <a:lnTo>
                    <a:pt x="17036" y="1501"/>
                  </a:lnTo>
                  <a:lnTo>
                    <a:pt x="16793" y="1664"/>
                  </a:lnTo>
                  <a:lnTo>
                    <a:pt x="16590" y="1866"/>
                  </a:lnTo>
                  <a:lnTo>
                    <a:pt x="16387" y="2069"/>
                  </a:lnTo>
                  <a:lnTo>
                    <a:pt x="16062" y="2515"/>
                  </a:lnTo>
                  <a:lnTo>
                    <a:pt x="15738" y="3043"/>
                  </a:lnTo>
                  <a:lnTo>
                    <a:pt x="15616" y="3245"/>
                  </a:lnTo>
                  <a:lnTo>
                    <a:pt x="15332" y="3935"/>
                  </a:lnTo>
                  <a:lnTo>
                    <a:pt x="14967" y="4868"/>
                  </a:lnTo>
                  <a:lnTo>
                    <a:pt x="14643" y="5557"/>
                  </a:lnTo>
                  <a:lnTo>
                    <a:pt x="14318" y="6247"/>
                  </a:lnTo>
                  <a:lnTo>
                    <a:pt x="13913" y="6936"/>
                  </a:lnTo>
                  <a:lnTo>
                    <a:pt x="13467" y="7545"/>
                  </a:lnTo>
                  <a:lnTo>
                    <a:pt x="12980" y="8072"/>
                  </a:lnTo>
                  <a:lnTo>
                    <a:pt x="12493" y="8518"/>
                  </a:lnTo>
                  <a:lnTo>
                    <a:pt x="11925" y="8883"/>
                  </a:lnTo>
                  <a:lnTo>
                    <a:pt x="11357" y="9208"/>
                  </a:lnTo>
                  <a:lnTo>
                    <a:pt x="10911" y="9370"/>
                  </a:lnTo>
                  <a:lnTo>
                    <a:pt x="10465" y="9492"/>
                  </a:lnTo>
                  <a:lnTo>
                    <a:pt x="10019" y="9532"/>
                  </a:lnTo>
                  <a:lnTo>
                    <a:pt x="9532" y="9573"/>
                  </a:lnTo>
                  <a:lnTo>
                    <a:pt x="9086" y="9532"/>
                  </a:lnTo>
                  <a:lnTo>
                    <a:pt x="8599" y="9532"/>
                  </a:lnTo>
                  <a:lnTo>
                    <a:pt x="7869" y="9451"/>
                  </a:lnTo>
                  <a:lnTo>
                    <a:pt x="6733" y="9330"/>
                  </a:lnTo>
                  <a:lnTo>
                    <a:pt x="5598" y="9248"/>
                  </a:lnTo>
                  <a:lnTo>
                    <a:pt x="4827" y="9248"/>
                  </a:lnTo>
                  <a:lnTo>
                    <a:pt x="4056" y="9330"/>
                  </a:lnTo>
                  <a:lnTo>
                    <a:pt x="3286" y="9492"/>
                  </a:lnTo>
                  <a:lnTo>
                    <a:pt x="2556" y="9695"/>
                  </a:lnTo>
                  <a:lnTo>
                    <a:pt x="1663" y="9979"/>
                  </a:lnTo>
                  <a:lnTo>
                    <a:pt x="1217" y="10141"/>
                  </a:lnTo>
                  <a:lnTo>
                    <a:pt x="812" y="10344"/>
                  </a:lnTo>
                  <a:lnTo>
                    <a:pt x="0" y="10830"/>
                  </a:lnTo>
                  <a:lnTo>
                    <a:pt x="2110" y="14481"/>
                  </a:lnTo>
                  <a:lnTo>
                    <a:pt x="3083" y="14197"/>
                  </a:lnTo>
                  <a:lnTo>
                    <a:pt x="3529" y="14075"/>
                  </a:lnTo>
                  <a:lnTo>
                    <a:pt x="3975" y="13994"/>
                  </a:lnTo>
                  <a:lnTo>
                    <a:pt x="4462" y="13913"/>
                  </a:lnTo>
                  <a:lnTo>
                    <a:pt x="4908" y="13913"/>
                  </a:lnTo>
                  <a:lnTo>
                    <a:pt x="5557" y="13953"/>
                  </a:lnTo>
                  <a:lnTo>
                    <a:pt x="6247" y="14075"/>
                  </a:lnTo>
                  <a:lnTo>
                    <a:pt x="6693" y="14197"/>
                  </a:lnTo>
                  <a:lnTo>
                    <a:pt x="7139" y="14359"/>
                  </a:lnTo>
                  <a:lnTo>
                    <a:pt x="7382" y="14400"/>
                  </a:lnTo>
                  <a:lnTo>
                    <a:pt x="8153" y="14643"/>
                  </a:lnTo>
                  <a:lnTo>
                    <a:pt x="8924" y="14805"/>
                  </a:lnTo>
                  <a:lnTo>
                    <a:pt x="9694" y="14967"/>
                  </a:lnTo>
                  <a:lnTo>
                    <a:pt x="10465" y="15049"/>
                  </a:lnTo>
                  <a:lnTo>
                    <a:pt x="10749" y="15089"/>
                  </a:lnTo>
                  <a:lnTo>
                    <a:pt x="11033" y="15049"/>
                  </a:lnTo>
                  <a:lnTo>
                    <a:pt x="11276" y="15008"/>
                  </a:lnTo>
                  <a:lnTo>
                    <a:pt x="11520" y="14927"/>
                  </a:lnTo>
                  <a:lnTo>
                    <a:pt x="11763" y="14805"/>
                  </a:lnTo>
                  <a:lnTo>
                    <a:pt x="11966" y="14684"/>
                  </a:lnTo>
                  <a:lnTo>
                    <a:pt x="12412" y="14359"/>
                  </a:lnTo>
                  <a:lnTo>
                    <a:pt x="12696" y="14035"/>
                  </a:lnTo>
                  <a:lnTo>
                    <a:pt x="12980" y="13751"/>
                  </a:lnTo>
                  <a:lnTo>
                    <a:pt x="13507" y="13061"/>
                  </a:lnTo>
                  <a:lnTo>
                    <a:pt x="13913" y="12372"/>
                  </a:lnTo>
                  <a:lnTo>
                    <a:pt x="14278" y="11601"/>
                  </a:lnTo>
                  <a:lnTo>
                    <a:pt x="15008" y="10060"/>
                  </a:lnTo>
                  <a:lnTo>
                    <a:pt x="15211" y="9735"/>
                  </a:lnTo>
                  <a:lnTo>
                    <a:pt x="15413" y="9370"/>
                  </a:lnTo>
                  <a:lnTo>
                    <a:pt x="15657" y="9086"/>
                  </a:lnTo>
                  <a:lnTo>
                    <a:pt x="15900" y="8802"/>
                  </a:lnTo>
                  <a:lnTo>
                    <a:pt x="16427" y="8234"/>
                  </a:lnTo>
                  <a:lnTo>
                    <a:pt x="17036" y="7748"/>
                  </a:lnTo>
                  <a:lnTo>
                    <a:pt x="17725" y="7180"/>
                  </a:lnTo>
                  <a:lnTo>
                    <a:pt x="18496" y="6693"/>
                  </a:lnTo>
                  <a:lnTo>
                    <a:pt x="19267" y="6247"/>
                  </a:lnTo>
                  <a:lnTo>
                    <a:pt x="19672" y="6044"/>
                  </a:lnTo>
                  <a:lnTo>
                    <a:pt x="20118" y="5882"/>
                  </a:lnTo>
                  <a:lnTo>
                    <a:pt x="20767" y="5639"/>
                  </a:lnTo>
                  <a:lnTo>
                    <a:pt x="21498" y="5476"/>
                  </a:lnTo>
                  <a:lnTo>
                    <a:pt x="22187" y="5314"/>
                  </a:lnTo>
                  <a:lnTo>
                    <a:pt x="22917" y="5233"/>
                  </a:lnTo>
                  <a:lnTo>
                    <a:pt x="23607" y="5233"/>
                  </a:lnTo>
                  <a:lnTo>
                    <a:pt x="23931" y="5314"/>
                  </a:lnTo>
                  <a:lnTo>
                    <a:pt x="24256" y="5395"/>
                  </a:lnTo>
                  <a:lnTo>
                    <a:pt x="24580" y="5517"/>
                  </a:lnTo>
                  <a:lnTo>
                    <a:pt x="24905" y="5679"/>
                  </a:lnTo>
                  <a:lnTo>
                    <a:pt x="25189" y="5882"/>
                  </a:lnTo>
                  <a:lnTo>
                    <a:pt x="25473" y="6085"/>
                  </a:lnTo>
                  <a:lnTo>
                    <a:pt x="25878" y="6369"/>
                  </a:lnTo>
                  <a:lnTo>
                    <a:pt x="26324" y="6693"/>
                  </a:lnTo>
                  <a:lnTo>
                    <a:pt x="26730" y="6936"/>
                  </a:lnTo>
                  <a:lnTo>
                    <a:pt x="27217" y="7180"/>
                  </a:lnTo>
                  <a:lnTo>
                    <a:pt x="27501" y="7302"/>
                  </a:lnTo>
                  <a:lnTo>
                    <a:pt x="27825" y="7383"/>
                  </a:lnTo>
                  <a:lnTo>
                    <a:pt x="28150" y="7464"/>
                  </a:lnTo>
                  <a:lnTo>
                    <a:pt x="28474" y="7504"/>
                  </a:lnTo>
                  <a:lnTo>
                    <a:pt x="28677" y="7504"/>
                  </a:lnTo>
                  <a:lnTo>
                    <a:pt x="28880" y="7464"/>
                  </a:lnTo>
                  <a:lnTo>
                    <a:pt x="29123" y="7423"/>
                  </a:lnTo>
                  <a:lnTo>
                    <a:pt x="29326" y="7342"/>
                  </a:lnTo>
                  <a:lnTo>
                    <a:pt x="29488" y="7261"/>
                  </a:lnTo>
                  <a:lnTo>
                    <a:pt x="29812" y="7018"/>
                  </a:lnTo>
                  <a:lnTo>
                    <a:pt x="30137" y="6734"/>
                  </a:lnTo>
                  <a:lnTo>
                    <a:pt x="30461" y="6369"/>
                  </a:lnTo>
                  <a:lnTo>
                    <a:pt x="30664" y="6125"/>
                  </a:lnTo>
                  <a:lnTo>
                    <a:pt x="30705" y="5720"/>
                  </a:lnTo>
                  <a:lnTo>
                    <a:pt x="30745" y="5355"/>
                  </a:lnTo>
                  <a:lnTo>
                    <a:pt x="30705" y="4949"/>
                  </a:lnTo>
                  <a:lnTo>
                    <a:pt x="30664" y="4584"/>
                  </a:lnTo>
                  <a:lnTo>
                    <a:pt x="30583" y="4178"/>
                  </a:lnTo>
                  <a:lnTo>
                    <a:pt x="30461" y="3813"/>
                  </a:lnTo>
                  <a:lnTo>
                    <a:pt x="30340" y="3448"/>
                  </a:lnTo>
                  <a:lnTo>
                    <a:pt x="30137" y="3083"/>
                  </a:lnTo>
                  <a:lnTo>
                    <a:pt x="28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a:off x="4803225" y="2175050"/>
              <a:ext cx="684475" cy="432000"/>
            </a:xfrm>
            <a:custGeom>
              <a:rect b="b" l="l" r="r" t="t"/>
              <a:pathLst>
                <a:path extrusionOk="0" h="17280" w="27379">
                  <a:moveTo>
                    <a:pt x="24458" y="0"/>
                  </a:moveTo>
                  <a:lnTo>
                    <a:pt x="24337" y="122"/>
                  </a:lnTo>
                  <a:lnTo>
                    <a:pt x="24053" y="406"/>
                  </a:lnTo>
                  <a:lnTo>
                    <a:pt x="23728" y="690"/>
                  </a:lnTo>
                  <a:lnTo>
                    <a:pt x="23404" y="933"/>
                  </a:lnTo>
                  <a:lnTo>
                    <a:pt x="23079" y="1095"/>
                  </a:lnTo>
                  <a:lnTo>
                    <a:pt x="22714" y="1298"/>
                  </a:lnTo>
                  <a:lnTo>
                    <a:pt x="22309" y="1420"/>
                  </a:lnTo>
                  <a:lnTo>
                    <a:pt x="21944" y="1542"/>
                  </a:lnTo>
                  <a:lnTo>
                    <a:pt x="21538" y="1623"/>
                  </a:lnTo>
                  <a:lnTo>
                    <a:pt x="21051" y="1704"/>
                  </a:lnTo>
                  <a:lnTo>
                    <a:pt x="20564" y="1744"/>
                  </a:lnTo>
                  <a:lnTo>
                    <a:pt x="20199" y="1785"/>
                  </a:lnTo>
                  <a:lnTo>
                    <a:pt x="19550" y="1744"/>
                  </a:lnTo>
                  <a:lnTo>
                    <a:pt x="18901" y="1704"/>
                  </a:lnTo>
                  <a:lnTo>
                    <a:pt x="18090" y="1704"/>
                  </a:lnTo>
                  <a:lnTo>
                    <a:pt x="17320" y="1785"/>
                  </a:lnTo>
                  <a:lnTo>
                    <a:pt x="16590" y="1947"/>
                  </a:lnTo>
                  <a:lnTo>
                    <a:pt x="15819" y="2190"/>
                  </a:lnTo>
                  <a:lnTo>
                    <a:pt x="15251" y="2434"/>
                  </a:lnTo>
                  <a:lnTo>
                    <a:pt x="14683" y="2758"/>
                  </a:lnTo>
                  <a:lnTo>
                    <a:pt x="14196" y="3164"/>
                  </a:lnTo>
                  <a:lnTo>
                    <a:pt x="13750" y="3651"/>
                  </a:lnTo>
                  <a:lnTo>
                    <a:pt x="13264" y="4340"/>
                  </a:lnTo>
                  <a:lnTo>
                    <a:pt x="12817" y="5030"/>
                  </a:lnTo>
                  <a:lnTo>
                    <a:pt x="12452" y="5638"/>
                  </a:lnTo>
                  <a:lnTo>
                    <a:pt x="12087" y="6206"/>
                  </a:lnTo>
                  <a:lnTo>
                    <a:pt x="11803" y="6652"/>
                  </a:lnTo>
                  <a:lnTo>
                    <a:pt x="11519" y="7058"/>
                  </a:lnTo>
                  <a:lnTo>
                    <a:pt x="11276" y="7342"/>
                  </a:lnTo>
                  <a:lnTo>
                    <a:pt x="10587" y="8112"/>
                  </a:lnTo>
                  <a:lnTo>
                    <a:pt x="9897" y="8883"/>
                  </a:lnTo>
                  <a:lnTo>
                    <a:pt x="9491" y="9207"/>
                  </a:lnTo>
                  <a:lnTo>
                    <a:pt x="9086" y="9573"/>
                  </a:lnTo>
                  <a:lnTo>
                    <a:pt x="8680" y="9856"/>
                  </a:lnTo>
                  <a:lnTo>
                    <a:pt x="8234" y="10181"/>
                  </a:lnTo>
                  <a:lnTo>
                    <a:pt x="7666" y="10505"/>
                  </a:lnTo>
                  <a:lnTo>
                    <a:pt x="7179" y="10668"/>
                  </a:lnTo>
                  <a:lnTo>
                    <a:pt x="6693" y="10830"/>
                  </a:lnTo>
                  <a:lnTo>
                    <a:pt x="6206" y="10911"/>
                  </a:lnTo>
                  <a:lnTo>
                    <a:pt x="5719" y="10952"/>
                  </a:lnTo>
                  <a:lnTo>
                    <a:pt x="4381" y="11073"/>
                  </a:lnTo>
                  <a:lnTo>
                    <a:pt x="3042" y="11235"/>
                  </a:lnTo>
                  <a:lnTo>
                    <a:pt x="2677" y="11276"/>
                  </a:lnTo>
                  <a:lnTo>
                    <a:pt x="2312" y="11398"/>
                  </a:lnTo>
                  <a:lnTo>
                    <a:pt x="1988" y="11519"/>
                  </a:lnTo>
                  <a:lnTo>
                    <a:pt x="1663" y="11682"/>
                  </a:lnTo>
                  <a:lnTo>
                    <a:pt x="1339" y="11884"/>
                  </a:lnTo>
                  <a:lnTo>
                    <a:pt x="1055" y="12087"/>
                  </a:lnTo>
                  <a:lnTo>
                    <a:pt x="771" y="12331"/>
                  </a:lnTo>
                  <a:lnTo>
                    <a:pt x="487" y="12574"/>
                  </a:lnTo>
                  <a:lnTo>
                    <a:pt x="244" y="13101"/>
                  </a:lnTo>
                  <a:lnTo>
                    <a:pt x="122" y="13629"/>
                  </a:lnTo>
                  <a:lnTo>
                    <a:pt x="0" y="14196"/>
                  </a:lnTo>
                  <a:lnTo>
                    <a:pt x="0" y="14724"/>
                  </a:lnTo>
                  <a:lnTo>
                    <a:pt x="41" y="15292"/>
                  </a:lnTo>
                  <a:lnTo>
                    <a:pt x="162" y="15819"/>
                  </a:lnTo>
                  <a:lnTo>
                    <a:pt x="325" y="16346"/>
                  </a:lnTo>
                  <a:lnTo>
                    <a:pt x="609" y="16873"/>
                  </a:lnTo>
                  <a:lnTo>
                    <a:pt x="811" y="17279"/>
                  </a:lnTo>
                  <a:lnTo>
                    <a:pt x="1379" y="16792"/>
                  </a:lnTo>
                  <a:lnTo>
                    <a:pt x="1988" y="16306"/>
                  </a:lnTo>
                  <a:lnTo>
                    <a:pt x="2637" y="15941"/>
                  </a:lnTo>
                  <a:lnTo>
                    <a:pt x="3326" y="15616"/>
                  </a:lnTo>
                  <a:lnTo>
                    <a:pt x="4016" y="15413"/>
                  </a:lnTo>
                  <a:lnTo>
                    <a:pt x="4340" y="15332"/>
                  </a:lnTo>
                  <a:lnTo>
                    <a:pt x="4665" y="15292"/>
                  </a:lnTo>
                  <a:lnTo>
                    <a:pt x="5273" y="15292"/>
                  </a:lnTo>
                  <a:lnTo>
                    <a:pt x="7098" y="15170"/>
                  </a:lnTo>
                  <a:lnTo>
                    <a:pt x="8031" y="15089"/>
                  </a:lnTo>
                  <a:lnTo>
                    <a:pt x="8924" y="15008"/>
                  </a:lnTo>
                  <a:lnTo>
                    <a:pt x="9410" y="14927"/>
                  </a:lnTo>
                  <a:lnTo>
                    <a:pt x="9816" y="14764"/>
                  </a:lnTo>
                  <a:lnTo>
                    <a:pt x="10262" y="14561"/>
                  </a:lnTo>
                  <a:lnTo>
                    <a:pt x="10668" y="14278"/>
                  </a:lnTo>
                  <a:lnTo>
                    <a:pt x="11073" y="13953"/>
                  </a:lnTo>
                  <a:lnTo>
                    <a:pt x="11398" y="13588"/>
                  </a:lnTo>
                  <a:lnTo>
                    <a:pt x="11844" y="13020"/>
                  </a:lnTo>
                  <a:lnTo>
                    <a:pt x="12047" y="12615"/>
                  </a:lnTo>
                  <a:lnTo>
                    <a:pt x="12209" y="12209"/>
                  </a:lnTo>
                  <a:lnTo>
                    <a:pt x="12412" y="11398"/>
                  </a:lnTo>
                  <a:lnTo>
                    <a:pt x="12736" y="10303"/>
                  </a:lnTo>
                  <a:lnTo>
                    <a:pt x="13101" y="9207"/>
                  </a:lnTo>
                  <a:lnTo>
                    <a:pt x="13223" y="8883"/>
                  </a:lnTo>
                  <a:lnTo>
                    <a:pt x="13385" y="8518"/>
                  </a:lnTo>
                  <a:lnTo>
                    <a:pt x="13547" y="8193"/>
                  </a:lnTo>
                  <a:lnTo>
                    <a:pt x="13750" y="7910"/>
                  </a:lnTo>
                  <a:lnTo>
                    <a:pt x="14196" y="7342"/>
                  </a:lnTo>
                  <a:lnTo>
                    <a:pt x="14764" y="6814"/>
                  </a:lnTo>
                  <a:lnTo>
                    <a:pt x="15454" y="6287"/>
                  </a:lnTo>
                  <a:lnTo>
                    <a:pt x="15981" y="5922"/>
                  </a:lnTo>
                  <a:lnTo>
                    <a:pt x="16549" y="5598"/>
                  </a:lnTo>
                  <a:lnTo>
                    <a:pt x="17157" y="5314"/>
                  </a:lnTo>
                  <a:lnTo>
                    <a:pt x="17766" y="5070"/>
                  </a:lnTo>
                  <a:lnTo>
                    <a:pt x="18050" y="4989"/>
                  </a:lnTo>
                  <a:lnTo>
                    <a:pt x="18334" y="4908"/>
                  </a:lnTo>
                  <a:lnTo>
                    <a:pt x="18942" y="4867"/>
                  </a:lnTo>
                  <a:lnTo>
                    <a:pt x="19510" y="4867"/>
                  </a:lnTo>
                  <a:lnTo>
                    <a:pt x="20118" y="4908"/>
                  </a:lnTo>
                  <a:lnTo>
                    <a:pt x="20483" y="4989"/>
                  </a:lnTo>
                  <a:lnTo>
                    <a:pt x="20889" y="5070"/>
                  </a:lnTo>
                  <a:lnTo>
                    <a:pt x="21903" y="5395"/>
                  </a:lnTo>
                  <a:lnTo>
                    <a:pt x="22187" y="5476"/>
                  </a:lnTo>
                  <a:lnTo>
                    <a:pt x="22755" y="5598"/>
                  </a:lnTo>
                  <a:lnTo>
                    <a:pt x="23323" y="5719"/>
                  </a:lnTo>
                  <a:lnTo>
                    <a:pt x="23931" y="5760"/>
                  </a:lnTo>
                  <a:lnTo>
                    <a:pt x="24499" y="5719"/>
                  </a:lnTo>
                  <a:lnTo>
                    <a:pt x="24783" y="5679"/>
                  </a:lnTo>
                  <a:lnTo>
                    <a:pt x="25026" y="5638"/>
                  </a:lnTo>
                  <a:lnTo>
                    <a:pt x="25269" y="5557"/>
                  </a:lnTo>
                  <a:lnTo>
                    <a:pt x="25513" y="5476"/>
                  </a:lnTo>
                  <a:lnTo>
                    <a:pt x="25716" y="5314"/>
                  </a:lnTo>
                  <a:lnTo>
                    <a:pt x="25918" y="5192"/>
                  </a:lnTo>
                  <a:lnTo>
                    <a:pt x="26324" y="4827"/>
                  </a:lnTo>
                  <a:lnTo>
                    <a:pt x="26811" y="4259"/>
                  </a:lnTo>
                  <a:lnTo>
                    <a:pt x="27095" y="3813"/>
                  </a:lnTo>
                  <a:lnTo>
                    <a:pt x="27379" y="3326"/>
                  </a:lnTo>
                  <a:lnTo>
                    <a:pt x="26567" y="1866"/>
                  </a:lnTo>
                  <a:lnTo>
                    <a:pt x="26365" y="1582"/>
                  </a:lnTo>
                  <a:lnTo>
                    <a:pt x="26121" y="1298"/>
                  </a:lnTo>
                  <a:lnTo>
                    <a:pt x="25918" y="1014"/>
                  </a:lnTo>
                  <a:lnTo>
                    <a:pt x="25635" y="771"/>
                  </a:lnTo>
                  <a:lnTo>
                    <a:pt x="25351" y="527"/>
                  </a:lnTo>
                  <a:lnTo>
                    <a:pt x="25067" y="325"/>
                  </a:lnTo>
                  <a:lnTo>
                    <a:pt x="24783" y="162"/>
                  </a:lnTo>
                  <a:lnTo>
                    <a:pt x="24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a:off x="5213900" y="2666850"/>
              <a:ext cx="333625" cy="248450"/>
            </a:xfrm>
            <a:custGeom>
              <a:rect b="b" l="l" r="r" t="t"/>
              <a:pathLst>
                <a:path extrusionOk="0" h="9938" w="13345">
                  <a:moveTo>
                    <a:pt x="8883" y="0"/>
                  </a:moveTo>
                  <a:lnTo>
                    <a:pt x="8477" y="81"/>
                  </a:lnTo>
                  <a:lnTo>
                    <a:pt x="7950" y="203"/>
                  </a:lnTo>
                  <a:lnTo>
                    <a:pt x="7423" y="365"/>
                  </a:lnTo>
                  <a:lnTo>
                    <a:pt x="6896" y="527"/>
                  </a:lnTo>
                  <a:lnTo>
                    <a:pt x="6409" y="730"/>
                  </a:lnTo>
                  <a:lnTo>
                    <a:pt x="5882" y="974"/>
                  </a:lnTo>
                  <a:lnTo>
                    <a:pt x="5395" y="1217"/>
                  </a:lnTo>
                  <a:lnTo>
                    <a:pt x="4908" y="1501"/>
                  </a:lnTo>
                  <a:lnTo>
                    <a:pt x="4462" y="1825"/>
                  </a:lnTo>
                  <a:lnTo>
                    <a:pt x="4016" y="2150"/>
                  </a:lnTo>
                  <a:lnTo>
                    <a:pt x="3610" y="2515"/>
                  </a:lnTo>
                  <a:lnTo>
                    <a:pt x="3245" y="2920"/>
                  </a:lnTo>
                  <a:lnTo>
                    <a:pt x="2921" y="3326"/>
                  </a:lnTo>
                  <a:lnTo>
                    <a:pt x="2637" y="3772"/>
                  </a:lnTo>
                  <a:lnTo>
                    <a:pt x="2393" y="4259"/>
                  </a:lnTo>
                  <a:lnTo>
                    <a:pt x="2150" y="4746"/>
                  </a:lnTo>
                  <a:lnTo>
                    <a:pt x="1988" y="5273"/>
                  </a:lnTo>
                  <a:lnTo>
                    <a:pt x="1623" y="6571"/>
                  </a:lnTo>
                  <a:lnTo>
                    <a:pt x="1420" y="7220"/>
                  </a:lnTo>
                  <a:lnTo>
                    <a:pt x="1217" y="7869"/>
                  </a:lnTo>
                  <a:lnTo>
                    <a:pt x="974" y="8477"/>
                  </a:lnTo>
                  <a:lnTo>
                    <a:pt x="690" y="9086"/>
                  </a:lnTo>
                  <a:lnTo>
                    <a:pt x="487" y="9451"/>
                  </a:lnTo>
                  <a:lnTo>
                    <a:pt x="203" y="9775"/>
                  </a:lnTo>
                  <a:lnTo>
                    <a:pt x="0" y="9937"/>
                  </a:lnTo>
                  <a:lnTo>
                    <a:pt x="6247" y="9937"/>
                  </a:lnTo>
                  <a:lnTo>
                    <a:pt x="6733" y="9897"/>
                  </a:lnTo>
                  <a:lnTo>
                    <a:pt x="6855" y="9370"/>
                  </a:lnTo>
                  <a:lnTo>
                    <a:pt x="6977" y="8964"/>
                  </a:lnTo>
                  <a:lnTo>
                    <a:pt x="7139" y="8599"/>
                  </a:lnTo>
                  <a:lnTo>
                    <a:pt x="7301" y="8234"/>
                  </a:lnTo>
                  <a:lnTo>
                    <a:pt x="7545" y="7869"/>
                  </a:lnTo>
                  <a:lnTo>
                    <a:pt x="7747" y="7544"/>
                  </a:lnTo>
                  <a:lnTo>
                    <a:pt x="8031" y="7220"/>
                  </a:lnTo>
                  <a:lnTo>
                    <a:pt x="8559" y="6611"/>
                  </a:lnTo>
                  <a:lnTo>
                    <a:pt x="8842" y="6409"/>
                  </a:lnTo>
                  <a:lnTo>
                    <a:pt x="8964" y="6287"/>
                  </a:lnTo>
                  <a:lnTo>
                    <a:pt x="9370" y="6044"/>
                  </a:lnTo>
                  <a:lnTo>
                    <a:pt x="9775" y="5881"/>
                  </a:lnTo>
                  <a:lnTo>
                    <a:pt x="10140" y="5760"/>
                  </a:lnTo>
                  <a:lnTo>
                    <a:pt x="10505" y="5719"/>
                  </a:lnTo>
                  <a:lnTo>
                    <a:pt x="10871" y="5719"/>
                  </a:lnTo>
                  <a:lnTo>
                    <a:pt x="11236" y="5760"/>
                  </a:lnTo>
                  <a:lnTo>
                    <a:pt x="13345" y="2109"/>
                  </a:lnTo>
                  <a:lnTo>
                    <a:pt x="13061" y="2028"/>
                  </a:lnTo>
                  <a:lnTo>
                    <a:pt x="12777" y="1947"/>
                  </a:lnTo>
                  <a:lnTo>
                    <a:pt x="12493" y="1785"/>
                  </a:lnTo>
                  <a:lnTo>
                    <a:pt x="12209" y="1623"/>
                  </a:lnTo>
                  <a:lnTo>
                    <a:pt x="11682" y="1217"/>
                  </a:lnTo>
                  <a:lnTo>
                    <a:pt x="11236" y="811"/>
                  </a:lnTo>
                  <a:lnTo>
                    <a:pt x="10749" y="446"/>
                  </a:lnTo>
                  <a:lnTo>
                    <a:pt x="10505" y="325"/>
                  </a:lnTo>
                  <a:lnTo>
                    <a:pt x="10262" y="203"/>
                  </a:lnTo>
                  <a:lnTo>
                    <a:pt x="10019" y="122"/>
                  </a:lnTo>
                  <a:lnTo>
                    <a:pt x="9775" y="41"/>
                  </a:lnTo>
                  <a:lnTo>
                    <a:pt x="9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a:off x="5388300" y="2815900"/>
              <a:ext cx="103450" cy="98375"/>
            </a:xfrm>
            <a:custGeom>
              <a:rect b="b" l="l" r="r" t="t"/>
              <a:pathLst>
                <a:path extrusionOk="0" h="3935" w="4138">
                  <a:moveTo>
                    <a:pt x="3651" y="1"/>
                  </a:moveTo>
                  <a:lnTo>
                    <a:pt x="3286" y="41"/>
                  </a:lnTo>
                  <a:lnTo>
                    <a:pt x="2921" y="122"/>
                  </a:lnTo>
                  <a:lnTo>
                    <a:pt x="2597" y="244"/>
                  </a:lnTo>
                  <a:lnTo>
                    <a:pt x="2313" y="406"/>
                  </a:lnTo>
                  <a:lnTo>
                    <a:pt x="2029" y="609"/>
                  </a:lnTo>
                  <a:lnTo>
                    <a:pt x="1745" y="852"/>
                  </a:lnTo>
                  <a:lnTo>
                    <a:pt x="1299" y="1339"/>
                  </a:lnTo>
                  <a:lnTo>
                    <a:pt x="893" y="1866"/>
                  </a:lnTo>
                  <a:lnTo>
                    <a:pt x="528" y="2434"/>
                  </a:lnTo>
                  <a:lnTo>
                    <a:pt x="244" y="3043"/>
                  </a:lnTo>
                  <a:lnTo>
                    <a:pt x="82" y="3489"/>
                  </a:lnTo>
                  <a:lnTo>
                    <a:pt x="1" y="3935"/>
                  </a:lnTo>
                  <a:lnTo>
                    <a:pt x="487" y="3813"/>
                  </a:lnTo>
                  <a:lnTo>
                    <a:pt x="934" y="3651"/>
                  </a:lnTo>
                  <a:lnTo>
                    <a:pt x="1380" y="3448"/>
                  </a:lnTo>
                  <a:lnTo>
                    <a:pt x="1785" y="3205"/>
                  </a:lnTo>
                  <a:lnTo>
                    <a:pt x="2191" y="2880"/>
                  </a:lnTo>
                  <a:lnTo>
                    <a:pt x="2556" y="2556"/>
                  </a:lnTo>
                  <a:lnTo>
                    <a:pt x="2881" y="2150"/>
                  </a:lnTo>
                  <a:lnTo>
                    <a:pt x="3164" y="1745"/>
                  </a:lnTo>
                  <a:lnTo>
                    <a:pt x="4138" y="41"/>
                  </a:lnTo>
                  <a:lnTo>
                    <a:pt x="36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a:off x="4909700" y="2165925"/>
              <a:ext cx="198750" cy="163275"/>
            </a:xfrm>
            <a:custGeom>
              <a:rect b="b" l="l" r="r" t="t"/>
              <a:pathLst>
                <a:path extrusionOk="0" h="6531" w="7950">
                  <a:moveTo>
                    <a:pt x="7707" y="0"/>
                  </a:moveTo>
                  <a:lnTo>
                    <a:pt x="7463" y="974"/>
                  </a:lnTo>
                  <a:lnTo>
                    <a:pt x="7139" y="1947"/>
                  </a:lnTo>
                  <a:lnTo>
                    <a:pt x="6855" y="2596"/>
                  </a:lnTo>
                  <a:lnTo>
                    <a:pt x="6652" y="3042"/>
                  </a:lnTo>
                  <a:lnTo>
                    <a:pt x="6368" y="3488"/>
                  </a:lnTo>
                  <a:lnTo>
                    <a:pt x="6044" y="3894"/>
                  </a:lnTo>
                  <a:lnTo>
                    <a:pt x="5679" y="4259"/>
                  </a:lnTo>
                  <a:lnTo>
                    <a:pt x="5070" y="4746"/>
                  </a:lnTo>
                  <a:lnTo>
                    <a:pt x="4462" y="5151"/>
                  </a:lnTo>
                  <a:lnTo>
                    <a:pt x="3813" y="5557"/>
                  </a:lnTo>
                  <a:lnTo>
                    <a:pt x="3123" y="5881"/>
                  </a:lnTo>
                  <a:lnTo>
                    <a:pt x="2677" y="6084"/>
                  </a:lnTo>
                  <a:lnTo>
                    <a:pt x="2231" y="6206"/>
                  </a:lnTo>
                  <a:lnTo>
                    <a:pt x="1663" y="6287"/>
                  </a:lnTo>
                  <a:lnTo>
                    <a:pt x="933" y="6287"/>
                  </a:lnTo>
                  <a:lnTo>
                    <a:pt x="203" y="6206"/>
                  </a:lnTo>
                  <a:lnTo>
                    <a:pt x="122" y="6206"/>
                  </a:lnTo>
                  <a:lnTo>
                    <a:pt x="0" y="6449"/>
                  </a:lnTo>
                  <a:lnTo>
                    <a:pt x="325" y="6490"/>
                  </a:lnTo>
                  <a:lnTo>
                    <a:pt x="690" y="6530"/>
                  </a:lnTo>
                  <a:lnTo>
                    <a:pt x="1582" y="6530"/>
                  </a:lnTo>
                  <a:lnTo>
                    <a:pt x="1988" y="6490"/>
                  </a:lnTo>
                  <a:lnTo>
                    <a:pt x="2353" y="6409"/>
                  </a:lnTo>
                  <a:lnTo>
                    <a:pt x="2718" y="6287"/>
                  </a:lnTo>
                  <a:lnTo>
                    <a:pt x="3285" y="6084"/>
                  </a:lnTo>
                  <a:lnTo>
                    <a:pt x="3853" y="5800"/>
                  </a:lnTo>
                  <a:lnTo>
                    <a:pt x="4299" y="5557"/>
                  </a:lnTo>
                  <a:lnTo>
                    <a:pt x="4705" y="5273"/>
                  </a:lnTo>
                  <a:lnTo>
                    <a:pt x="5151" y="4989"/>
                  </a:lnTo>
                  <a:lnTo>
                    <a:pt x="5597" y="4624"/>
                  </a:lnTo>
                  <a:lnTo>
                    <a:pt x="6003" y="4259"/>
                  </a:lnTo>
                  <a:lnTo>
                    <a:pt x="6368" y="3813"/>
                  </a:lnTo>
                  <a:lnTo>
                    <a:pt x="6652" y="3448"/>
                  </a:lnTo>
                  <a:lnTo>
                    <a:pt x="6895" y="3083"/>
                  </a:lnTo>
                  <a:lnTo>
                    <a:pt x="7098" y="2637"/>
                  </a:lnTo>
                  <a:lnTo>
                    <a:pt x="7301" y="2190"/>
                  </a:lnTo>
                  <a:lnTo>
                    <a:pt x="7666" y="1095"/>
                  </a:lnTo>
                  <a:lnTo>
                    <a:pt x="79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4823500" y="2258200"/>
              <a:ext cx="668250" cy="353900"/>
            </a:xfrm>
            <a:custGeom>
              <a:rect b="b" l="l" r="r" t="t"/>
              <a:pathLst>
                <a:path extrusionOk="0" h="14156" w="26730">
                  <a:moveTo>
                    <a:pt x="26568" y="0"/>
                  </a:moveTo>
                  <a:lnTo>
                    <a:pt x="26284" y="487"/>
                  </a:lnTo>
                  <a:lnTo>
                    <a:pt x="26000" y="933"/>
                  </a:lnTo>
                  <a:lnTo>
                    <a:pt x="25513" y="1501"/>
                  </a:lnTo>
                  <a:lnTo>
                    <a:pt x="25107" y="1866"/>
                  </a:lnTo>
                  <a:lnTo>
                    <a:pt x="24905" y="1988"/>
                  </a:lnTo>
                  <a:lnTo>
                    <a:pt x="24702" y="2150"/>
                  </a:lnTo>
                  <a:lnTo>
                    <a:pt x="24458" y="2231"/>
                  </a:lnTo>
                  <a:lnTo>
                    <a:pt x="24215" y="2312"/>
                  </a:lnTo>
                  <a:lnTo>
                    <a:pt x="23972" y="2353"/>
                  </a:lnTo>
                  <a:lnTo>
                    <a:pt x="23688" y="2393"/>
                  </a:lnTo>
                  <a:lnTo>
                    <a:pt x="23120" y="2434"/>
                  </a:lnTo>
                  <a:lnTo>
                    <a:pt x="22512" y="2393"/>
                  </a:lnTo>
                  <a:lnTo>
                    <a:pt x="21944" y="2272"/>
                  </a:lnTo>
                  <a:lnTo>
                    <a:pt x="21376" y="2150"/>
                  </a:lnTo>
                  <a:lnTo>
                    <a:pt x="21092" y="2069"/>
                  </a:lnTo>
                  <a:lnTo>
                    <a:pt x="20078" y="1744"/>
                  </a:lnTo>
                  <a:lnTo>
                    <a:pt x="19672" y="1663"/>
                  </a:lnTo>
                  <a:lnTo>
                    <a:pt x="19307" y="1582"/>
                  </a:lnTo>
                  <a:lnTo>
                    <a:pt x="18699" y="1541"/>
                  </a:lnTo>
                  <a:lnTo>
                    <a:pt x="18131" y="1541"/>
                  </a:lnTo>
                  <a:lnTo>
                    <a:pt x="17523" y="1582"/>
                  </a:lnTo>
                  <a:lnTo>
                    <a:pt x="17239" y="1663"/>
                  </a:lnTo>
                  <a:lnTo>
                    <a:pt x="16955" y="1744"/>
                  </a:lnTo>
                  <a:lnTo>
                    <a:pt x="16346" y="1988"/>
                  </a:lnTo>
                  <a:lnTo>
                    <a:pt x="15738" y="2272"/>
                  </a:lnTo>
                  <a:lnTo>
                    <a:pt x="15170" y="2596"/>
                  </a:lnTo>
                  <a:lnTo>
                    <a:pt x="14643" y="2961"/>
                  </a:lnTo>
                  <a:lnTo>
                    <a:pt x="13953" y="3488"/>
                  </a:lnTo>
                  <a:lnTo>
                    <a:pt x="13385" y="4016"/>
                  </a:lnTo>
                  <a:lnTo>
                    <a:pt x="12939" y="4584"/>
                  </a:lnTo>
                  <a:lnTo>
                    <a:pt x="12736" y="4867"/>
                  </a:lnTo>
                  <a:lnTo>
                    <a:pt x="12574" y="5192"/>
                  </a:lnTo>
                  <a:lnTo>
                    <a:pt x="12412" y="5557"/>
                  </a:lnTo>
                  <a:lnTo>
                    <a:pt x="12290" y="5881"/>
                  </a:lnTo>
                  <a:lnTo>
                    <a:pt x="11925" y="6977"/>
                  </a:lnTo>
                  <a:lnTo>
                    <a:pt x="11601" y="8072"/>
                  </a:lnTo>
                  <a:lnTo>
                    <a:pt x="11398" y="8883"/>
                  </a:lnTo>
                  <a:lnTo>
                    <a:pt x="11236" y="9289"/>
                  </a:lnTo>
                  <a:lnTo>
                    <a:pt x="11033" y="9694"/>
                  </a:lnTo>
                  <a:lnTo>
                    <a:pt x="10587" y="10262"/>
                  </a:lnTo>
                  <a:lnTo>
                    <a:pt x="10262" y="10627"/>
                  </a:lnTo>
                  <a:lnTo>
                    <a:pt x="9857" y="10952"/>
                  </a:lnTo>
                  <a:lnTo>
                    <a:pt x="9451" y="11235"/>
                  </a:lnTo>
                  <a:lnTo>
                    <a:pt x="9005" y="11438"/>
                  </a:lnTo>
                  <a:lnTo>
                    <a:pt x="8599" y="11601"/>
                  </a:lnTo>
                  <a:lnTo>
                    <a:pt x="8113" y="11682"/>
                  </a:lnTo>
                  <a:lnTo>
                    <a:pt x="7220" y="11763"/>
                  </a:lnTo>
                  <a:lnTo>
                    <a:pt x="6287" y="11844"/>
                  </a:lnTo>
                  <a:lnTo>
                    <a:pt x="4462" y="11966"/>
                  </a:lnTo>
                  <a:lnTo>
                    <a:pt x="3854" y="11966"/>
                  </a:lnTo>
                  <a:lnTo>
                    <a:pt x="3529" y="12006"/>
                  </a:lnTo>
                  <a:lnTo>
                    <a:pt x="3205" y="12087"/>
                  </a:lnTo>
                  <a:lnTo>
                    <a:pt x="2515" y="12290"/>
                  </a:lnTo>
                  <a:lnTo>
                    <a:pt x="1826" y="12615"/>
                  </a:lnTo>
                  <a:lnTo>
                    <a:pt x="1177" y="12980"/>
                  </a:lnTo>
                  <a:lnTo>
                    <a:pt x="568" y="13466"/>
                  </a:lnTo>
                  <a:lnTo>
                    <a:pt x="0" y="13953"/>
                  </a:lnTo>
                  <a:lnTo>
                    <a:pt x="122" y="14156"/>
                  </a:lnTo>
                  <a:lnTo>
                    <a:pt x="203" y="14075"/>
                  </a:lnTo>
                  <a:lnTo>
                    <a:pt x="649" y="13710"/>
                  </a:lnTo>
                  <a:lnTo>
                    <a:pt x="1136" y="13304"/>
                  </a:lnTo>
                  <a:lnTo>
                    <a:pt x="1461" y="13061"/>
                  </a:lnTo>
                  <a:lnTo>
                    <a:pt x="1826" y="12858"/>
                  </a:lnTo>
                  <a:lnTo>
                    <a:pt x="2191" y="12655"/>
                  </a:lnTo>
                  <a:lnTo>
                    <a:pt x="2556" y="12533"/>
                  </a:lnTo>
                  <a:lnTo>
                    <a:pt x="2961" y="12412"/>
                  </a:lnTo>
                  <a:lnTo>
                    <a:pt x="3570" y="12249"/>
                  </a:lnTo>
                  <a:lnTo>
                    <a:pt x="4178" y="12209"/>
                  </a:lnTo>
                  <a:lnTo>
                    <a:pt x="6044" y="12128"/>
                  </a:lnTo>
                  <a:lnTo>
                    <a:pt x="7910" y="11966"/>
                  </a:lnTo>
                  <a:lnTo>
                    <a:pt x="8275" y="11884"/>
                  </a:lnTo>
                  <a:lnTo>
                    <a:pt x="8640" y="11803"/>
                  </a:lnTo>
                  <a:lnTo>
                    <a:pt x="8964" y="11722"/>
                  </a:lnTo>
                  <a:lnTo>
                    <a:pt x="9329" y="11560"/>
                  </a:lnTo>
                  <a:lnTo>
                    <a:pt x="9613" y="11398"/>
                  </a:lnTo>
                  <a:lnTo>
                    <a:pt x="9938" y="11195"/>
                  </a:lnTo>
                  <a:lnTo>
                    <a:pt x="10222" y="10992"/>
                  </a:lnTo>
                  <a:lnTo>
                    <a:pt x="10506" y="10708"/>
                  </a:lnTo>
                  <a:lnTo>
                    <a:pt x="10790" y="10384"/>
                  </a:lnTo>
                  <a:lnTo>
                    <a:pt x="11073" y="9978"/>
                  </a:lnTo>
                  <a:lnTo>
                    <a:pt x="11317" y="9613"/>
                  </a:lnTo>
                  <a:lnTo>
                    <a:pt x="11560" y="9167"/>
                  </a:lnTo>
                  <a:lnTo>
                    <a:pt x="11641" y="8883"/>
                  </a:lnTo>
                  <a:lnTo>
                    <a:pt x="11722" y="8558"/>
                  </a:lnTo>
                  <a:lnTo>
                    <a:pt x="12047" y="7342"/>
                  </a:lnTo>
                  <a:lnTo>
                    <a:pt x="12453" y="6125"/>
                  </a:lnTo>
                  <a:lnTo>
                    <a:pt x="12696" y="5516"/>
                  </a:lnTo>
                  <a:lnTo>
                    <a:pt x="13020" y="4949"/>
                  </a:lnTo>
                  <a:lnTo>
                    <a:pt x="13385" y="4421"/>
                  </a:lnTo>
                  <a:lnTo>
                    <a:pt x="13832" y="3935"/>
                  </a:lnTo>
                  <a:lnTo>
                    <a:pt x="14116" y="3651"/>
                  </a:lnTo>
                  <a:lnTo>
                    <a:pt x="14643" y="3245"/>
                  </a:lnTo>
                  <a:lnTo>
                    <a:pt x="15251" y="2839"/>
                  </a:lnTo>
                  <a:lnTo>
                    <a:pt x="15860" y="2515"/>
                  </a:lnTo>
                  <a:lnTo>
                    <a:pt x="16468" y="2190"/>
                  </a:lnTo>
                  <a:lnTo>
                    <a:pt x="16833" y="2028"/>
                  </a:lnTo>
                  <a:lnTo>
                    <a:pt x="17198" y="1907"/>
                  </a:lnTo>
                  <a:lnTo>
                    <a:pt x="17563" y="1825"/>
                  </a:lnTo>
                  <a:lnTo>
                    <a:pt x="17928" y="1785"/>
                  </a:lnTo>
                  <a:lnTo>
                    <a:pt x="18658" y="1785"/>
                  </a:lnTo>
                  <a:lnTo>
                    <a:pt x="19388" y="1866"/>
                  </a:lnTo>
                  <a:lnTo>
                    <a:pt x="20119" y="1988"/>
                  </a:lnTo>
                  <a:lnTo>
                    <a:pt x="20849" y="2231"/>
                  </a:lnTo>
                  <a:lnTo>
                    <a:pt x="21457" y="2434"/>
                  </a:lnTo>
                  <a:lnTo>
                    <a:pt x="22065" y="2555"/>
                  </a:lnTo>
                  <a:lnTo>
                    <a:pt x="22674" y="2637"/>
                  </a:lnTo>
                  <a:lnTo>
                    <a:pt x="23323" y="2677"/>
                  </a:lnTo>
                  <a:lnTo>
                    <a:pt x="23485" y="2677"/>
                  </a:lnTo>
                  <a:lnTo>
                    <a:pt x="23931" y="2637"/>
                  </a:lnTo>
                  <a:lnTo>
                    <a:pt x="24377" y="2515"/>
                  </a:lnTo>
                  <a:lnTo>
                    <a:pt x="24742" y="2393"/>
                  </a:lnTo>
                  <a:lnTo>
                    <a:pt x="25107" y="2150"/>
                  </a:lnTo>
                  <a:lnTo>
                    <a:pt x="25391" y="1947"/>
                  </a:lnTo>
                  <a:lnTo>
                    <a:pt x="25797" y="1541"/>
                  </a:lnTo>
                  <a:lnTo>
                    <a:pt x="26284" y="933"/>
                  </a:lnTo>
                  <a:lnTo>
                    <a:pt x="26730" y="244"/>
                  </a:lnTo>
                  <a:lnTo>
                    <a:pt x="26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a:off x="4862025" y="2401175"/>
              <a:ext cx="711875" cy="276850"/>
            </a:xfrm>
            <a:custGeom>
              <a:rect b="b" l="l" r="r" t="t"/>
              <a:pathLst>
                <a:path extrusionOk="0" h="11074" w="28475">
                  <a:moveTo>
                    <a:pt x="28312" y="0"/>
                  </a:moveTo>
                  <a:lnTo>
                    <a:pt x="28312" y="41"/>
                  </a:lnTo>
                  <a:lnTo>
                    <a:pt x="27906" y="609"/>
                  </a:lnTo>
                  <a:lnTo>
                    <a:pt x="27501" y="1136"/>
                  </a:lnTo>
                  <a:lnTo>
                    <a:pt x="27176" y="1501"/>
                  </a:lnTo>
                  <a:lnTo>
                    <a:pt x="26974" y="1663"/>
                  </a:lnTo>
                  <a:lnTo>
                    <a:pt x="26811" y="1785"/>
                  </a:lnTo>
                  <a:lnTo>
                    <a:pt x="26609" y="1866"/>
                  </a:lnTo>
                  <a:lnTo>
                    <a:pt x="26406" y="1947"/>
                  </a:lnTo>
                  <a:lnTo>
                    <a:pt x="26203" y="2028"/>
                  </a:lnTo>
                  <a:lnTo>
                    <a:pt x="26000" y="2069"/>
                  </a:lnTo>
                  <a:lnTo>
                    <a:pt x="25554" y="2069"/>
                  </a:lnTo>
                  <a:lnTo>
                    <a:pt x="25311" y="2028"/>
                  </a:lnTo>
                  <a:lnTo>
                    <a:pt x="24986" y="1947"/>
                  </a:lnTo>
                  <a:lnTo>
                    <a:pt x="24662" y="1825"/>
                  </a:lnTo>
                  <a:lnTo>
                    <a:pt x="24094" y="1501"/>
                  </a:lnTo>
                  <a:lnTo>
                    <a:pt x="23404" y="1176"/>
                  </a:lnTo>
                  <a:lnTo>
                    <a:pt x="22715" y="893"/>
                  </a:lnTo>
                  <a:lnTo>
                    <a:pt x="22025" y="730"/>
                  </a:lnTo>
                  <a:lnTo>
                    <a:pt x="21295" y="609"/>
                  </a:lnTo>
                  <a:lnTo>
                    <a:pt x="20606" y="528"/>
                  </a:lnTo>
                  <a:lnTo>
                    <a:pt x="19875" y="568"/>
                  </a:lnTo>
                  <a:lnTo>
                    <a:pt x="19145" y="690"/>
                  </a:lnTo>
                  <a:lnTo>
                    <a:pt x="18415" y="852"/>
                  </a:lnTo>
                  <a:lnTo>
                    <a:pt x="17888" y="1055"/>
                  </a:lnTo>
                  <a:lnTo>
                    <a:pt x="17442" y="1298"/>
                  </a:lnTo>
                  <a:lnTo>
                    <a:pt x="16996" y="1542"/>
                  </a:lnTo>
                  <a:lnTo>
                    <a:pt x="16631" y="1866"/>
                  </a:lnTo>
                  <a:lnTo>
                    <a:pt x="16266" y="2231"/>
                  </a:lnTo>
                  <a:lnTo>
                    <a:pt x="15941" y="2637"/>
                  </a:lnTo>
                  <a:lnTo>
                    <a:pt x="15698" y="3083"/>
                  </a:lnTo>
                  <a:lnTo>
                    <a:pt x="15454" y="3570"/>
                  </a:lnTo>
                  <a:lnTo>
                    <a:pt x="14968" y="4746"/>
                  </a:lnTo>
                  <a:lnTo>
                    <a:pt x="14724" y="5354"/>
                  </a:lnTo>
                  <a:lnTo>
                    <a:pt x="14440" y="5922"/>
                  </a:lnTo>
                  <a:lnTo>
                    <a:pt x="14075" y="6571"/>
                  </a:lnTo>
                  <a:lnTo>
                    <a:pt x="13670" y="7220"/>
                  </a:lnTo>
                  <a:lnTo>
                    <a:pt x="13223" y="7828"/>
                  </a:lnTo>
                  <a:lnTo>
                    <a:pt x="12980" y="8112"/>
                  </a:lnTo>
                  <a:lnTo>
                    <a:pt x="12696" y="8356"/>
                  </a:lnTo>
                  <a:lnTo>
                    <a:pt x="12331" y="8640"/>
                  </a:lnTo>
                  <a:lnTo>
                    <a:pt x="12007" y="8883"/>
                  </a:lnTo>
                  <a:lnTo>
                    <a:pt x="11642" y="9086"/>
                  </a:lnTo>
                  <a:lnTo>
                    <a:pt x="11236" y="9289"/>
                  </a:lnTo>
                  <a:lnTo>
                    <a:pt x="10871" y="9410"/>
                  </a:lnTo>
                  <a:lnTo>
                    <a:pt x="10465" y="9491"/>
                  </a:lnTo>
                  <a:lnTo>
                    <a:pt x="10019" y="9532"/>
                  </a:lnTo>
                  <a:lnTo>
                    <a:pt x="9573" y="9573"/>
                  </a:lnTo>
                  <a:lnTo>
                    <a:pt x="8802" y="9532"/>
                  </a:lnTo>
                  <a:lnTo>
                    <a:pt x="6896" y="9329"/>
                  </a:lnTo>
                  <a:lnTo>
                    <a:pt x="6531" y="9289"/>
                  </a:lnTo>
                  <a:lnTo>
                    <a:pt x="5923" y="9248"/>
                  </a:lnTo>
                  <a:lnTo>
                    <a:pt x="4787" y="9248"/>
                  </a:lnTo>
                  <a:lnTo>
                    <a:pt x="4219" y="9329"/>
                  </a:lnTo>
                  <a:lnTo>
                    <a:pt x="4138" y="9329"/>
                  </a:lnTo>
                  <a:lnTo>
                    <a:pt x="4016" y="9370"/>
                  </a:lnTo>
                  <a:lnTo>
                    <a:pt x="3327" y="9491"/>
                  </a:lnTo>
                  <a:lnTo>
                    <a:pt x="2597" y="9694"/>
                  </a:lnTo>
                  <a:lnTo>
                    <a:pt x="1907" y="9938"/>
                  </a:lnTo>
                  <a:lnTo>
                    <a:pt x="1218" y="10181"/>
                  </a:lnTo>
                  <a:lnTo>
                    <a:pt x="650" y="10465"/>
                  </a:lnTo>
                  <a:lnTo>
                    <a:pt x="82" y="10789"/>
                  </a:lnTo>
                  <a:lnTo>
                    <a:pt x="1" y="10870"/>
                  </a:lnTo>
                  <a:lnTo>
                    <a:pt x="122" y="11073"/>
                  </a:lnTo>
                  <a:lnTo>
                    <a:pt x="934" y="10587"/>
                  </a:lnTo>
                  <a:lnTo>
                    <a:pt x="1339" y="10384"/>
                  </a:lnTo>
                  <a:lnTo>
                    <a:pt x="1785" y="10222"/>
                  </a:lnTo>
                  <a:lnTo>
                    <a:pt x="2678" y="9938"/>
                  </a:lnTo>
                  <a:lnTo>
                    <a:pt x="3408" y="9735"/>
                  </a:lnTo>
                  <a:lnTo>
                    <a:pt x="4178" y="9573"/>
                  </a:lnTo>
                  <a:lnTo>
                    <a:pt x="4949" y="9491"/>
                  </a:lnTo>
                  <a:lnTo>
                    <a:pt x="5720" y="9491"/>
                  </a:lnTo>
                  <a:lnTo>
                    <a:pt x="6855" y="9573"/>
                  </a:lnTo>
                  <a:lnTo>
                    <a:pt x="7991" y="9694"/>
                  </a:lnTo>
                  <a:lnTo>
                    <a:pt x="8721" y="9775"/>
                  </a:lnTo>
                  <a:lnTo>
                    <a:pt x="9208" y="9775"/>
                  </a:lnTo>
                  <a:lnTo>
                    <a:pt x="9654" y="9816"/>
                  </a:lnTo>
                  <a:lnTo>
                    <a:pt x="10141" y="9775"/>
                  </a:lnTo>
                  <a:lnTo>
                    <a:pt x="10587" y="9735"/>
                  </a:lnTo>
                  <a:lnTo>
                    <a:pt x="11033" y="9613"/>
                  </a:lnTo>
                  <a:lnTo>
                    <a:pt x="11479" y="9451"/>
                  </a:lnTo>
                  <a:lnTo>
                    <a:pt x="12047" y="9126"/>
                  </a:lnTo>
                  <a:lnTo>
                    <a:pt x="12615" y="8761"/>
                  </a:lnTo>
                  <a:lnTo>
                    <a:pt x="13102" y="8315"/>
                  </a:lnTo>
                  <a:lnTo>
                    <a:pt x="13589" y="7788"/>
                  </a:lnTo>
                  <a:lnTo>
                    <a:pt x="14035" y="7179"/>
                  </a:lnTo>
                  <a:lnTo>
                    <a:pt x="14440" y="6490"/>
                  </a:lnTo>
                  <a:lnTo>
                    <a:pt x="14765" y="5800"/>
                  </a:lnTo>
                  <a:lnTo>
                    <a:pt x="15089" y="5111"/>
                  </a:lnTo>
                  <a:lnTo>
                    <a:pt x="15454" y="4178"/>
                  </a:lnTo>
                  <a:lnTo>
                    <a:pt x="15738" y="3488"/>
                  </a:lnTo>
                  <a:lnTo>
                    <a:pt x="15860" y="3286"/>
                  </a:lnTo>
                  <a:lnTo>
                    <a:pt x="16184" y="2758"/>
                  </a:lnTo>
                  <a:lnTo>
                    <a:pt x="16509" y="2312"/>
                  </a:lnTo>
                  <a:lnTo>
                    <a:pt x="16712" y="2109"/>
                  </a:lnTo>
                  <a:lnTo>
                    <a:pt x="16915" y="1907"/>
                  </a:lnTo>
                  <a:lnTo>
                    <a:pt x="17158" y="1744"/>
                  </a:lnTo>
                  <a:lnTo>
                    <a:pt x="17401" y="1582"/>
                  </a:lnTo>
                  <a:lnTo>
                    <a:pt x="17929" y="1339"/>
                  </a:lnTo>
                  <a:lnTo>
                    <a:pt x="18456" y="1095"/>
                  </a:lnTo>
                  <a:lnTo>
                    <a:pt x="18983" y="974"/>
                  </a:lnTo>
                  <a:lnTo>
                    <a:pt x="19510" y="852"/>
                  </a:lnTo>
                  <a:lnTo>
                    <a:pt x="19957" y="811"/>
                  </a:lnTo>
                  <a:lnTo>
                    <a:pt x="20403" y="771"/>
                  </a:lnTo>
                  <a:lnTo>
                    <a:pt x="20849" y="811"/>
                  </a:lnTo>
                  <a:lnTo>
                    <a:pt x="21660" y="893"/>
                  </a:lnTo>
                  <a:lnTo>
                    <a:pt x="22431" y="1055"/>
                  </a:lnTo>
                  <a:lnTo>
                    <a:pt x="23161" y="1339"/>
                  </a:lnTo>
                  <a:lnTo>
                    <a:pt x="23526" y="1501"/>
                  </a:lnTo>
                  <a:lnTo>
                    <a:pt x="23891" y="1663"/>
                  </a:lnTo>
                  <a:lnTo>
                    <a:pt x="24418" y="1988"/>
                  </a:lnTo>
                  <a:lnTo>
                    <a:pt x="24702" y="2109"/>
                  </a:lnTo>
                  <a:lnTo>
                    <a:pt x="24986" y="2190"/>
                  </a:lnTo>
                  <a:lnTo>
                    <a:pt x="25311" y="2272"/>
                  </a:lnTo>
                  <a:lnTo>
                    <a:pt x="25595" y="2312"/>
                  </a:lnTo>
                  <a:lnTo>
                    <a:pt x="25878" y="2312"/>
                  </a:lnTo>
                  <a:lnTo>
                    <a:pt x="26203" y="2272"/>
                  </a:lnTo>
                  <a:lnTo>
                    <a:pt x="26487" y="2231"/>
                  </a:lnTo>
                  <a:lnTo>
                    <a:pt x="26730" y="2109"/>
                  </a:lnTo>
                  <a:lnTo>
                    <a:pt x="27014" y="1947"/>
                  </a:lnTo>
                  <a:lnTo>
                    <a:pt x="27257" y="1744"/>
                  </a:lnTo>
                  <a:lnTo>
                    <a:pt x="27582" y="1420"/>
                  </a:lnTo>
                  <a:lnTo>
                    <a:pt x="27866" y="1095"/>
                  </a:lnTo>
                  <a:lnTo>
                    <a:pt x="28150" y="730"/>
                  </a:lnTo>
                  <a:lnTo>
                    <a:pt x="28393" y="325"/>
                  </a:lnTo>
                  <a:lnTo>
                    <a:pt x="28474" y="244"/>
                  </a:lnTo>
                  <a:lnTo>
                    <a:pt x="28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a:off x="4815375" y="2173025"/>
              <a:ext cx="599325" cy="316375"/>
            </a:xfrm>
            <a:custGeom>
              <a:rect b="b" l="l" r="r" t="t"/>
              <a:pathLst>
                <a:path extrusionOk="0" h="12655" w="23973">
                  <a:moveTo>
                    <a:pt x="23729" y="0"/>
                  </a:moveTo>
                  <a:lnTo>
                    <a:pt x="23283" y="406"/>
                  </a:lnTo>
                  <a:lnTo>
                    <a:pt x="22796" y="811"/>
                  </a:lnTo>
                  <a:lnTo>
                    <a:pt x="22350" y="1055"/>
                  </a:lnTo>
                  <a:lnTo>
                    <a:pt x="21863" y="1217"/>
                  </a:lnTo>
                  <a:lnTo>
                    <a:pt x="21417" y="1379"/>
                  </a:lnTo>
                  <a:lnTo>
                    <a:pt x="20930" y="1501"/>
                  </a:lnTo>
                  <a:lnTo>
                    <a:pt x="20444" y="1582"/>
                  </a:lnTo>
                  <a:lnTo>
                    <a:pt x="19957" y="1623"/>
                  </a:lnTo>
                  <a:lnTo>
                    <a:pt x="19470" y="1623"/>
                  </a:lnTo>
                  <a:lnTo>
                    <a:pt x="18983" y="1582"/>
                  </a:lnTo>
                  <a:lnTo>
                    <a:pt x="18213" y="1541"/>
                  </a:lnTo>
                  <a:lnTo>
                    <a:pt x="17483" y="1582"/>
                  </a:lnTo>
                  <a:lnTo>
                    <a:pt x="16752" y="1663"/>
                  </a:lnTo>
                  <a:lnTo>
                    <a:pt x="16387" y="1704"/>
                  </a:lnTo>
                  <a:lnTo>
                    <a:pt x="16022" y="1785"/>
                  </a:lnTo>
                  <a:lnTo>
                    <a:pt x="15495" y="1947"/>
                  </a:lnTo>
                  <a:lnTo>
                    <a:pt x="15008" y="2150"/>
                  </a:lnTo>
                  <a:lnTo>
                    <a:pt x="14765" y="2271"/>
                  </a:lnTo>
                  <a:lnTo>
                    <a:pt x="14278" y="2515"/>
                  </a:lnTo>
                  <a:lnTo>
                    <a:pt x="14075" y="2637"/>
                  </a:lnTo>
                  <a:lnTo>
                    <a:pt x="13548" y="3083"/>
                  </a:lnTo>
                  <a:lnTo>
                    <a:pt x="13264" y="3367"/>
                  </a:lnTo>
                  <a:lnTo>
                    <a:pt x="13021" y="3651"/>
                  </a:lnTo>
                  <a:lnTo>
                    <a:pt x="12534" y="4300"/>
                  </a:lnTo>
                  <a:lnTo>
                    <a:pt x="12372" y="4583"/>
                  </a:lnTo>
                  <a:lnTo>
                    <a:pt x="11682" y="5719"/>
                  </a:lnTo>
                  <a:lnTo>
                    <a:pt x="11317" y="6287"/>
                  </a:lnTo>
                  <a:lnTo>
                    <a:pt x="10952" y="6855"/>
                  </a:lnTo>
                  <a:lnTo>
                    <a:pt x="10384" y="7544"/>
                  </a:lnTo>
                  <a:lnTo>
                    <a:pt x="9735" y="8274"/>
                  </a:lnTo>
                  <a:lnTo>
                    <a:pt x="9046" y="8923"/>
                  </a:lnTo>
                  <a:lnTo>
                    <a:pt x="8316" y="9532"/>
                  </a:lnTo>
                  <a:lnTo>
                    <a:pt x="7910" y="9897"/>
                  </a:lnTo>
                  <a:lnTo>
                    <a:pt x="7424" y="10181"/>
                  </a:lnTo>
                  <a:lnTo>
                    <a:pt x="7018" y="10384"/>
                  </a:lnTo>
                  <a:lnTo>
                    <a:pt x="6612" y="10546"/>
                  </a:lnTo>
                  <a:lnTo>
                    <a:pt x="6166" y="10668"/>
                  </a:lnTo>
                  <a:lnTo>
                    <a:pt x="5679" y="10749"/>
                  </a:lnTo>
                  <a:lnTo>
                    <a:pt x="4990" y="10830"/>
                  </a:lnTo>
                  <a:lnTo>
                    <a:pt x="2840" y="11033"/>
                  </a:lnTo>
                  <a:lnTo>
                    <a:pt x="2272" y="11114"/>
                  </a:lnTo>
                  <a:lnTo>
                    <a:pt x="1704" y="11276"/>
                  </a:lnTo>
                  <a:lnTo>
                    <a:pt x="1380" y="11398"/>
                  </a:lnTo>
                  <a:lnTo>
                    <a:pt x="1015" y="11560"/>
                  </a:lnTo>
                  <a:lnTo>
                    <a:pt x="690" y="11763"/>
                  </a:lnTo>
                  <a:lnTo>
                    <a:pt x="366" y="12006"/>
                  </a:lnTo>
                  <a:lnTo>
                    <a:pt x="123" y="12452"/>
                  </a:lnTo>
                  <a:lnTo>
                    <a:pt x="1" y="12655"/>
                  </a:lnTo>
                  <a:lnTo>
                    <a:pt x="285" y="12412"/>
                  </a:lnTo>
                  <a:lnTo>
                    <a:pt x="569" y="12168"/>
                  </a:lnTo>
                  <a:lnTo>
                    <a:pt x="853" y="11965"/>
                  </a:lnTo>
                  <a:lnTo>
                    <a:pt x="1177" y="11763"/>
                  </a:lnTo>
                  <a:lnTo>
                    <a:pt x="1502" y="11600"/>
                  </a:lnTo>
                  <a:lnTo>
                    <a:pt x="1826" y="11479"/>
                  </a:lnTo>
                  <a:lnTo>
                    <a:pt x="2191" y="11357"/>
                  </a:lnTo>
                  <a:lnTo>
                    <a:pt x="2556" y="11316"/>
                  </a:lnTo>
                  <a:lnTo>
                    <a:pt x="3895" y="11154"/>
                  </a:lnTo>
                  <a:lnTo>
                    <a:pt x="5233" y="11033"/>
                  </a:lnTo>
                  <a:lnTo>
                    <a:pt x="5720" y="10992"/>
                  </a:lnTo>
                  <a:lnTo>
                    <a:pt x="6207" y="10911"/>
                  </a:lnTo>
                  <a:lnTo>
                    <a:pt x="6693" y="10749"/>
                  </a:lnTo>
                  <a:lnTo>
                    <a:pt x="7180" y="10586"/>
                  </a:lnTo>
                  <a:lnTo>
                    <a:pt x="7748" y="10262"/>
                  </a:lnTo>
                  <a:lnTo>
                    <a:pt x="8194" y="9937"/>
                  </a:lnTo>
                  <a:lnTo>
                    <a:pt x="8600" y="9654"/>
                  </a:lnTo>
                  <a:lnTo>
                    <a:pt x="9005" y="9288"/>
                  </a:lnTo>
                  <a:lnTo>
                    <a:pt x="9411" y="8964"/>
                  </a:lnTo>
                  <a:lnTo>
                    <a:pt x="10101" y="8193"/>
                  </a:lnTo>
                  <a:lnTo>
                    <a:pt x="10790" y="7423"/>
                  </a:lnTo>
                  <a:lnTo>
                    <a:pt x="11033" y="7139"/>
                  </a:lnTo>
                  <a:lnTo>
                    <a:pt x="11317" y="6733"/>
                  </a:lnTo>
                  <a:lnTo>
                    <a:pt x="11601" y="6287"/>
                  </a:lnTo>
                  <a:lnTo>
                    <a:pt x="11966" y="5719"/>
                  </a:lnTo>
                  <a:lnTo>
                    <a:pt x="12331" y="5111"/>
                  </a:lnTo>
                  <a:lnTo>
                    <a:pt x="12778" y="4421"/>
                  </a:lnTo>
                  <a:lnTo>
                    <a:pt x="13264" y="3732"/>
                  </a:lnTo>
                  <a:lnTo>
                    <a:pt x="13710" y="3245"/>
                  </a:lnTo>
                  <a:lnTo>
                    <a:pt x="14197" y="2839"/>
                  </a:lnTo>
                  <a:lnTo>
                    <a:pt x="14765" y="2515"/>
                  </a:lnTo>
                  <a:lnTo>
                    <a:pt x="15333" y="2271"/>
                  </a:lnTo>
                  <a:lnTo>
                    <a:pt x="16104" y="2028"/>
                  </a:lnTo>
                  <a:lnTo>
                    <a:pt x="16834" y="1866"/>
                  </a:lnTo>
                  <a:lnTo>
                    <a:pt x="17604" y="1785"/>
                  </a:lnTo>
                  <a:lnTo>
                    <a:pt x="18415" y="1785"/>
                  </a:lnTo>
                  <a:lnTo>
                    <a:pt x="19064" y="1825"/>
                  </a:lnTo>
                  <a:lnTo>
                    <a:pt x="19713" y="1866"/>
                  </a:lnTo>
                  <a:lnTo>
                    <a:pt x="20078" y="1825"/>
                  </a:lnTo>
                  <a:lnTo>
                    <a:pt x="20565" y="1785"/>
                  </a:lnTo>
                  <a:lnTo>
                    <a:pt x="21052" y="1704"/>
                  </a:lnTo>
                  <a:lnTo>
                    <a:pt x="21458" y="1623"/>
                  </a:lnTo>
                  <a:lnTo>
                    <a:pt x="21823" y="1501"/>
                  </a:lnTo>
                  <a:lnTo>
                    <a:pt x="22228" y="1379"/>
                  </a:lnTo>
                  <a:lnTo>
                    <a:pt x="22593" y="1176"/>
                  </a:lnTo>
                  <a:lnTo>
                    <a:pt x="22918" y="1014"/>
                  </a:lnTo>
                  <a:lnTo>
                    <a:pt x="23242" y="771"/>
                  </a:lnTo>
                  <a:lnTo>
                    <a:pt x="23567" y="487"/>
                  </a:lnTo>
                  <a:lnTo>
                    <a:pt x="23851" y="203"/>
                  </a:lnTo>
                  <a:lnTo>
                    <a:pt x="23972" y="81"/>
                  </a:lnTo>
                  <a:lnTo>
                    <a:pt x="23729" y="0"/>
                  </a:lnTo>
                  <a:close/>
                  <a:moveTo>
                    <a:pt x="1" y="12655"/>
                  </a:moveTo>
                  <a:lnTo>
                    <a:pt x="1" y="12655"/>
                  </a:lnTo>
                  <a:lnTo>
                    <a:pt x="1" y="12655"/>
                  </a:lnTo>
                  <a:lnTo>
                    <a:pt x="1" y="126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4917800" y="2538050"/>
              <a:ext cx="713900" cy="252525"/>
            </a:xfrm>
            <a:custGeom>
              <a:rect b="b" l="l" r="r" t="t"/>
              <a:pathLst>
                <a:path extrusionOk="0" h="10101" w="28556">
                  <a:moveTo>
                    <a:pt x="20808" y="1"/>
                  </a:moveTo>
                  <a:lnTo>
                    <a:pt x="20078" y="82"/>
                  </a:lnTo>
                  <a:lnTo>
                    <a:pt x="19389" y="244"/>
                  </a:lnTo>
                  <a:lnTo>
                    <a:pt x="18658" y="407"/>
                  </a:lnTo>
                  <a:lnTo>
                    <a:pt x="18009" y="650"/>
                  </a:lnTo>
                  <a:lnTo>
                    <a:pt x="17563" y="812"/>
                  </a:lnTo>
                  <a:lnTo>
                    <a:pt x="17158" y="1015"/>
                  </a:lnTo>
                  <a:lnTo>
                    <a:pt x="16387" y="1461"/>
                  </a:lnTo>
                  <a:lnTo>
                    <a:pt x="15616" y="1948"/>
                  </a:lnTo>
                  <a:lnTo>
                    <a:pt x="14927" y="2516"/>
                  </a:lnTo>
                  <a:lnTo>
                    <a:pt x="14318" y="3002"/>
                  </a:lnTo>
                  <a:lnTo>
                    <a:pt x="13791" y="3570"/>
                  </a:lnTo>
                  <a:lnTo>
                    <a:pt x="13548" y="3854"/>
                  </a:lnTo>
                  <a:lnTo>
                    <a:pt x="13304" y="4138"/>
                  </a:lnTo>
                  <a:lnTo>
                    <a:pt x="13102" y="4503"/>
                  </a:lnTo>
                  <a:lnTo>
                    <a:pt x="12899" y="4828"/>
                  </a:lnTo>
                  <a:lnTo>
                    <a:pt x="12169" y="6369"/>
                  </a:lnTo>
                  <a:lnTo>
                    <a:pt x="11804" y="7140"/>
                  </a:lnTo>
                  <a:lnTo>
                    <a:pt x="11398" y="7829"/>
                  </a:lnTo>
                  <a:lnTo>
                    <a:pt x="10871" y="8519"/>
                  </a:lnTo>
                  <a:lnTo>
                    <a:pt x="10587" y="8803"/>
                  </a:lnTo>
                  <a:lnTo>
                    <a:pt x="10303" y="9127"/>
                  </a:lnTo>
                  <a:lnTo>
                    <a:pt x="9857" y="9452"/>
                  </a:lnTo>
                  <a:lnTo>
                    <a:pt x="9654" y="9573"/>
                  </a:lnTo>
                  <a:lnTo>
                    <a:pt x="9411" y="9695"/>
                  </a:lnTo>
                  <a:lnTo>
                    <a:pt x="9167" y="9776"/>
                  </a:lnTo>
                  <a:lnTo>
                    <a:pt x="8924" y="9817"/>
                  </a:lnTo>
                  <a:lnTo>
                    <a:pt x="8640" y="9857"/>
                  </a:lnTo>
                  <a:lnTo>
                    <a:pt x="8356" y="9817"/>
                  </a:lnTo>
                  <a:lnTo>
                    <a:pt x="7585" y="9735"/>
                  </a:lnTo>
                  <a:lnTo>
                    <a:pt x="6815" y="9573"/>
                  </a:lnTo>
                  <a:lnTo>
                    <a:pt x="6044" y="9411"/>
                  </a:lnTo>
                  <a:lnTo>
                    <a:pt x="5273" y="9168"/>
                  </a:lnTo>
                  <a:lnTo>
                    <a:pt x="5030" y="9127"/>
                  </a:lnTo>
                  <a:lnTo>
                    <a:pt x="4584" y="8965"/>
                  </a:lnTo>
                  <a:lnTo>
                    <a:pt x="4138" y="8843"/>
                  </a:lnTo>
                  <a:lnTo>
                    <a:pt x="3448" y="8721"/>
                  </a:lnTo>
                  <a:lnTo>
                    <a:pt x="2799" y="8681"/>
                  </a:lnTo>
                  <a:lnTo>
                    <a:pt x="2353" y="8681"/>
                  </a:lnTo>
                  <a:lnTo>
                    <a:pt x="1866" y="8762"/>
                  </a:lnTo>
                  <a:lnTo>
                    <a:pt x="1420" y="8843"/>
                  </a:lnTo>
                  <a:lnTo>
                    <a:pt x="974" y="8965"/>
                  </a:lnTo>
                  <a:lnTo>
                    <a:pt x="1" y="9249"/>
                  </a:lnTo>
                  <a:lnTo>
                    <a:pt x="122" y="9452"/>
                  </a:lnTo>
                  <a:lnTo>
                    <a:pt x="1096" y="9168"/>
                  </a:lnTo>
                  <a:lnTo>
                    <a:pt x="1582" y="9086"/>
                  </a:lnTo>
                  <a:lnTo>
                    <a:pt x="2069" y="8965"/>
                  </a:lnTo>
                  <a:lnTo>
                    <a:pt x="2637" y="8924"/>
                  </a:lnTo>
                  <a:lnTo>
                    <a:pt x="3205" y="8965"/>
                  </a:lnTo>
                  <a:lnTo>
                    <a:pt x="3773" y="9046"/>
                  </a:lnTo>
                  <a:lnTo>
                    <a:pt x="4341" y="9168"/>
                  </a:lnTo>
                  <a:lnTo>
                    <a:pt x="5111" y="9411"/>
                  </a:lnTo>
                  <a:lnTo>
                    <a:pt x="5841" y="9614"/>
                  </a:lnTo>
                  <a:lnTo>
                    <a:pt x="6409" y="9735"/>
                  </a:lnTo>
                  <a:lnTo>
                    <a:pt x="7301" y="9938"/>
                  </a:lnTo>
                  <a:lnTo>
                    <a:pt x="8153" y="10060"/>
                  </a:lnTo>
                  <a:lnTo>
                    <a:pt x="8640" y="10101"/>
                  </a:lnTo>
                  <a:lnTo>
                    <a:pt x="8964" y="10060"/>
                  </a:lnTo>
                  <a:lnTo>
                    <a:pt x="9289" y="9979"/>
                  </a:lnTo>
                  <a:lnTo>
                    <a:pt x="9613" y="9857"/>
                  </a:lnTo>
                  <a:lnTo>
                    <a:pt x="9938" y="9695"/>
                  </a:lnTo>
                  <a:lnTo>
                    <a:pt x="10344" y="9370"/>
                  </a:lnTo>
                  <a:lnTo>
                    <a:pt x="10749" y="9005"/>
                  </a:lnTo>
                  <a:lnTo>
                    <a:pt x="10911" y="8843"/>
                  </a:lnTo>
                  <a:lnTo>
                    <a:pt x="11439" y="8194"/>
                  </a:lnTo>
                  <a:lnTo>
                    <a:pt x="11804" y="7626"/>
                  </a:lnTo>
                  <a:lnTo>
                    <a:pt x="12169" y="6977"/>
                  </a:lnTo>
                  <a:lnTo>
                    <a:pt x="12453" y="6369"/>
                  </a:lnTo>
                  <a:lnTo>
                    <a:pt x="12777" y="5679"/>
                  </a:lnTo>
                  <a:lnTo>
                    <a:pt x="13061" y="5071"/>
                  </a:lnTo>
                  <a:lnTo>
                    <a:pt x="13345" y="4584"/>
                  </a:lnTo>
                  <a:lnTo>
                    <a:pt x="13629" y="4138"/>
                  </a:lnTo>
                  <a:lnTo>
                    <a:pt x="14075" y="3611"/>
                  </a:lnTo>
                  <a:lnTo>
                    <a:pt x="14318" y="3367"/>
                  </a:lnTo>
                  <a:lnTo>
                    <a:pt x="14765" y="2921"/>
                  </a:lnTo>
                  <a:lnTo>
                    <a:pt x="15292" y="2516"/>
                  </a:lnTo>
                  <a:lnTo>
                    <a:pt x="15779" y="2151"/>
                  </a:lnTo>
                  <a:lnTo>
                    <a:pt x="16306" y="1786"/>
                  </a:lnTo>
                  <a:lnTo>
                    <a:pt x="16833" y="1461"/>
                  </a:lnTo>
                  <a:lnTo>
                    <a:pt x="17401" y="1177"/>
                  </a:lnTo>
                  <a:lnTo>
                    <a:pt x="17928" y="934"/>
                  </a:lnTo>
                  <a:lnTo>
                    <a:pt x="18537" y="731"/>
                  </a:lnTo>
                  <a:lnTo>
                    <a:pt x="19226" y="528"/>
                  </a:lnTo>
                  <a:lnTo>
                    <a:pt x="19956" y="366"/>
                  </a:lnTo>
                  <a:lnTo>
                    <a:pt x="20443" y="285"/>
                  </a:lnTo>
                  <a:lnTo>
                    <a:pt x="20849" y="244"/>
                  </a:lnTo>
                  <a:lnTo>
                    <a:pt x="21254" y="244"/>
                  </a:lnTo>
                  <a:lnTo>
                    <a:pt x="21660" y="285"/>
                  </a:lnTo>
                  <a:lnTo>
                    <a:pt x="22066" y="407"/>
                  </a:lnTo>
                  <a:lnTo>
                    <a:pt x="22431" y="569"/>
                  </a:lnTo>
                  <a:lnTo>
                    <a:pt x="22958" y="853"/>
                  </a:lnTo>
                  <a:lnTo>
                    <a:pt x="23445" y="1177"/>
                  </a:lnTo>
                  <a:lnTo>
                    <a:pt x="23688" y="1421"/>
                  </a:lnTo>
                  <a:lnTo>
                    <a:pt x="24053" y="1664"/>
                  </a:lnTo>
                  <a:lnTo>
                    <a:pt x="24418" y="1867"/>
                  </a:lnTo>
                  <a:lnTo>
                    <a:pt x="24824" y="2070"/>
                  </a:lnTo>
                  <a:lnTo>
                    <a:pt x="25189" y="2232"/>
                  </a:lnTo>
                  <a:lnTo>
                    <a:pt x="25513" y="2353"/>
                  </a:lnTo>
                  <a:lnTo>
                    <a:pt x="25878" y="2435"/>
                  </a:lnTo>
                  <a:lnTo>
                    <a:pt x="26122" y="2516"/>
                  </a:lnTo>
                  <a:lnTo>
                    <a:pt x="26771" y="2516"/>
                  </a:lnTo>
                  <a:lnTo>
                    <a:pt x="27136" y="2435"/>
                  </a:lnTo>
                  <a:lnTo>
                    <a:pt x="27460" y="2272"/>
                  </a:lnTo>
                  <a:lnTo>
                    <a:pt x="27785" y="2070"/>
                  </a:lnTo>
                  <a:lnTo>
                    <a:pt x="27866" y="1948"/>
                  </a:lnTo>
                  <a:lnTo>
                    <a:pt x="28190" y="1664"/>
                  </a:lnTo>
                  <a:lnTo>
                    <a:pt x="28434" y="1380"/>
                  </a:lnTo>
                  <a:lnTo>
                    <a:pt x="28555" y="893"/>
                  </a:lnTo>
                  <a:lnTo>
                    <a:pt x="28352" y="1137"/>
                  </a:lnTo>
                  <a:lnTo>
                    <a:pt x="28028" y="1502"/>
                  </a:lnTo>
                  <a:lnTo>
                    <a:pt x="27703" y="1786"/>
                  </a:lnTo>
                  <a:lnTo>
                    <a:pt x="27379" y="2029"/>
                  </a:lnTo>
                  <a:lnTo>
                    <a:pt x="27217" y="2110"/>
                  </a:lnTo>
                  <a:lnTo>
                    <a:pt x="27014" y="2191"/>
                  </a:lnTo>
                  <a:lnTo>
                    <a:pt x="26771" y="2232"/>
                  </a:lnTo>
                  <a:lnTo>
                    <a:pt x="26568" y="2272"/>
                  </a:lnTo>
                  <a:lnTo>
                    <a:pt x="26365" y="2272"/>
                  </a:lnTo>
                  <a:lnTo>
                    <a:pt x="26041" y="2232"/>
                  </a:lnTo>
                  <a:lnTo>
                    <a:pt x="25716" y="2151"/>
                  </a:lnTo>
                  <a:lnTo>
                    <a:pt x="25392" y="2070"/>
                  </a:lnTo>
                  <a:lnTo>
                    <a:pt x="25108" y="1948"/>
                  </a:lnTo>
                  <a:lnTo>
                    <a:pt x="24621" y="1704"/>
                  </a:lnTo>
                  <a:lnTo>
                    <a:pt x="24215" y="1461"/>
                  </a:lnTo>
                  <a:lnTo>
                    <a:pt x="23769" y="1137"/>
                  </a:lnTo>
                  <a:lnTo>
                    <a:pt x="23364" y="853"/>
                  </a:lnTo>
                  <a:lnTo>
                    <a:pt x="23080" y="650"/>
                  </a:lnTo>
                  <a:lnTo>
                    <a:pt x="22796" y="447"/>
                  </a:lnTo>
                  <a:lnTo>
                    <a:pt x="22471" y="285"/>
                  </a:lnTo>
                  <a:lnTo>
                    <a:pt x="22147" y="163"/>
                  </a:lnTo>
                  <a:lnTo>
                    <a:pt x="21822" y="82"/>
                  </a:lnTo>
                  <a:lnTo>
                    <a:pt x="21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a:off x="5203750" y="2660750"/>
              <a:ext cx="347825" cy="254550"/>
            </a:xfrm>
            <a:custGeom>
              <a:rect b="b" l="l" r="r" t="t"/>
              <a:pathLst>
                <a:path extrusionOk="0" h="10182" w="13913">
                  <a:moveTo>
                    <a:pt x="9411" y="1"/>
                  </a:moveTo>
                  <a:lnTo>
                    <a:pt x="9005" y="41"/>
                  </a:lnTo>
                  <a:lnTo>
                    <a:pt x="8437" y="163"/>
                  </a:lnTo>
                  <a:lnTo>
                    <a:pt x="7910" y="325"/>
                  </a:lnTo>
                  <a:lnTo>
                    <a:pt x="7383" y="487"/>
                  </a:lnTo>
                  <a:lnTo>
                    <a:pt x="6815" y="690"/>
                  </a:lnTo>
                  <a:lnTo>
                    <a:pt x="6328" y="934"/>
                  </a:lnTo>
                  <a:lnTo>
                    <a:pt x="5801" y="1177"/>
                  </a:lnTo>
                  <a:lnTo>
                    <a:pt x="5314" y="1461"/>
                  </a:lnTo>
                  <a:lnTo>
                    <a:pt x="4827" y="1785"/>
                  </a:lnTo>
                  <a:lnTo>
                    <a:pt x="4219" y="2272"/>
                  </a:lnTo>
                  <a:lnTo>
                    <a:pt x="3813" y="2637"/>
                  </a:lnTo>
                  <a:lnTo>
                    <a:pt x="3408" y="3083"/>
                  </a:lnTo>
                  <a:lnTo>
                    <a:pt x="3043" y="3530"/>
                  </a:lnTo>
                  <a:lnTo>
                    <a:pt x="2759" y="4057"/>
                  </a:lnTo>
                  <a:lnTo>
                    <a:pt x="2597" y="4341"/>
                  </a:lnTo>
                  <a:lnTo>
                    <a:pt x="2313" y="4990"/>
                  </a:lnTo>
                  <a:lnTo>
                    <a:pt x="2110" y="5679"/>
                  </a:lnTo>
                  <a:lnTo>
                    <a:pt x="1785" y="6693"/>
                  </a:lnTo>
                  <a:lnTo>
                    <a:pt x="1542" y="7545"/>
                  </a:lnTo>
                  <a:lnTo>
                    <a:pt x="1258" y="8356"/>
                  </a:lnTo>
                  <a:lnTo>
                    <a:pt x="1055" y="8884"/>
                  </a:lnTo>
                  <a:lnTo>
                    <a:pt x="852" y="9249"/>
                  </a:lnTo>
                  <a:lnTo>
                    <a:pt x="609" y="9614"/>
                  </a:lnTo>
                  <a:lnTo>
                    <a:pt x="325" y="9938"/>
                  </a:lnTo>
                  <a:lnTo>
                    <a:pt x="163" y="10060"/>
                  </a:lnTo>
                  <a:lnTo>
                    <a:pt x="1" y="10181"/>
                  </a:lnTo>
                  <a:lnTo>
                    <a:pt x="406" y="10181"/>
                  </a:lnTo>
                  <a:lnTo>
                    <a:pt x="609" y="10019"/>
                  </a:lnTo>
                  <a:lnTo>
                    <a:pt x="893" y="9695"/>
                  </a:lnTo>
                  <a:lnTo>
                    <a:pt x="1096" y="9330"/>
                  </a:lnTo>
                  <a:lnTo>
                    <a:pt x="1380" y="8721"/>
                  </a:lnTo>
                  <a:lnTo>
                    <a:pt x="1623" y="8113"/>
                  </a:lnTo>
                  <a:lnTo>
                    <a:pt x="1826" y="7464"/>
                  </a:lnTo>
                  <a:lnTo>
                    <a:pt x="2029" y="6815"/>
                  </a:lnTo>
                  <a:lnTo>
                    <a:pt x="2394" y="5517"/>
                  </a:lnTo>
                  <a:lnTo>
                    <a:pt x="2556" y="4990"/>
                  </a:lnTo>
                  <a:lnTo>
                    <a:pt x="2799" y="4503"/>
                  </a:lnTo>
                  <a:lnTo>
                    <a:pt x="3043" y="4016"/>
                  </a:lnTo>
                  <a:lnTo>
                    <a:pt x="3327" y="3570"/>
                  </a:lnTo>
                  <a:lnTo>
                    <a:pt x="3651" y="3164"/>
                  </a:lnTo>
                  <a:lnTo>
                    <a:pt x="4016" y="2759"/>
                  </a:lnTo>
                  <a:lnTo>
                    <a:pt x="4422" y="2394"/>
                  </a:lnTo>
                  <a:lnTo>
                    <a:pt x="4868" y="2069"/>
                  </a:lnTo>
                  <a:lnTo>
                    <a:pt x="5314" y="1745"/>
                  </a:lnTo>
                  <a:lnTo>
                    <a:pt x="5801" y="1461"/>
                  </a:lnTo>
                  <a:lnTo>
                    <a:pt x="6288" y="1218"/>
                  </a:lnTo>
                  <a:lnTo>
                    <a:pt x="6815" y="974"/>
                  </a:lnTo>
                  <a:lnTo>
                    <a:pt x="7302" y="771"/>
                  </a:lnTo>
                  <a:lnTo>
                    <a:pt x="7829" y="609"/>
                  </a:lnTo>
                  <a:lnTo>
                    <a:pt x="8356" y="447"/>
                  </a:lnTo>
                  <a:lnTo>
                    <a:pt x="8883" y="325"/>
                  </a:lnTo>
                  <a:lnTo>
                    <a:pt x="9289" y="244"/>
                  </a:lnTo>
                  <a:lnTo>
                    <a:pt x="9897" y="244"/>
                  </a:lnTo>
                  <a:lnTo>
                    <a:pt x="10181" y="285"/>
                  </a:lnTo>
                  <a:lnTo>
                    <a:pt x="10425" y="366"/>
                  </a:lnTo>
                  <a:lnTo>
                    <a:pt x="10668" y="447"/>
                  </a:lnTo>
                  <a:lnTo>
                    <a:pt x="10911" y="569"/>
                  </a:lnTo>
                  <a:lnTo>
                    <a:pt x="11155" y="690"/>
                  </a:lnTo>
                  <a:lnTo>
                    <a:pt x="11642" y="1055"/>
                  </a:lnTo>
                  <a:lnTo>
                    <a:pt x="12088" y="1461"/>
                  </a:lnTo>
                  <a:lnTo>
                    <a:pt x="12615" y="1867"/>
                  </a:lnTo>
                  <a:lnTo>
                    <a:pt x="12899" y="2029"/>
                  </a:lnTo>
                  <a:lnTo>
                    <a:pt x="13183" y="2191"/>
                  </a:lnTo>
                  <a:lnTo>
                    <a:pt x="13467" y="2272"/>
                  </a:lnTo>
                  <a:lnTo>
                    <a:pt x="13751" y="2353"/>
                  </a:lnTo>
                  <a:lnTo>
                    <a:pt x="13913" y="2110"/>
                  </a:lnTo>
                  <a:lnTo>
                    <a:pt x="13629" y="2069"/>
                  </a:lnTo>
                  <a:lnTo>
                    <a:pt x="13386" y="1988"/>
                  </a:lnTo>
                  <a:lnTo>
                    <a:pt x="13142" y="1907"/>
                  </a:lnTo>
                  <a:lnTo>
                    <a:pt x="12858" y="1745"/>
                  </a:lnTo>
                  <a:lnTo>
                    <a:pt x="12737" y="1664"/>
                  </a:lnTo>
                  <a:lnTo>
                    <a:pt x="12250" y="1299"/>
                  </a:lnTo>
                  <a:lnTo>
                    <a:pt x="11804" y="893"/>
                  </a:lnTo>
                  <a:lnTo>
                    <a:pt x="11479" y="650"/>
                  </a:lnTo>
                  <a:lnTo>
                    <a:pt x="11195" y="406"/>
                  </a:lnTo>
                  <a:lnTo>
                    <a:pt x="10830" y="244"/>
                  </a:lnTo>
                  <a:lnTo>
                    <a:pt x="10506" y="122"/>
                  </a:lnTo>
                  <a:lnTo>
                    <a:pt x="10141" y="41"/>
                  </a:lnTo>
                  <a:lnTo>
                    <a:pt x="9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5382225" y="2809825"/>
              <a:ext cx="112575" cy="104450"/>
            </a:xfrm>
            <a:custGeom>
              <a:rect b="b" l="l" r="r" t="t"/>
              <a:pathLst>
                <a:path extrusionOk="0" h="4178" w="4503">
                  <a:moveTo>
                    <a:pt x="3772" y="0"/>
                  </a:moveTo>
                  <a:lnTo>
                    <a:pt x="3407" y="41"/>
                  </a:lnTo>
                  <a:lnTo>
                    <a:pt x="3042" y="162"/>
                  </a:lnTo>
                  <a:lnTo>
                    <a:pt x="2637" y="325"/>
                  </a:lnTo>
                  <a:lnTo>
                    <a:pt x="2231" y="568"/>
                  </a:lnTo>
                  <a:lnTo>
                    <a:pt x="2109" y="690"/>
                  </a:lnTo>
                  <a:lnTo>
                    <a:pt x="1826" y="892"/>
                  </a:lnTo>
                  <a:lnTo>
                    <a:pt x="1298" y="1501"/>
                  </a:lnTo>
                  <a:lnTo>
                    <a:pt x="1014" y="1825"/>
                  </a:lnTo>
                  <a:lnTo>
                    <a:pt x="812" y="2150"/>
                  </a:lnTo>
                  <a:lnTo>
                    <a:pt x="568" y="2515"/>
                  </a:lnTo>
                  <a:lnTo>
                    <a:pt x="406" y="2880"/>
                  </a:lnTo>
                  <a:lnTo>
                    <a:pt x="244" y="3245"/>
                  </a:lnTo>
                  <a:lnTo>
                    <a:pt x="122" y="3651"/>
                  </a:lnTo>
                  <a:lnTo>
                    <a:pt x="0" y="4178"/>
                  </a:lnTo>
                  <a:lnTo>
                    <a:pt x="244" y="4178"/>
                  </a:lnTo>
                  <a:lnTo>
                    <a:pt x="325" y="3732"/>
                  </a:lnTo>
                  <a:lnTo>
                    <a:pt x="487" y="3286"/>
                  </a:lnTo>
                  <a:lnTo>
                    <a:pt x="771" y="2677"/>
                  </a:lnTo>
                  <a:lnTo>
                    <a:pt x="1136" y="2109"/>
                  </a:lnTo>
                  <a:lnTo>
                    <a:pt x="1542" y="1582"/>
                  </a:lnTo>
                  <a:lnTo>
                    <a:pt x="1988" y="1095"/>
                  </a:lnTo>
                  <a:lnTo>
                    <a:pt x="2272" y="852"/>
                  </a:lnTo>
                  <a:lnTo>
                    <a:pt x="2556" y="649"/>
                  </a:lnTo>
                  <a:lnTo>
                    <a:pt x="2840" y="487"/>
                  </a:lnTo>
                  <a:lnTo>
                    <a:pt x="3164" y="365"/>
                  </a:lnTo>
                  <a:lnTo>
                    <a:pt x="3529" y="284"/>
                  </a:lnTo>
                  <a:lnTo>
                    <a:pt x="3894" y="244"/>
                  </a:lnTo>
                  <a:lnTo>
                    <a:pt x="4381" y="284"/>
                  </a:lnTo>
                  <a:lnTo>
                    <a:pt x="4503" y="41"/>
                  </a:lnTo>
                  <a:lnTo>
                    <a:pt x="41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4803225" y="2165925"/>
              <a:ext cx="830500" cy="749375"/>
            </a:xfrm>
            <a:custGeom>
              <a:rect b="b" l="l" r="r" t="t"/>
              <a:pathLst>
                <a:path extrusionOk="0" fill="none" h="29975" w="33220">
                  <a:moveTo>
                    <a:pt x="22674" y="0"/>
                  </a:moveTo>
                  <a:lnTo>
                    <a:pt x="10546" y="0"/>
                  </a:lnTo>
                  <a:lnTo>
                    <a:pt x="10546" y="0"/>
                  </a:lnTo>
                  <a:lnTo>
                    <a:pt x="9938" y="41"/>
                  </a:lnTo>
                  <a:lnTo>
                    <a:pt x="9370" y="162"/>
                  </a:lnTo>
                  <a:lnTo>
                    <a:pt x="8802" y="325"/>
                  </a:lnTo>
                  <a:lnTo>
                    <a:pt x="8315" y="609"/>
                  </a:lnTo>
                  <a:lnTo>
                    <a:pt x="7828" y="933"/>
                  </a:lnTo>
                  <a:lnTo>
                    <a:pt x="7382" y="1298"/>
                  </a:lnTo>
                  <a:lnTo>
                    <a:pt x="6977" y="1744"/>
                  </a:lnTo>
                  <a:lnTo>
                    <a:pt x="6652" y="2231"/>
                  </a:lnTo>
                  <a:lnTo>
                    <a:pt x="609" y="12736"/>
                  </a:lnTo>
                  <a:lnTo>
                    <a:pt x="609" y="12736"/>
                  </a:lnTo>
                  <a:lnTo>
                    <a:pt x="325" y="13263"/>
                  </a:lnTo>
                  <a:lnTo>
                    <a:pt x="162" y="13831"/>
                  </a:lnTo>
                  <a:lnTo>
                    <a:pt x="41" y="14399"/>
                  </a:lnTo>
                  <a:lnTo>
                    <a:pt x="0" y="15008"/>
                  </a:lnTo>
                  <a:lnTo>
                    <a:pt x="41" y="15575"/>
                  </a:lnTo>
                  <a:lnTo>
                    <a:pt x="162" y="16143"/>
                  </a:lnTo>
                  <a:lnTo>
                    <a:pt x="325" y="16711"/>
                  </a:lnTo>
                  <a:lnTo>
                    <a:pt x="609" y="17238"/>
                  </a:lnTo>
                  <a:lnTo>
                    <a:pt x="6652" y="27744"/>
                  </a:lnTo>
                  <a:lnTo>
                    <a:pt x="6652" y="27744"/>
                  </a:lnTo>
                  <a:lnTo>
                    <a:pt x="6977" y="28230"/>
                  </a:lnTo>
                  <a:lnTo>
                    <a:pt x="7382" y="28677"/>
                  </a:lnTo>
                  <a:lnTo>
                    <a:pt x="7828" y="29042"/>
                  </a:lnTo>
                  <a:lnTo>
                    <a:pt x="8315" y="29366"/>
                  </a:lnTo>
                  <a:lnTo>
                    <a:pt x="8802" y="29650"/>
                  </a:lnTo>
                  <a:lnTo>
                    <a:pt x="9370" y="29812"/>
                  </a:lnTo>
                  <a:lnTo>
                    <a:pt x="9938" y="29934"/>
                  </a:lnTo>
                  <a:lnTo>
                    <a:pt x="10546" y="29974"/>
                  </a:lnTo>
                  <a:lnTo>
                    <a:pt x="22674" y="29974"/>
                  </a:lnTo>
                  <a:lnTo>
                    <a:pt x="22674" y="29974"/>
                  </a:lnTo>
                  <a:lnTo>
                    <a:pt x="23282" y="29934"/>
                  </a:lnTo>
                  <a:lnTo>
                    <a:pt x="23850" y="29812"/>
                  </a:lnTo>
                  <a:lnTo>
                    <a:pt x="24377" y="29650"/>
                  </a:lnTo>
                  <a:lnTo>
                    <a:pt x="24904" y="29366"/>
                  </a:lnTo>
                  <a:lnTo>
                    <a:pt x="25391" y="29042"/>
                  </a:lnTo>
                  <a:lnTo>
                    <a:pt x="25837" y="28677"/>
                  </a:lnTo>
                  <a:lnTo>
                    <a:pt x="26202" y="28230"/>
                  </a:lnTo>
                  <a:lnTo>
                    <a:pt x="26567" y="27744"/>
                  </a:lnTo>
                  <a:lnTo>
                    <a:pt x="32611" y="17238"/>
                  </a:lnTo>
                  <a:lnTo>
                    <a:pt x="32611" y="17238"/>
                  </a:lnTo>
                  <a:lnTo>
                    <a:pt x="32895" y="16711"/>
                  </a:lnTo>
                  <a:lnTo>
                    <a:pt x="33057" y="16143"/>
                  </a:lnTo>
                  <a:lnTo>
                    <a:pt x="33179" y="15575"/>
                  </a:lnTo>
                  <a:lnTo>
                    <a:pt x="33219" y="15008"/>
                  </a:lnTo>
                  <a:lnTo>
                    <a:pt x="33179" y="14399"/>
                  </a:lnTo>
                  <a:lnTo>
                    <a:pt x="33057" y="13831"/>
                  </a:lnTo>
                  <a:lnTo>
                    <a:pt x="32895" y="13263"/>
                  </a:lnTo>
                  <a:lnTo>
                    <a:pt x="32611" y="12736"/>
                  </a:lnTo>
                  <a:lnTo>
                    <a:pt x="26567" y="2231"/>
                  </a:lnTo>
                  <a:lnTo>
                    <a:pt x="26567" y="2231"/>
                  </a:lnTo>
                  <a:lnTo>
                    <a:pt x="26202" y="1744"/>
                  </a:lnTo>
                  <a:lnTo>
                    <a:pt x="25837" y="1298"/>
                  </a:lnTo>
                  <a:lnTo>
                    <a:pt x="25391" y="933"/>
                  </a:lnTo>
                  <a:lnTo>
                    <a:pt x="24904" y="609"/>
                  </a:lnTo>
                  <a:lnTo>
                    <a:pt x="24377" y="325"/>
                  </a:lnTo>
                  <a:lnTo>
                    <a:pt x="23850" y="162"/>
                  </a:lnTo>
                  <a:lnTo>
                    <a:pt x="23282" y="41"/>
                  </a:lnTo>
                  <a:lnTo>
                    <a:pt x="22674" y="0"/>
                  </a:lnTo>
                  <a:lnTo>
                    <a:pt x="2267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1"/>
          <p:cNvSpPr txBox="1"/>
          <p:nvPr>
            <p:ph hasCustomPrompt="1" type="title"/>
          </p:nvPr>
        </p:nvSpPr>
        <p:spPr>
          <a:xfrm>
            <a:off x="1076275" y="535325"/>
            <a:ext cx="6991200" cy="19365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6" name="Google Shape;256;p11"/>
          <p:cNvSpPr txBox="1"/>
          <p:nvPr>
            <p:ph idx="1" type="subTitle"/>
          </p:nvPr>
        </p:nvSpPr>
        <p:spPr>
          <a:xfrm>
            <a:off x="2022950" y="2690850"/>
            <a:ext cx="5097900" cy="47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57" name="Shape 2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58" name="Shape 258"/>
        <p:cNvGrpSpPr/>
        <p:nvPr/>
      </p:nvGrpSpPr>
      <p:grpSpPr>
        <a:xfrm>
          <a:off x="0" y="0"/>
          <a:ext cx="0" cy="0"/>
          <a:chOff x="0" y="0"/>
          <a:chExt cx="0" cy="0"/>
        </a:xfrm>
      </p:grpSpPr>
      <p:sp>
        <p:nvSpPr>
          <p:cNvPr id="259" name="Google Shape;259;p13"/>
          <p:cNvSpPr txBox="1"/>
          <p:nvPr>
            <p:ph idx="1" type="subTitle"/>
          </p:nvPr>
        </p:nvSpPr>
        <p:spPr>
          <a:xfrm>
            <a:off x="1790701" y="1912687"/>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0" name="Google Shape;260;p13"/>
          <p:cNvSpPr txBox="1"/>
          <p:nvPr>
            <p:ph idx="2" type="subTitle"/>
          </p:nvPr>
        </p:nvSpPr>
        <p:spPr>
          <a:xfrm>
            <a:off x="6096077" y="1912687"/>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 name="Google Shape;261;p13"/>
          <p:cNvSpPr txBox="1"/>
          <p:nvPr>
            <p:ph idx="3" type="subTitle"/>
          </p:nvPr>
        </p:nvSpPr>
        <p:spPr>
          <a:xfrm>
            <a:off x="1790701" y="2892674"/>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 name="Google Shape;262;p13"/>
          <p:cNvSpPr txBox="1"/>
          <p:nvPr>
            <p:ph idx="4" type="subTitle"/>
          </p:nvPr>
        </p:nvSpPr>
        <p:spPr>
          <a:xfrm>
            <a:off x="6096077" y="2892674"/>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13"/>
          <p:cNvSpPr txBox="1"/>
          <p:nvPr>
            <p:ph hasCustomPrompt="1" type="title"/>
          </p:nvPr>
        </p:nvSpPr>
        <p:spPr>
          <a:xfrm>
            <a:off x="658800" y="1624693"/>
            <a:ext cx="1048200" cy="890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4" name="Google Shape;264;p13"/>
          <p:cNvSpPr txBox="1"/>
          <p:nvPr>
            <p:ph hasCustomPrompt="1" idx="5" type="title"/>
          </p:nvPr>
        </p:nvSpPr>
        <p:spPr>
          <a:xfrm>
            <a:off x="658800" y="2604673"/>
            <a:ext cx="1048200" cy="890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5" name="Google Shape;265;p13"/>
          <p:cNvSpPr txBox="1"/>
          <p:nvPr>
            <p:ph hasCustomPrompt="1" idx="6" type="title"/>
          </p:nvPr>
        </p:nvSpPr>
        <p:spPr>
          <a:xfrm>
            <a:off x="4961000" y="1624693"/>
            <a:ext cx="1048200" cy="890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6" name="Google Shape;266;p13"/>
          <p:cNvSpPr txBox="1"/>
          <p:nvPr>
            <p:ph hasCustomPrompt="1" idx="7" type="title"/>
          </p:nvPr>
        </p:nvSpPr>
        <p:spPr>
          <a:xfrm>
            <a:off x="4961000" y="2604673"/>
            <a:ext cx="1048200" cy="890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7" name="Google Shape;267;p13"/>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8" name="Google Shape;268;p13"/>
          <p:cNvSpPr txBox="1"/>
          <p:nvPr>
            <p:ph idx="9" type="subTitle"/>
          </p:nvPr>
        </p:nvSpPr>
        <p:spPr>
          <a:xfrm>
            <a:off x="1782925" y="1548493"/>
            <a:ext cx="23907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latin typeface="Lexend Deca Black"/>
                <a:ea typeface="Lexend Deca Black"/>
                <a:cs typeface="Lexend Deca Black"/>
                <a:sym typeface="Lexend Deca Black"/>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69" name="Google Shape;269;p13"/>
          <p:cNvSpPr txBox="1"/>
          <p:nvPr>
            <p:ph idx="13" type="subTitle"/>
          </p:nvPr>
        </p:nvSpPr>
        <p:spPr>
          <a:xfrm>
            <a:off x="6096075" y="1548493"/>
            <a:ext cx="23907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latin typeface="Lexend Deca Black"/>
                <a:ea typeface="Lexend Deca Black"/>
                <a:cs typeface="Lexend Deca Black"/>
                <a:sym typeface="Lexend Deca Black"/>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70" name="Google Shape;270;p13"/>
          <p:cNvSpPr txBox="1"/>
          <p:nvPr>
            <p:ph idx="14" type="subTitle"/>
          </p:nvPr>
        </p:nvSpPr>
        <p:spPr>
          <a:xfrm>
            <a:off x="1782925" y="2528473"/>
            <a:ext cx="23907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latin typeface="Lexend Deca Black"/>
                <a:ea typeface="Lexend Deca Black"/>
                <a:cs typeface="Lexend Deca Black"/>
                <a:sym typeface="Lexend Deca Black"/>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71" name="Google Shape;271;p13"/>
          <p:cNvSpPr txBox="1"/>
          <p:nvPr>
            <p:ph idx="15" type="subTitle"/>
          </p:nvPr>
        </p:nvSpPr>
        <p:spPr>
          <a:xfrm>
            <a:off x="6096075" y="2528473"/>
            <a:ext cx="23907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latin typeface="Lexend Deca Black"/>
                <a:ea typeface="Lexend Deca Black"/>
                <a:cs typeface="Lexend Deca Black"/>
                <a:sym typeface="Lexend Deca Black"/>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72" name="Shape 272"/>
        <p:cNvGrpSpPr/>
        <p:nvPr/>
      </p:nvGrpSpPr>
      <p:grpSpPr>
        <a:xfrm>
          <a:off x="0" y="0"/>
          <a:ext cx="0" cy="0"/>
          <a:chOff x="0" y="0"/>
          <a:chExt cx="0" cy="0"/>
        </a:xfrm>
      </p:grpSpPr>
      <p:sp>
        <p:nvSpPr>
          <p:cNvPr id="273" name="Google Shape;273;p14"/>
          <p:cNvSpPr/>
          <p:nvPr/>
        </p:nvSpPr>
        <p:spPr>
          <a:xfrm flipH="1" rot="10800000">
            <a:off x="390885" y="4028621"/>
            <a:ext cx="4124237" cy="794693"/>
          </a:xfrm>
          <a:prstGeom prst="roundRect">
            <a:avLst>
              <a:gd fmla="val 26566"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14"/>
          <p:cNvGrpSpPr/>
          <p:nvPr/>
        </p:nvGrpSpPr>
        <p:grpSpPr>
          <a:xfrm>
            <a:off x="4628511" y="4028621"/>
            <a:ext cx="4124100" cy="794700"/>
            <a:chOff x="4628511" y="4028621"/>
            <a:chExt cx="4124100" cy="794700"/>
          </a:xfrm>
        </p:grpSpPr>
        <p:sp>
          <p:nvSpPr>
            <p:cNvPr id="275" name="Google Shape;275;p14"/>
            <p:cNvSpPr/>
            <p:nvPr/>
          </p:nvSpPr>
          <p:spPr>
            <a:xfrm>
              <a:off x="4628511" y="4028621"/>
              <a:ext cx="4124100" cy="794700"/>
            </a:xfrm>
            <a:prstGeom prst="roundRect">
              <a:avLst>
                <a:gd fmla="val 23605"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4"/>
            <p:cNvGrpSpPr/>
            <p:nvPr/>
          </p:nvGrpSpPr>
          <p:grpSpPr>
            <a:xfrm rot="10800000">
              <a:off x="4791160" y="4163661"/>
              <a:ext cx="3816469" cy="524620"/>
              <a:chOff x="720217" y="589395"/>
              <a:chExt cx="7703813" cy="1063705"/>
            </a:xfrm>
          </p:grpSpPr>
          <p:sp>
            <p:nvSpPr>
              <p:cNvPr id="277" name="Google Shape;277;p14"/>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 name="Google Shape;306;p14"/>
          <p:cNvSpPr txBox="1"/>
          <p:nvPr>
            <p:ph type="title"/>
          </p:nvPr>
        </p:nvSpPr>
        <p:spPr>
          <a:xfrm>
            <a:off x="2391900" y="3013088"/>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7" name="Google Shape;307;p14"/>
          <p:cNvSpPr txBox="1"/>
          <p:nvPr>
            <p:ph idx="1" type="subTitle"/>
          </p:nvPr>
        </p:nvSpPr>
        <p:spPr>
          <a:xfrm>
            <a:off x="1012025" y="855075"/>
            <a:ext cx="7119900" cy="158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08" name="Google Shape;308;p14"/>
          <p:cNvGrpSpPr/>
          <p:nvPr/>
        </p:nvGrpSpPr>
        <p:grpSpPr>
          <a:xfrm>
            <a:off x="684185" y="4181479"/>
            <a:ext cx="3537636" cy="467822"/>
            <a:chOff x="1980025" y="4246275"/>
            <a:chExt cx="3653450" cy="510500"/>
          </a:xfrm>
        </p:grpSpPr>
        <p:sp>
          <p:nvSpPr>
            <p:cNvPr id="309" name="Google Shape;309;p14"/>
            <p:cNvSpPr/>
            <p:nvPr/>
          </p:nvSpPr>
          <p:spPr>
            <a:xfrm>
              <a:off x="1980025" y="4585500"/>
              <a:ext cx="3653450" cy="171275"/>
            </a:xfrm>
            <a:custGeom>
              <a:rect b="b" l="l" r="r" t="t"/>
              <a:pathLst>
                <a:path extrusionOk="0" h="6851"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8"/>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8"/>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8"/>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8"/>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8"/>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1"/>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1"/>
                  </a:lnTo>
                  <a:lnTo>
                    <a:pt x="142418" y="5350"/>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0"/>
                  </a:lnTo>
                  <a:lnTo>
                    <a:pt x="120172" y="5611"/>
                  </a:lnTo>
                  <a:lnTo>
                    <a:pt x="119454" y="5872"/>
                  </a:lnTo>
                  <a:lnTo>
                    <a:pt x="118671" y="6003"/>
                  </a:lnTo>
                  <a:lnTo>
                    <a:pt x="117888" y="6068"/>
                  </a:lnTo>
                  <a:lnTo>
                    <a:pt x="117105" y="6133"/>
                  </a:lnTo>
                  <a:lnTo>
                    <a:pt x="116322" y="6068"/>
                  </a:lnTo>
                  <a:lnTo>
                    <a:pt x="115540" y="6003"/>
                  </a:lnTo>
                  <a:lnTo>
                    <a:pt x="114757" y="5872"/>
                  </a:lnTo>
                  <a:lnTo>
                    <a:pt x="114039" y="5611"/>
                  </a:lnTo>
                  <a:lnTo>
                    <a:pt x="113321" y="5350"/>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0"/>
                  </a:lnTo>
                  <a:lnTo>
                    <a:pt x="91009" y="5611"/>
                  </a:lnTo>
                  <a:lnTo>
                    <a:pt x="90292" y="5872"/>
                  </a:lnTo>
                  <a:lnTo>
                    <a:pt x="89509" y="6003"/>
                  </a:lnTo>
                  <a:lnTo>
                    <a:pt x="88726" y="6068"/>
                  </a:lnTo>
                  <a:lnTo>
                    <a:pt x="87943" y="6133"/>
                  </a:lnTo>
                  <a:lnTo>
                    <a:pt x="87160" y="6068"/>
                  </a:lnTo>
                  <a:lnTo>
                    <a:pt x="86377" y="6003"/>
                  </a:lnTo>
                  <a:lnTo>
                    <a:pt x="85595" y="5872"/>
                  </a:lnTo>
                  <a:lnTo>
                    <a:pt x="84877" y="5611"/>
                  </a:lnTo>
                  <a:lnTo>
                    <a:pt x="84159" y="5350"/>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0"/>
                  </a:lnTo>
                  <a:lnTo>
                    <a:pt x="61847" y="5611"/>
                  </a:lnTo>
                  <a:lnTo>
                    <a:pt x="61130" y="5872"/>
                  </a:lnTo>
                  <a:lnTo>
                    <a:pt x="60347" y="6003"/>
                  </a:lnTo>
                  <a:lnTo>
                    <a:pt x="59564" y="6068"/>
                  </a:lnTo>
                  <a:lnTo>
                    <a:pt x="58781" y="6133"/>
                  </a:lnTo>
                  <a:lnTo>
                    <a:pt x="57998" y="6068"/>
                  </a:lnTo>
                  <a:lnTo>
                    <a:pt x="57215" y="6003"/>
                  </a:lnTo>
                  <a:lnTo>
                    <a:pt x="56432" y="5872"/>
                  </a:lnTo>
                  <a:lnTo>
                    <a:pt x="55715" y="5611"/>
                  </a:lnTo>
                  <a:lnTo>
                    <a:pt x="54997" y="5350"/>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0"/>
                  </a:lnTo>
                  <a:lnTo>
                    <a:pt x="32685" y="5611"/>
                  </a:lnTo>
                  <a:lnTo>
                    <a:pt x="31967" y="5872"/>
                  </a:lnTo>
                  <a:lnTo>
                    <a:pt x="31185" y="6003"/>
                  </a:lnTo>
                  <a:lnTo>
                    <a:pt x="30402" y="6068"/>
                  </a:lnTo>
                  <a:lnTo>
                    <a:pt x="29619" y="6133"/>
                  </a:lnTo>
                  <a:lnTo>
                    <a:pt x="28836" y="6068"/>
                  </a:lnTo>
                  <a:lnTo>
                    <a:pt x="28053" y="6003"/>
                  </a:lnTo>
                  <a:lnTo>
                    <a:pt x="27270" y="5872"/>
                  </a:lnTo>
                  <a:lnTo>
                    <a:pt x="26553" y="5611"/>
                  </a:lnTo>
                  <a:lnTo>
                    <a:pt x="25835" y="5350"/>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1980025" y="4415875"/>
              <a:ext cx="3653450" cy="171300"/>
            </a:xfrm>
            <a:custGeom>
              <a:rect b="b" l="l" r="r" t="t"/>
              <a:pathLst>
                <a:path extrusionOk="0" h="6852"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9"/>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9"/>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9"/>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9"/>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9"/>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2"/>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2"/>
                  </a:lnTo>
                  <a:lnTo>
                    <a:pt x="142418" y="5351"/>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1"/>
                  </a:lnTo>
                  <a:lnTo>
                    <a:pt x="120172" y="5612"/>
                  </a:lnTo>
                  <a:lnTo>
                    <a:pt x="119454" y="5872"/>
                  </a:lnTo>
                  <a:lnTo>
                    <a:pt x="118671" y="6003"/>
                  </a:lnTo>
                  <a:lnTo>
                    <a:pt x="117888" y="6068"/>
                  </a:lnTo>
                  <a:lnTo>
                    <a:pt x="117105" y="6133"/>
                  </a:lnTo>
                  <a:lnTo>
                    <a:pt x="116322" y="6068"/>
                  </a:lnTo>
                  <a:lnTo>
                    <a:pt x="115540" y="6003"/>
                  </a:lnTo>
                  <a:lnTo>
                    <a:pt x="114757" y="5872"/>
                  </a:lnTo>
                  <a:lnTo>
                    <a:pt x="114039" y="5612"/>
                  </a:lnTo>
                  <a:lnTo>
                    <a:pt x="113321" y="5351"/>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1"/>
                  </a:lnTo>
                  <a:lnTo>
                    <a:pt x="91009" y="5612"/>
                  </a:lnTo>
                  <a:lnTo>
                    <a:pt x="90292" y="5872"/>
                  </a:lnTo>
                  <a:lnTo>
                    <a:pt x="89509" y="6003"/>
                  </a:lnTo>
                  <a:lnTo>
                    <a:pt x="88726" y="6068"/>
                  </a:lnTo>
                  <a:lnTo>
                    <a:pt x="87943" y="6133"/>
                  </a:lnTo>
                  <a:lnTo>
                    <a:pt x="87160" y="6068"/>
                  </a:lnTo>
                  <a:lnTo>
                    <a:pt x="86377" y="6003"/>
                  </a:lnTo>
                  <a:lnTo>
                    <a:pt x="85595" y="5872"/>
                  </a:lnTo>
                  <a:lnTo>
                    <a:pt x="84877" y="5612"/>
                  </a:lnTo>
                  <a:lnTo>
                    <a:pt x="84159" y="5351"/>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1"/>
                  </a:lnTo>
                  <a:lnTo>
                    <a:pt x="61847" y="5612"/>
                  </a:lnTo>
                  <a:lnTo>
                    <a:pt x="61130" y="5872"/>
                  </a:lnTo>
                  <a:lnTo>
                    <a:pt x="60347" y="6003"/>
                  </a:lnTo>
                  <a:lnTo>
                    <a:pt x="59564" y="6068"/>
                  </a:lnTo>
                  <a:lnTo>
                    <a:pt x="58781" y="6133"/>
                  </a:lnTo>
                  <a:lnTo>
                    <a:pt x="57998" y="6068"/>
                  </a:lnTo>
                  <a:lnTo>
                    <a:pt x="57215" y="6003"/>
                  </a:lnTo>
                  <a:lnTo>
                    <a:pt x="56432" y="5872"/>
                  </a:lnTo>
                  <a:lnTo>
                    <a:pt x="55715" y="5612"/>
                  </a:lnTo>
                  <a:lnTo>
                    <a:pt x="54997" y="5351"/>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1"/>
                  </a:lnTo>
                  <a:lnTo>
                    <a:pt x="32685" y="5612"/>
                  </a:lnTo>
                  <a:lnTo>
                    <a:pt x="31967" y="5872"/>
                  </a:lnTo>
                  <a:lnTo>
                    <a:pt x="31185" y="6003"/>
                  </a:lnTo>
                  <a:lnTo>
                    <a:pt x="30402" y="6068"/>
                  </a:lnTo>
                  <a:lnTo>
                    <a:pt x="29619" y="6133"/>
                  </a:lnTo>
                  <a:lnTo>
                    <a:pt x="28836" y="6068"/>
                  </a:lnTo>
                  <a:lnTo>
                    <a:pt x="28053" y="6003"/>
                  </a:lnTo>
                  <a:lnTo>
                    <a:pt x="27270" y="5872"/>
                  </a:lnTo>
                  <a:lnTo>
                    <a:pt x="26553" y="5612"/>
                  </a:lnTo>
                  <a:lnTo>
                    <a:pt x="25835" y="5351"/>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1980025" y="4246275"/>
              <a:ext cx="3653450" cy="171275"/>
            </a:xfrm>
            <a:custGeom>
              <a:rect b="b" l="l" r="r" t="t"/>
              <a:pathLst>
                <a:path extrusionOk="0" h="6851" w="146138">
                  <a:moveTo>
                    <a:pt x="15070" y="0"/>
                  </a:moveTo>
                  <a:lnTo>
                    <a:pt x="14157" y="65"/>
                  </a:lnTo>
                  <a:lnTo>
                    <a:pt x="13309" y="130"/>
                  </a:lnTo>
                  <a:lnTo>
                    <a:pt x="12526" y="326"/>
                  </a:lnTo>
                  <a:lnTo>
                    <a:pt x="11678" y="522"/>
                  </a:lnTo>
                  <a:lnTo>
                    <a:pt x="10895" y="848"/>
                  </a:lnTo>
                  <a:lnTo>
                    <a:pt x="10112" y="1240"/>
                  </a:lnTo>
                  <a:lnTo>
                    <a:pt x="9395" y="1631"/>
                  </a:lnTo>
                  <a:lnTo>
                    <a:pt x="8677" y="2153"/>
                  </a:lnTo>
                  <a:lnTo>
                    <a:pt x="6263" y="4175"/>
                  </a:lnTo>
                  <a:lnTo>
                    <a:pt x="5611" y="4632"/>
                  </a:lnTo>
                  <a:lnTo>
                    <a:pt x="4893" y="5089"/>
                  </a:lnTo>
                  <a:lnTo>
                    <a:pt x="4110" y="5415"/>
                  </a:lnTo>
                  <a:lnTo>
                    <a:pt x="3327" y="5676"/>
                  </a:lnTo>
                  <a:lnTo>
                    <a:pt x="2544" y="5937"/>
                  </a:lnTo>
                  <a:lnTo>
                    <a:pt x="1696" y="6067"/>
                  </a:lnTo>
                  <a:lnTo>
                    <a:pt x="848" y="6133"/>
                  </a:lnTo>
                  <a:lnTo>
                    <a:pt x="0" y="6133"/>
                  </a:lnTo>
                  <a:lnTo>
                    <a:pt x="0" y="6850"/>
                  </a:lnTo>
                  <a:lnTo>
                    <a:pt x="913" y="6850"/>
                  </a:lnTo>
                  <a:lnTo>
                    <a:pt x="1827" y="6785"/>
                  </a:lnTo>
                  <a:lnTo>
                    <a:pt x="2740" y="6589"/>
                  </a:lnTo>
                  <a:lnTo>
                    <a:pt x="3653" y="6393"/>
                  </a:lnTo>
                  <a:lnTo>
                    <a:pt x="4502" y="6067"/>
                  </a:lnTo>
                  <a:lnTo>
                    <a:pt x="5284"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0"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6"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3" y="2218"/>
                  </a:lnTo>
                  <a:lnTo>
                    <a:pt x="39666" y="1827"/>
                  </a:lnTo>
                  <a:lnTo>
                    <a:pt x="40383" y="1501"/>
                  </a:lnTo>
                  <a:lnTo>
                    <a:pt x="41101" y="1240"/>
                  </a:lnTo>
                  <a:lnTo>
                    <a:pt x="41884" y="1044"/>
                  </a:lnTo>
                  <a:lnTo>
                    <a:pt x="42667" y="848"/>
                  </a:lnTo>
                  <a:lnTo>
                    <a:pt x="43450" y="783"/>
                  </a:lnTo>
                  <a:lnTo>
                    <a:pt x="44233" y="718"/>
                  </a:lnTo>
                  <a:lnTo>
                    <a:pt x="45015" y="783"/>
                  </a:lnTo>
                  <a:lnTo>
                    <a:pt x="45798" y="848"/>
                  </a:lnTo>
                  <a:lnTo>
                    <a:pt x="46516" y="1044"/>
                  </a:lnTo>
                  <a:lnTo>
                    <a:pt x="47299" y="1240"/>
                  </a:lnTo>
                  <a:lnTo>
                    <a:pt x="48016"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3" y="6328"/>
                  </a:lnTo>
                  <a:lnTo>
                    <a:pt x="62956" y="6002"/>
                  </a:lnTo>
                  <a:lnTo>
                    <a:pt x="63739" y="5676"/>
                  </a:lnTo>
                  <a:lnTo>
                    <a:pt x="64457" y="5219"/>
                  </a:lnTo>
                  <a:lnTo>
                    <a:pt x="65109" y="4697"/>
                  </a:lnTo>
                  <a:lnTo>
                    <a:pt x="67588"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0"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39" y="6720"/>
                  </a:lnTo>
                  <a:lnTo>
                    <a:pt x="90488" y="6524"/>
                  </a:lnTo>
                  <a:lnTo>
                    <a:pt x="91336" y="6328"/>
                  </a:lnTo>
                  <a:lnTo>
                    <a:pt x="92119" y="6002"/>
                  </a:lnTo>
                  <a:lnTo>
                    <a:pt x="92901" y="5676"/>
                  </a:lnTo>
                  <a:lnTo>
                    <a:pt x="93619" y="5219"/>
                  </a:lnTo>
                  <a:lnTo>
                    <a:pt x="94271" y="4697"/>
                  </a:lnTo>
                  <a:lnTo>
                    <a:pt x="96751" y="2740"/>
                  </a:lnTo>
                  <a:lnTo>
                    <a:pt x="97338" y="2218"/>
                  </a:lnTo>
                  <a:lnTo>
                    <a:pt x="97990" y="1827"/>
                  </a:lnTo>
                  <a:lnTo>
                    <a:pt x="98708" y="1501"/>
                  </a:lnTo>
                  <a:lnTo>
                    <a:pt x="99425"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8" y="1827"/>
                  </a:lnTo>
                  <a:lnTo>
                    <a:pt x="107711" y="2218"/>
                  </a:lnTo>
                  <a:lnTo>
                    <a:pt x="108298" y="2675"/>
                  </a:lnTo>
                  <a:lnTo>
                    <a:pt x="110777" y="4697"/>
                  </a:lnTo>
                  <a:lnTo>
                    <a:pt x="111429" y="5219"/>
                  </a:lnTo>
                  <a:lnTo>
                    <a:pt x="112147" y="5676"/>
                  </a:lnTo>
                  <a:lnTo>
                    <a:pt x="112930" y="6002"/>
                  </a:lnTo>
                  <a:lnTo>
                    <a:pt x="113713" y="6328"/>
                  </a:lnTo>
                  <a:lnTo>
                    <a:pt x="114561" y="6524"/>
                  </a:lnTo>
                  <a:lnTo>
                    <a:pt x="115409" y="6720"/>
                  </a:lnTo>
                  <a:lnTo>
                    <a:pt x="116257" y="6850"/>
                  </a:lnTo>
                  <a:lnTo>
                    <a:pt x="117953"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0" y="1044"/>
                  </a:lnTo>
                  <a:lnTo>
                    <a:pt x="130088" y="848"/>
                  </a:lnTo>
                  <a:lnTo>
                    <a:pt x="130871" y="783"/>
                  </a:lnTo>
                  <a:lnTo>
                    <a:pt x="131654" y="718"/>
                  </a:lnTo>
                  <a:lnTo>
                    <a:pt x="132502" y="783"/>
                  </a:lnTo>
                  <a:lnTo>
                    <a:pt x="133220" y="848"/>
                  </a:lnTo>
                  <a:lnTo>
                    <a:pt x="134002" y="1044"/>
                  </a:lnTo>
                  <a:lnTo>
                    <a:pt x="134785" y="1240"/>
                  </a:lnTo>
                  <a:lnTo>
                    <a:pt x="135503" y="1501"/>
                  </a:lnTo>
                  <a:lnTo>
                    <a:pt x="136221" y="1827"/>
                  </a:lnTo>
                  <a:lnTo>
                    <a:pt x="136873" y="2218"/>
                  </a:lnTo>
                  <a:lnTo>
                    <a:pt x="137460" y="2740"/>
                  </a:lnTo>
                  <a:lnTo>
                    <a:pt x="139939" y="4697"/>
                  </a:lnTo>
                  <a:lnTo>
                    <a:pt x="140592" y="5219"/>
                  </a:lnTo>
                  <a:lnTo>
                    <a:pt x="141309" y="5611"/>
                  </a:lnTo>
                  <a:lnTo>
                    <a:pt x="142027" y="6002"/>
                  </a:lnTo>
                  <a:lnTo>
                    <a:pt x="142810" y="6328"/>
                  </a:lnTo>
                  <a:lnTo>
                    <a:pt x="143658" y="6524"/>
                  </a:lnTo>
                  <a:lnTo>
                    <a:pt x="144441" y="6720"/>
                  </a:lnTo>
                  <a:lnTo>
                    <a:pt x="145289" y="6785"/>
                  </a:lnTo>
                  <a:lnTo>
                    <a:pt x="146137" y="6850"/>
                  </a:lnTo>
                  <a:lnTo>
                    <a:pt x="146137" y="6133"/>
                  </a:lnTo>
                  <a:lnTo>
                    <a:pt x="145354" y="6067"/>
                  </a:lnTo>
                  <a:lnTo>
                    <a:pt x="144571" y="6002"/>
                  </a:lnTo>
                  <a:lnTo>
                    <a:pt x="143854" y="5806"/>
                  </a:lnTo>
                  <a:lnTo>
                    <a:pt x="143136" y="5611"/>
                  </a:lnTo>
                  <a:lnTo>
                    <a:pt x="142418" y="5350"/>
                  </a:lnTo>
                  <a:lnTo>
                    <a:pt x="141701" y="5023"/>
                  </a:lnTo>
                  <a:lnTo>
                    <a:pt x="141048" y="4632"/>
                  </a:lnTo>
                  <a:lnTo>
                    <a:pt x="140461" y="4175"/>
                  </a:lnTo>
                  <a:lnTo>
                    <a:pt x="138047" y="2153"/>
                  </a:lnTo>
                  <a:lnTo>
                    <a:pt x="137330" y="1631"/>
                  </a:lnTo>
                  <a:lnTo>
                    <a:pt x="136612" y="1240"/>
                  </a:lnTo>
                  <a:lnTo>
                    <a:pt x="135829" y="848"/>
                  </a:lnTo>
                  <a:lnTo>
                    <a:pt x="135046" y="522"/>
                  </a:lnTo>
                  <a:lnTo>
                    <a:pt x="134263" y="326"/>
                  </a:lnTo>
                  <a:lnTo>
                    <a:pt x="133415" y="130"/>
                  </a:lnTo>
                  <a:lnTo>
                    <a:pt x="132567" y="65"/>
                  </a:lnTo>
                  <a:lnTo>
                    <a:pt x="131654" y="0"/>
                  </a:lnTo>
                  <a:lnTo>
                    <a:pt x="130806" y="65"/>
                  </a:lnTo>
                  <a:lnTo>
                    <a:pt x="129958" y="130"/>
                  </a:lnTo>
                  <a:lnTo>
                    <a:pt x="129109" y="326"/>
                  </a:lnTo>
                  <a:lnTo>
                    <a:pt x="128327" y="522"/>
                  </a:lnTo>
                  <a:lnTo>
                    <a:pt x="127478" y="848"/>
                  </a:lnTo>
                  <a:lnTo>
                    <a:pt x="126761" y="1240"/>
                  </a:lnTo>
                  <a:lnTo>
                    <a:pt x="126043" y="1631"/>
                  </a:lnTo>
                  <a:lnTo>
                    <a:pt x="125326" y="2153"/>
                  </a:lnTo>
                  <a:lnTo>
                    <a:pt x="122912" y="4175"/>
                  </a:lnTo>
                  <a:lnTo>
                    <a:pt x="122259" y="4632"/>
                  </a:lnTo>
                  <a:lnTo>
                    <a:pt x="121607" y="5023"/>
                  </a:lnTo>
                  <a:lnTo>
                    <a:pt x="120889" y="5350"/>
                  </a:lnTo>
                  <a:lnTo>
                    <a:pt x="120172" y="5611"/>
                  </a:lnTo>
                  <a:lnTo>
                    <a:pt x="119454" y="5872"/>
                  </a:lnTo>
                  <a:lnTo>
                    <a:pt x="118671" y="6002"/>
                  </a:lnTo>
                  <a:lnTo>
                    <a:pt x="117888" y="6067"/>
                  </a:lnTo>
                  <a:lnTo>
                    <a:pt x="117105" y="6133"/>
                  </a:lnTo>
                  <a:lnTo>
                    <a:pt x="116322" y="6067"/>
                  </a:lnTo>
                  <a:lnTo>
                    <a:pt x="115540" y="6002"/>
                  </a:lnTo>
                  <a:lnTo>
                    <a:pt x="114757" y="5872"/>
                  </a:lnTo>
                  <a:lnTo>
                    <a:pt x="114039" y="5611"/>
                  </a:lnTo>
                  <a:lnTo>
                    <a:pt x="113321" y="5350"/>
                  </a:lnTo>
                  <a:lnTo>
                    <a:pt x="112604" y="5023"/>
                  </a:lnTo>
                  <a:lnTo>
                    <a:pt x="111951" y="4632"/>
                  </a:lnTo>
                  <a:lnTo>
                    <a:pt x="111299" y="4175"/>
                  </a:lnTo>
                  <a:lnTo>
                    <a:pt x="108885" y="2153"/>
                  </a:lnTo>
                  <a:lnTo>
                    <a:pt x="108168" y="1631"/>
                  </a:lnTo>
                  <a:lnTo>
                    <a:pt x="107450" y="1240"/>
                  </a:lnTo>
                  <a:lnTo>
                    <a:pt x="106732" y="848"/>
                  </a:lnTo>
                  <a:lnTo>
                    <a:pt x="105884" y="522"/>
                  </a:lnTo>
                  <a:lnTo>
                    <a:pt x="105101" y="326"/>
                  </a:lnTo>
                  <a:lnTo>
                    <a:pt x="104253" y="130"/>
                  </a:lnTo>
                  <a:lnTo>
                    <a:pt x="103405" y="65"/>
                  </a:lnTo>
                  <a:lnTo>
                    <a:pt x="102557" y="0"/>
                  </a:lnTo>
                  <a:lnTo>
                    <a:pt x="101644" y="65"/>
                  </a:lnTo>
                  <a:lnTo>
                    <a:pt x="100795" y="130"/>
                  </a:lnTo>
                  <a:lnTo>
                    <a:pt x="99947" y="326"/>
                  </a:lnTo>
                  <a:lnTo>
                    <a:pt x="99164" y="522"/>
                  </a:lnTo>
                  <a:lnTo>
                    <a:pt x="98382" y="848"/>
                  </a:lnTo>
                  <a:lnTo>
                    <a:pt x="97599" y="1240"/>
                  </a:lnTo>
                  <a:lnTo>
                    <a:pt x="96881" y="1631"/>
                  </a:lnTo>
                  <a:lnTo>
                    <a:pt x="96163" y="2153"/>
                  </a:lnTo>
                  <a:lnTo>
                    <a:pt x="93750" y="4175"/>
                  </a:lnTo>
                  <a:lnTo>
                    <a:pt x="93097" y="4632"/>
                  </a:lnTo>
                  <a:lnTo>
                    <a:pt x="92445" y="5023"/>
                  </a:lnTo>
                  <a:lnTo>
                    <a:pt x="91727" y="5350"/>
                  </a:lnTo>
                  <a:lnTo>
                    <a:pt x="91009" y="5611"/>
                  </a:lnTo>
                  <a:lnTo>
                    <a:pt x="90292" y="5872"/>
                  </a:lnTo>
                  <a:lnTo>
                    <a:pt x="89509" y="6002"/>
                  </a:lnTo>
                  <a:lnTo>
                    <a:pt x="88726" y="6067"/>
                  </a:lnTo>
                  <a:lnTo>
                    <a:pt x="87943" y="6133"/>
                  </a:lnTo>
                  <a:lnTo>
                    <a:pt x="87160" y="6067"/>
                  </a:lnTo>
                  <a:lnTo>
                    <a:pt x="86377" y="6002"/>
                  </a:lnTo>
                  <a:lnTo>
                    <a:pt x="85595" y="5872"/>
                  </a:lnTo>
                  <a:lnTo>
                    <a:pt x="84877" y="5611"/>
                  </a:lnTo>
                  <a:lnTo>
                    <a:pt x="84159" y="5350"/>
                  </a:lnTo>
                  <a:lnTo>
                    <a:pt x="83442" y="5023"/>
                  </a:lnTo>
                  <a:lnTo>
                    <a:pt x="82789" y="4632"/>
                  </a:lnTo>
                  <a:lnTo>
                    <a:pt x="82137" y="4175"/>
                  </a:lnTo>
                  <a:lnTo>
                    <a:pt x="79723" y="2153"/>
                  </a:lnTo>
                  <a:lnTo>
                    <a:pt x="79005" y="1631"/>
                  </a:lnTo>
                  <a:lnTo>
                    <a:pt x="78288" y="1240"/>
                  </a:lnTo>
                  <a:lnTo>
                    <a:pt x="77570" y="848"/>
                  </a:lnTo>
                  <a:lnTo>
                    <a:pt x="76722" y="522"/>
                  </a:lnTo>
                  <a:lnTo>
                    <a:pt x="75939" y="326"/>
                  </a:lnTo>
                  <a:lnTo>
                    <a:pt x="75091" y="130"/>
                  </a:lnTo>
                  <a:lnTo>
                    <a:pt x="74243" y="65"/>
                  </a:lnTo>
                  <a:lnTo>
                    <a:pt x="73395" y="0"/>
                  </a:lnTo>
                  <a:lnTo>
                    <a:pt x="72481" y="65"/>
                  </a:lnTo>
                  <a:lnTo>
                    <a:pt x="71633" y="130"/>
                  </a:lnTo>
                  <a:lnTo>
                    <a:pt x="70785" y="326"/>
                  </a:lnTo>
                  <a:lnTo>
                    <a:pt x="70002" y="522"/>
                  </a:lnTo>
                  <a:lnTo>
                    <a:pt x="69219" y="848"/>
                  </a:lnTo>
                  <a:lnTo>
                    <a:pt x="68437" y="1240"/>
                  </a:lnTo>
                  <a:lnTo>
                    <a:pt x="67719" y="1631"/>
                  </a:lnTo>
                  <a:lnTo>
                    <a:pt x="67001" y="2153"/>
                  </a:lnTo>
                  <a:lnTo>
                    <a:pt x="64587" y="4175"/>
                  </a:lnTo>
                  <a:lnTo>
                    <a:pt x="63935" y="4632"/>
                  </a:lnTo>
                  <a:lnTo>
                    <a:pt x="63283" y="5023"/>
                  </a:lnTo>
                  <a:lnTo>
                    <a:pt x="62630" y="5350"/>
                  </a:lnTo>
                  <a:lnTo>
                    <a:pt x="61847" y="5611"/>
                  </a:lnTo>
                  <a:lnTo>
                    <a:pt x="61130" y="5872"/>
                  </a:lnTo>
                  <a:lnTo>
                    <a:pt x="60347" y="6002"/>
                  </a:lnTo>
                  <a:lnTo>
                    <a:pt x="59564" y="6067"/>
                  </a:lnTo>
                  <a:lnTo>
                    <a:pt x="58781" y="6133"/>
                  </a:lnTo>
                  <a:lnTo>
                    <a:pt x="57998" y="6067"/>
                  </a:lnTo>
                  <a:lnTo>
                    <a:pt x="57215" y="6002"/>
                  </a:lnTo>
                  <a:lnTo>
                    <a:pt x="56432" y="5872"/>
                  </a:lnTo>
                  <a:lnTo>
                    <a:pt x="55715" y="5611"/>
                  </a:lnTo>
                  <a:lnTo>
                    <a:pt x="54997" y="5350"/>
                  </a:lnTo>
                  <a:lnTo>
                    <a:pt x="54279" y="5023"/>
                  </a:lnTo>
                  <a:lnTo>
                    <a:pt x="53627" y="4632"/>
                  </a:lnTo>
                  <a:lnTo>
                    <a:pt x="52975" y="4175"/>
                  </a:lnTo>
                  <a:lnTo>
                    <a:pt x="50561" y="2153"/>
                  </a:lnTo>
                  <a:lnTo>
                    <a:pt x="49843" y="1631"/>
                  </a:lnTo>
                  <a:lnTo>
                    <a:pt x="49126" y="1240"/>
                  </a:lnTo>
                  <a:lnTo>
                    <a:pt x="48408" y="848"/>
                  </a:lnTo>
                  <a:lnTo>
                    <a:pt x="47560" y="522"/>
                  </a:lnTo>
                  <a:lnTo>
                    <a:pt x="46777" y="326"/>
                  </a:lnTo>
                  <a:lnTo>
                    <a:pt x="45929" y="130"/>
                  </a:lnTo>
                  <a:lnTo>
                    <a:pt x="45081" y="65"/>
                  </a:lnTo>
                  <a:lnTo>
                    <a:pt x="44233" y="0"/>
                  </a:lnTo>
                  <a:lnTo>
                    <a:pt x="43319" y="65"/>
                  </a:lnTo>
                  <a:lnTo>
                    <a:pt x="42471" y="130"/>
                  </a:lnTo>
                  <a:lnTo>
                    <a:pt x="41623" y="326"/>
                  </a:lnTo>
                  <a:lnTo>
                    <a:pt x="40840" y="522"/>
                  </a:lnTo>
                  <a:lnTo>
                    <a:pt x="40057" y="848"/>
                  </a:lnTo>
                  <a:lnTo>
                    <a:pt x="39274" y="1240"/>
                  </a:lnTo>
                  <a:lnTo>
                    <a:pt x="38557" y="1631"/>
                  </a:lnTo>
                  <a:lnTo>
                    <a:pt x="37839" y="2153"/>
                  </a:lnTo>
                  <a:lnTo>
                    <a:pt x="35425" y="4175"/>
                  </a:lnTo>
                  <a:lnTo>
                    <a:pt x="34773" y="4632"/>
                  </a:lnTo>
                  <a:lnTo>
                    <a:pt x="34120" y="5023"/>
                  </a:lnTo>
                  <a:lnTo>
                    <a:pt x="33468" y="5350"/>
                  </a:lnTo>
                  <a:lnTo>
                    <a:pt x="32685" y="5611"/>
                  </a:lnTo>
                  <a:lnTo>
                    <a:pt x="31967" y="5872"/>
                  </a:lnTo>
                  <a:lnTo>
                    <a:pt x="31185" y="6002"/>
                  </a:lnTo>
                  <a:lnTo>
                    <a:pt x="30402" y="6067"/>
                  </a:lnTo>
                  <a:lnTo>
                    <a:pt x="29619" y="6133"/>
                  </a:lnTo>
                  <a:lnTo>
                    <a:pt x="28836" y="6067"/>
                  </a:lnTo>
                  <a:lnTo>
                    <a:pt x="28053" y="6002"/>
                  </a:lnTo>
                  <a:lnTo>
                    <a:pt x="27270" y="5872"/>
                  </a:lnTo>
                  <a:lnTo>
                    <a:pt x="26553" y="5611"/>
                  </a:lnTo>
                  <a:lnTo>
                    <a:pt x="25835" y="5350"/>
                  </a:lnTo>
                  <a:lnTo>
                    <a:pt x="25117" y="5023"/>
                  </a:lnTo>
                  <a:lnTo>
                    <a:pt x="24465" y="4632"/>
                  </a:lnTo>
                  <a:lnTo>
                    <a:pt x="23813" y="4175"/>
                  </a:lnTo>
                  <a:lnTo>
                    <a:pt x="21399" y="2153"/>
                  </a:lnTo>
                  <a:lnTo>
                    <a:pt x="20681" y="1631"/>
                  </a:lnTo>
                  <a:lnTo>
                    <a:pt x="19963" y="1240"/>
                  </a:lnTo>
                  <a:lnTo>
                    <a:pt x="19246" y="848"/>
                  </a:lnTo>
                  <a:lnTo>
                    <a:pt x="18398" y="522"/>
                  </a:lnTo>
                  <a:lnTo>
                    <a:pt x="17615" y="326"/>
                  </a:lnTo>
                  <a:lnTo>
                    <a:pt x="16767" y="130"/>
                  </a:lnTo>
                  <a:lnTo>
                    <a:pt x="15919" y="65"/>
                  </a:lnTo>
                  <a:lnTo>
                    <a:pt x="1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3_1">
    <p:spTree>
      <p:nvGrpSpPr>
        <p:cNvPr id="312" name="Shape 312"/>
        <p:cNvGrpSpPr/>
        <p:nvPr/>
      </p:nvGrpSpPr>
      <p:grpSpPr>
        <a:xfrm>
          <a:off x="0" y="0"/>
          <a:ext cx="0" cy="0"/>
          <a:chOff x="0" y="0"/>
          <a:chExt cx="0" cy="0"/>
        </a:xfrm>
      </p:grpSpPr>
      <p:sp>
        <p:nvSpPr>
          <p:cNvPr id="313" name="Google Shape;313;p15"/>
          <p:cNvSpPr txBox="1"/>
          <p:nvPr>
            <p:ph idx="1" type="body"/>
          </p:nvPr>
        </p:nvSpPr>
        <p:spPr>
          <a:xfrm>
            <a:off x="720000" y="1998750"/>
            <a:ext cx="3518400" cy="2324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14" name="Google Shape;314;p15"/>
          <p:cNvSpPr txBox="1"/>
          <p:nvPr>
            <p:ph type="title"/>
          </p:nvPr>
        </p:nvSpPr>
        <p:spPr>
          <a:xfrm>
            <a:off x="720000" y="438900"/>
            <a:ext cx="3518400" cy="1098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_1_1">
    <p:spTree>
      <p:nvGrpSpPr>
        <p:cNvPr id="315" name="Shape 315"/>
        <p:cNvGrpSpPr/>
        <p:nvPr/>
      </p:nvGrpSpPr>
      <p:grpSpPr>
        <a:xfrm>
          <a:off x="0" y="0"/>
          <a:ext cx="0" cy="0"/>
          <a:chOff x="0" y="0"/>
          <a:chExt cx="0" cy="0"/>
        </a:xfrm>
      </p:grpSpPr>
      <p:grpSp>
        <p:nvGrpSpPr>
          <p:cNvPr id="316" name="Google Shape;316;p16"/>
          <p:cNvGrpSpPr/>
          <p:nvPr/>
        </p:nvGrpSpPr>
        <p:grpSpPr>
          <a:xfrm>
            <a:off x="3791038" y="4157157"/>
            <a:ext cx="632452" cy="666115"/>
            <a:chOff x="6923046" y="2124600"/>
            <a:chExt cx="851100" cy="896400"/>
          </a:xfrm>
        </p:grpSpPr>
        <p:sp>
          <p:nvSpPr>
            <p:cNvPr id="317" name="Google Shape;317;p16"/>
            <p:cNvSpPr/>
            <p:nvPr/>
          </p:nvSpPr>
          <p:spPr>
            <a:xfrm>
              <a:off x="6923046" y="21246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16"/>
            <p:cNvGrpSpPr/>
            <p:nvPr/>
          </p:nvGrpSpPr>
          <p:grpSpPr>
            <a:xfrm>
              <a:off x="7085043" y="2302829"/>
              <a:ext cx="539759" cy="539921"/>
              <a:chOff x="9613206" y="2302829"/>
              <a:chExt cx="539759" cy="539921"/>
            </a:xfrm>
          </p:grpSpPr>
          <p:sp>
            <p:nvSpPr>
              <p:cNvPr id="319" name="Google Shape;319;p16"/>
              <p:cNvSpPr/>
              <p:nvPr/>
            </p:nvSpPr>
            <p:spPr>
              <a:xfrm>
                <a:off x="9613206" y="2302829"/>
                <a:ext cx="539759" cy="539921"/>
              </a:xfrm>
              <a:custGeom>
                <a:rect b="b" l="l" r="r" t="t"/>
                <a:pathLst>
                  <a:path extrusionOk="0" h="13371" w="13367">
                    <a:moveTo>
                      <a:pt x="6685" y="1"/>
                    </a:moveTo>
                    <a:cubicBezTo>
                      <a:pt x="2993" y="1"/>
                      <a:pt x="0" y="2993"/>
                      <a:pt x="0" y="6686"/>
                    </a:cubicBezTo>
                    <a:cubicBezTo>
                      <a:pt x="0" y="10378"/>
                      <a:pt x="2993" y="13370"/>
                      <a:pt x="6685" y="13370"/>
                    </a:cubicBezTo>
                    <a:cubicBezTo>
                      <a:pt x="10374" y="13370"/>
                      <a:pt x="13366" y="10378"/>
                      <a:pt x="13366" y="6686"/>
                    </a:cubicBezTo>
                    <a:cubicBezTo>
                      <a:pt x="13366" y="2993"/>
                      <a:pt x="10374" y="1"/>
                      <a:pt x="668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9883112" y="2573786"/>
                <a:ext cx="181508" cy="235294"/>
              </a:xfrm>
              <a:custGeom>
                <a:rect b="b" l="l" r="r" t="t"/>
                <a:pathLst>
                  <a:path extrusionOk="0" h="5827" w="4495">
                    <a:moveTo>
                      <a:pt x="539" y="0"/>
                    </a:moveTo>
                    <a:lnTo>
                      <a:pt x="1" y="1484"/>
                    </a:lnTo>
                    <a:lnTo>
                      <a:pt x="1049" y="3235"/>
                    </a:lnTo>
                    <a:lnTo>
                      <a:pt x="644" y="5405"/>
                    </a:lnTo>
                    <a:cubicBezTo>
                      <a:pt x="630" y="5486"/>
                      <a:pt x="662" y="5570"/>
                      <a:pt x="729" y="5620"/>
                    </a:cubicBezTo>
                    <a:lnTo>
                      <a:pt x="954" y="5785"/>
                    </a:lnTo>
                    <a:cubicBezTo>
                      <a:pt x="992" y="5813"/>
                      <a:pt x="1038" y="5827"/>
                      <a:pt x="1083" y="5827"/>
                    </a:cubicBezTo>
                    <a:cubicBezTo>
                      <a:pt x="1145" y="5827"/>
                      <a:pt x="1206" y="5801"/>
                      <a:pt x="1249" y="5750"/>
                    </a:cubicBezTo>
                    <a:lnTo>
                      <a:pt x="4330" y="2089"/>
                    </a:lnTo>
                    <a:cubicBezTo>
                      <a:pt x="4495" y="1892"/>
                      <a:pt x="4456" y="1600"/>
                      <a:pt x="4249" y="1456"/>
                    </a:cubicBezTo>
                    <a:lnTo>
                      <a:pt x="2585" y="299"/>
                    </a:lnTo>
                    <a:lnTo>
                      <a:pt x="539"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9715571" y="2327543"/>
                <a:ext cx="258876" cy="226814"/>
              </a:xfrm>
              <a:custGeom>
                <a:rect b="b" l="l" r="r" t="t"/>
                <a:pathLst>
                  <a:path extrusionOk="0" h="5617" w="6411">
                    <a:moveTo>
                      <a:pt x="1361" y="1"/>
                    </a:moveTo>
                    <a:cubicBezTo>
                      <a:pt x="876" y="222"/>
                      <a:pt x="419" y="504"/>
                      <a:pt x="0" y="838"/>
                    </a:cubicBezTo>
                    <a:lnTo>
                      <a:pt x="408" y="1534"/>
                    </a:lnTo>
                    <a:cubicBezTo>
                      <a:pt x="500" y="1678"/>
                      <a:pt x="531" y="1854"/>
                      <a:pt x="493" y="2023"/>
                    </a:cubicBezTo>
                    <a:lnTo>
                      <a:pt x="134" y="3580"/>
                    </a:lnTo>
                    <a:cubicBezTo>
                      <a:pt x="99" y="3721"/>
                      <a:pt x="141" y="3869"/>
                      <a:pt x="243" y="3974"/>
                    </a:cubicBezTo>
                    <a:lnTo>
                      <a:pt x="1709" y="5486"/>
                    </a:lnTo>
                    <a:cubicBezTo>
                      <a:pt x="1792" y="5569"/>
                      <a:pt x="1903" y="5616"/>
                      <a:pt x="2016" y="5616"/>
                    </a:cubicBezTo>
                    <a:cubicBezTo>
                      <a:pt x="2033" y="5616"/>
                      <a:pt x="2051" y="5615"/>
                      <a:pt x="2068" y="5613"/>
                    </a:cubicBezTo>
                    <a:lnTo>
                      <a:pt x="2269" y="5592"/>
                    </a:lnTo>
                    <a:lnTo>
                      <a:pt x="2226" y="4702"/>
                    </a:lnTo>
                    <a:cubicBezTo>
                      <a:pt x="2216" y="4484"/>
                      <a:pt x="2371" y="4291"/>
                      <a:pt x="2589" y="4256"/>
                    </a:cubicBezTo>
                    <a:lnTo>
                      <a:pt x="4203" y="3992"/>
                    </a:lnTo>
                    <a:lnTo>
                      <a:pt x="5068" y="3011"/>
                    </a:lnTo>
                    <a:lnTo>
                      <a:pt x="5602" y="2402"/>
                    </a:lnTo>
                    <a:lnTo>
                      <a:pt x="6218" y="2199"/>
                    </a:lnTo>
                    <a:cubicBezTo>
                      <a:pt x="6383" y="2139"/>
                      <a:pt x="6411" y="1914"/>
                      <a:pt x="6263" y="1815"/>
                    </a:cubicBezTo>
                    <a:lnTo>
                      <a:pt x="4660" y="820"/>
                    </a:lnTo>
                    <a:lnTo>
                      <a:pt x="4255" y="1843"/>
                    </a:lnTo>
                    <a:lnTo>
                      <a:pt x="2989" y="1115"/>
                    </a:lnTo>
                    <a:lnTo>
                      <a:pt x="3781" y="732"/>
                    </a:lnTo>
                    <a:cubicBezTo>
                      <a:pt x="4082" y="583"/>
                      <a:pt x="3974" y="134"/>
                      <a:pt x="3645" y="134"/>
                    </a:cubicBezTo>
                    <a:cubicBezTo>
                      <a:pt x="3640" y="134"/>
                      <a:pt x="3635" y="134"/>
                      <a:pt x="3629" y="134"/>
                    </a:cubicBezTo>
                    <a:lnTo>
                      <a:pt x="2694" y="173"/>
                    </a:lnTo>
                    <a:lnTo>
                      <a:pt x="1709" y="591"/>
                    </a:lnTo>
                    <a:lnTo>
                      <a:pt x="136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2" name="Google Shape;322;p16"/>
          <p:cNvSpPr/>
          <p:nvPr/>
        </p:nvSpPr>
        <p:spPr>
          <a:xfrm flipH="1">
            <a:off x="391000" y="4166525"/>
            <a:ext cx="3311400" cy="666000"/>
          </a:xfrm>
          <a:prstGeom prst="roundRect">
            <a:avLst>
              <a:gd fmla="val 24962"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16"/>
          <p:cNvGrpSpPr/>
          <p:nvPr/>
        </p:nvGrpSpPr>
        <p:grpSpPr>
          <a:xfrm>
            <a:off x="4533300" y="3091600"/>
            <a:ext cx="4219800" cy="1731900"/>
            <a:chOff x="4533300" y="3091600"/>
            <a:chExt cx="4219800" cy="1731900"/>
          </a:xfrm>
        </p:grpSpPr>
        <p:sp>
          <p:nvSpPr>
            <p:cNvPr id="324" name="Google Shape;324;p16"/>
            <p:cNvSpPr/>
            <p:nvPr/>
          </p:nvSpPr>
          <p:spPr>
            <a:xfrm flipH="1">
              <a:off x="4533300" y="3091600"/>
              <a:ext cx="4219800" cy="17319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16"/>
            <p:cNvGrpSpPr/>
            <p:nvPr/>
          </p:nvGrpSpPr>
          <p:grpSpPr>
            <a:xfrm rot="-5400000">
              <a:off x="6020203" y="2103596"/>
              <a:ext cx="1245999" cy="3707897"/>
              <a:chOff x="640418" y="589165"/>
              <a:chExt cx="1330911" cy="3960583"/>
            </a:xfrm>
          </p:grpSpPr>
          <p:sp>
            <p:nvSpPr>
              <p:cNvPr id="326" name="Google Shape;326;p16"/>
              <p:cNvSpPr/>
              <p:nvPr/>
            </p:nvSpPr>
            <p:spPr>
              <a:xfrm>
                <a:off x="707619" y="589165"/>
                <a:ext cx="1202884" cy="3954194"/>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640418" y="592398"/>
                <a:ext cx="262409" cy="883057"/>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640418" y="2764656"/>
                <a:ext cx="118466" cy="1023765"/>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1715307" y="3676356"/>
                <a:ext cx="256020" cy="86704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1859252" y="1369776"/>
                <a:ext cx="112078" cy="995055"/>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950707" y="720331"/>
                <a:ext cx="1020610" cy="3823029"/>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640418" y="589165"/>
                <a:ext cx="1030154" cy="383904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1110663" y="3487611"/>
                <a:ext cx="860657" cy="1055787"/>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1708919" y="1238610"/>
                <a:ext cx="262409" cy="143650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640418" y="589165"/>
                <a:ext cx="867045" cy="1081421"/>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640418" y="2460677"/>
                <a:ext cx="268797" cy="1455671"/>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640418" y="589165"/>
                <a:ext cx="975811" cy="3570321"/>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1005130" y="1005065"/>
                <a:ext cx="966188" cy="3538299"/>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640418" y="589165"/>
                <a:ext cx="988588" cy="3627898"/>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992273" y="953876"/>
                <a:ext cx="979044" cy="3589487"/>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640418" y="2431888"/>
                <a:ext cx="281575" cy="1513248"/>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640418" y="589165"/>
                <a:ext cx="879823" cy="1106976"/>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1097885" y="3462056"/>
                <a:ext cx="873434" cy="1081342"/>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1696141" y="1213055"/>
                <a:ext cx="275186" cy="1490848"/>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694762" y="589165"/>
                <a:ext cx="991822" cy="3855051"/>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934696" y="701165"/>
                <a:ext cx="988667" cy="3842195"/>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1846474" y="1337833"/>
                <a:ext cx="124855" cy="1065331"/>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1702530" y="3653955"/>
                <a:ext cx="268797" cy="88944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640418" y="2726244"/>
                <a:ext cx="131244" cy="1094198"/>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640418" y="589165"/>
                <a:ext cx="275186" cy="908690"/>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640418" y="589165"/>
                <a:ext cx="1330895" cy="3960583"/>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2" name="Google Shape;352;p16"/>
          <p:cNvSpPr txBox="1"/>
          <p:nvPr>
            <p:ph type="title"/>
          </p:nvPr>
        </p:nvSpPr>
        <p:spPr>
          <a:xfrm>
            <a:off x="5277900" y="686493"/>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3" name="Google Shape;353;p16"/>
          <p:cNvSpPr txBox="1"/>
          <p:nvPr>
            <p:ph idx="1" type="subTitle"/>
          </p:nvPr>
        </p:nvSpPr>
        <p:spPr>
          <a:xfrm>
            <a:off x="5277900" y="1763194"/>
            <a:ext cx="3146100" cy="91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54" name="Google Shape;354;p16"/>
          <p:cNvGrpSpPr/>
          <p:nvPr/>
        </p:nvGrpSpPr>
        <p:grpSpPr>
          <a:xfrm>
            <a:off x="643223" y="4311206"/>
            <a:ext cx="2806946" cy="358014"/>
            <a:chOff x="1980025" y="4246275"/>
            <a:chExt cx="3653450" cy="510500"/>
          </a:xfrm>
        </p:grpSpPr>
        <p:sp>
          <p:nvSpPr>
            <p:cNvPr id="355" name="Google Shape;355;p16"/>
            <p:cNvSpPr/>
            <p:nvPr/>
          </p:nvSpPr>
          <p:spPr>
            <a:xfrm>
              <a:off x="1980025" y="4585500"/>
              <a:ext cx="3653450" cy="171275"/>
            </a:xfrm>
            <a:custGeom>
              <a:rect b="b" l="l" r="r" t="t"/>
              <a:pathLst>
                <a:path extrusionOk="0" h="6851"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8"/>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8"/>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8"/>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8"/>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8"/>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1"/>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1"/>
                  </a:lnTo>
                  <a:lnTo>
                    <a:pt x="142418" y="5350"/>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0"/>
                  </a:lnTo>
                  <a:lnTo>
                    <a:pt x="120172" y="5611"/>
                  </a:lnTo>
                  <a:lnTo>
                    <a:pt x="119454" y="5872"/>
                  </a:lnTo>
                  <a:lnTo>
                    <a:pt x="118671" y="6003"/>
                  </a:lnTo>
                  <a:lnTo>
                    <a:pt x="117888" y="6068"/>
                  </a:lnTo>
                  <a:lnTo>
                    <a:pt x="117105" y="6133"/>
                  </a:lnTo>
                  <a:lnTo>
                    <a:pt x="116322" y="6068"/>
                  </a:lnTo>
                  <a:lnTo>
                    <a:pt x="115540" y="6003"/>
                  </a:lnTo>
                  <a:lnTo>
                    <a:pt x="114757" y="5872"/>
                  </a:lnTo>
                  <a:lnTo>
                    <a:pt x="114039" y="5611"/>
                  </a:lnTo>
                  <a:lnTo>
                    <a:pt x="113321" y="5350"/>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0"/>
                  </a:lnTo>
                  <a:lnTo>
                    <a:pt x="91009" y="5611"/>
                  </a:lnTo>
                  <a:lnTo>
                    <a:pt x="90292" y="5872"/>
                  </a:lnTo>
                  <a:lnTo>
                    <a:pt x="89509" y="6003"/>
                  </a:lnTo>
                  <a:lnTo>
                    <a:pt x="88726" y="6068"/>
                  </a:lnTo>
                  <a:lnTo>
                    <a:pt x="87943" y="6133"/>
                  </a:lnTo>
                  <a:lnTo>
                    <a:pt x="87160" y="6068"/>
                  </a:lnTo>
                  <a:lnTo>
                    <a:pt x="86377" y="6003"/>
                  </a:lnTo>
                  <a:lnTo>
                    <a:pt x="85595" y="5872"/>
                  </a:lnTo>
                  <a:lnTo>
                    <a:pt x="84877" y="5611"/>
                  </a:lnTo>
                  <a:lnTo>
                    <a:pt x="84159" y="5350"/>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0"/>
                  </a:lnTo>
                  <a:lnTo>
                    <a:pt x="61847" y="5611"/>
                  </a:lnTo>
                  <a:lnTo>
                    <a:pt x="61130" y="5872"/>
                  </a:lnTo>
                  <a:lnTo>
                    <a:pt x="60347" y="6003"/>
                  </a:lnTo>
                  <a:lnTo>
                    <a:pt x="59564" y="6068"/>
                  </a:lnTo>
                  <a:lnTo>
                    <a:pt x="58781" y="6133"/>
                  </a:lnTo>
                  <a:lnTo>
                    <a:pt x="57998" y="6068"/>
                  </a:lnTo>
                  <a:lnTo>
                    <a:pt x="57215" y="6003"/>
                  </a:lnTo>
                  <a:lnTo>
                    <a:pt x="56432" y="5872"/>
                  </a:lnTo>
                  <a:lnTo>
                    <a:pt x="55715" y="5611"/>
                  </a:lnTo>
                  <a:lnTo>
                    <a:pt x="54997" y="5350"/>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0"/>
                  </a:lnTo>
                  <a:lnTo>
                    <a:pt x="32685" y="5611"/>
                  </a:lnTo>
                  <a:lnTo>
                    <a:pt x="31967" y="5872"/>
                  </a:lnTo>
                  <a:lnTo>
                    <a:pt x="31185" y="6003"/>
                  </a:lnTo>
                  <a:lnTo>
                    <a:pt x="30402" y="6068"/>
                  </a:lnTo>
                  <a:lnTo>
                    <a:pt x="29619" y="6133"/>
                  </a:lnTo>
                  <a:lnTo>
                    <a:pt x="28836" y="6068"/>
                  </a:lnTo>
                  <a:lnTo>
                    <a:pt x="28053" y="6003"/>
                  </a:lnTo>
                  <a:lnTo>
                    <a:pt x="27270" y="5872"/>
                  </a:lnTo>
                  <a:lnTo>
                    <a:pt x="26553" y="5611"/>
                  </a:lnTo>
                  <a:lnTo>
                    <a:pt x="25835" y="5350"/>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1980025" y="4415875"/>
              <a:ext cx="3653450" cy="171300"/>
            </a:xfrm>
            <a:custGeom>
              <a:rect b="b" l="l" r="r" t="t"/>
              <a:pathLst>
                <a:path extrusionOk="0" h="6852"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9"/>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9"/>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9"/>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9"/>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9"/>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2"/>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2"/>
                  </a:lnTo>
                  <a:lnTo>
                    <a:pt x="142418" y="5351"/>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1"/>
                  </a:lnTo>
                  <a:lnTo>
                    <a:pt x="120172" y="5612"/>
                  </a:lnTo>
                  <a:lnTo>
                    <a:pt x="119454" y="5872"/>
                  </a:lnTo>
                  <a:lnTo>
                    <a:pt x="118671" y="6003"/>
                  </a:lnTo>
                  <a:lnTo>
                    <a:pt x="117888" y="6068"/>
                  </a:lnTo>
                  <a:lnTo>
                    <a:pt x="117105" y="6133"/>
                  </a:lnTo>
                  <a:lnTo>
                    <a:pt x="116322" y="6068"/>
                  </a:lnTo>
                  <a:lnTo>
                    <a:pt x="115540" y="6003"/>
                  </a:lnTo>
                  <a:lnTo>
                    <a:pt x="114757" y="5872"/>
                  </a:lnTo>
                  <a:lnTo>
                    <a:pt x="114039" y="5612"/>
                  </a:lnTo>
                  <a:lnTo>
                    <a:pt x="113321" y="5351"/>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1"/>
                  </a:lnTo>
                  <a:lnTo>
                    <a:pt x="91009" y="5612"/>
                  </a:lnTo>
                  <a:lnTo>
                    <a:pt x="90292" y="5872"/>
                  </a:lnTo>
                  <a:lnTo>
                    <a:pt x="89509" y="6003"/>
                  </a:lnTo>
                  <a:lnTo>
                    <a:pt x="88726" y="6068"/>
                  </a:lnTo>
                  <a:lnTo>
                    <a:pt x="87943" y="6133"/>
                  </a:lnTo>
                  <a:lnTo>
                    <a:pt x="87160" y="6068"/>
                  </a:lnTo>
                  <a:lnTo>
                    <a:pt x="86377" y="6003"/>
                  </a:lnTo>
                  <a:lnTo>
                    <a:pt x="85595" y="5872"/>
                  </a:lnTo>
                  <a:lnTo>
                    <a:pt x="84877" y="5612"/>
                  </a:lnTo>
                  <a:lnTo>
                    <a:pt x="84159" y="5351"/>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1"/>
                  </a:lnTo>
                  <a:lnTo>
                    <a:pt x="61847" y="5612"/>
                  </a:lnTo>
                  <a:lnTo>
                    <a:pt x="61130" y="5872"/>
                  </a:lnTo>
                  <a:lnTo>
                    <a:pt x="60347" y="6003"/>
                  </a:lnTo>
                  <a:lnTo>
                    <a:pt x="59564" y="6068"/>
                  </a:lnTo>
                  <a:lnTo>
                    <a:pt x="58781" y="6133"/>
                  </a:lnTo>
                  <a:lnTo>
                    <a:pt x="57998" y="6068"/>
                  </a:lnTo>
                  <a:lnTo>
                    <a:pt x="57215" y="6003"/>
                  </a:lnTo>
                  <a:lnTo>
                    <a:pt x="56432" y="5872"/>
                  </a:lnTo>
                  <a:lnTo>
                    <a:pt x="55715" y="5612"/>
                  </a:lnTo>
                  <a:lnTo>
                    <a:pt x="54997" y="5351"/>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1"/>
                  </a:lnTo>
                  <a:lnTo>
                    <a:pt x="32685" y="5612"/>
                  </a:lnTo>
                  <a:lnTo>
                    <a:pt x="31967" y="5872"/>
                  </a:lnTo>
                  <a:lnTo>
                    <a:pt x="31185" y="6003"/>
                  </a:lnTo>
                  <a:lnTo>
                    <a:pt x="30402" y="6068"/>
                  </a:lnTo>
                  <a:lnTo>
                    <a:pt x="29619" y="6133"/>
                  </a:lnTo>
                  <a:lnTo>
                    <a:pt x="28836" y="6068"/>
                  </a:lnTo>
                  <a:lnTo>
                    <a:pt x="28053" y="6003"/>
                  </a:lnTo>
                  <a:lnTo>
                    <a:pt x="27270" y="5872"/>
                  </a:lnTo>
                  <a:lnTo>
                    <a:pt x="26553" y="5612"/>
                  </a:lnTo>
                  <a:lnTo>
                    <a:pt x="25835" y="5351"/>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1980025" y="4246275"/>
              <a:ext cx="3653450" cy="171275"/>
            </a:xfrm>
            <a:custGeom>
              <a:rect b="b" l="l" r="r" t="t"/>
              <a:pathLst>
                <a:path extrusionOk="0" h="6851" w="146138">
                  <a:moveTo>
                    <a:pt x="15070" y="0"/>
                  </a:moveTo>
                  <a:lnTo>
                    <a:pt x="14157" y="65"/>
                  </a:lnTo>
                  <a:lnTo>
                    <a:pt x="13309" y="130"/>
                  </a:lnTo>
                  <a:lnTo>
                    <a:pt x="12526" y="326"/>
                  </a:lnTo>
                  <a:lnTo>
                    <a:pt x="11678" y="522"/>
                  </a:lnTo>
                  <a:lnTo>
                    <a:pt x="10895" y="848"/>
                  </a:lnTo>
                  <a:lnTo>
                    <a:pt x="10112" y="1240"/>
                  </a:lnTo>
                  <a:lnTo>
                    <a:pt x="9395" y="1631"/>
                  </a:lnTo>
                  <a:lnTo>
                    <a:pt x="8677" y="2153"/>
                  </a:lnTo>
                  <a:lnTo>
                    <a:pt x="6263" y="4175"/>
                  </a:lnTo>
                  <a:lnTo>
                    <a:pt x="5611" y="4632"/>
                  </a:lnTo>
                  <a:lnTo>
                    <a:pt x="4893" y="5089"/>
                  </a:lnTo>
                  <a:lnTo>
                    <a:pt x="4110" y="5415"/>
                  </a:lnTo>
                  <a:lnTo>
                    <a:pt x="3327" y="5676"/>
                  </a:lnTo>
                  <a:lnTo>
                    <a:pt x="2544" y="5937"/>
                  </a:lnTo>
                  <a:lnTo>
                    <a:pt x="1696" y="6067"/>
                  </a:lnTo>
                  <a:lnTo>
                    <a:pt x="848" y="6133"/>
                  </a:lnTo>
                  <a:lnTo>
                    <a:pt x="0" y="6133"/>
                  </a:lnTo>
                  <a:lnTo>
                    <a:pt x="0" y="6850"/>
                  </a:lnTo>
                  <a:lnTo>
                    <a:pt x="913" y="6850"/>
                  </a:lnTo>
                  <a:lnTo>
                    <a:pt x="1827" y="6785"/>
                  </a:lnTo>
                  <a:lnTo>
                    <a:pt x="2740" y="6589"/>
                  </a:lnTo>
                  <a:lnTo>
                    <a:pt x="3653" y="6393"/>
                  </a:lnTo>
                  <a:lnTo>
                    <a:pt x="4502" y="6067"/>
                  </a:lnTo>
                  <a:lnTo>
                    <a:pt x="5284"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0"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6"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3" y="2218"/>
                  </a:lnTo>
                  <a:lnTo>
                    <a:pt x="39666" y="1827"/>
                  </a:lnTo>
                  <a:lnTo>
                    <a:pt x="40383" y="1501"/>
                  </a:lnTo>
                  <a:lnTo>
                    <a:pt x="41101" y="1240"/>
                  </a:lnTo>
                  <a:lnTo>
                    <a:pt x="41884" y="1044"/>
                  </a:lnTo>
                  <a:lnTo>
                    <a:pt x="42667" y="848"/>
                  </a:lnTo>
                  <a:lnTo>
                    <a:pt x="43450" y="783"/>
                  </a:lnTo>
                  <a:lnTo>
                    <a:pt x="44233" y="718"/>
                  </a:lnTo>
                  <a:lnTo>
                    <a:pt x="45015" y="783"/>
                  </a:lnTo>
                  <a:lnTo>
                    <a:pt x="45798" y="848"/>
                  </a:lnTo>
                  <a:lnTo>
                    <a:pt x="46516" y="1044"/>
                  </a:lnTo>
                  <a:lnTo>
                    <a:pt x="47299" y="1240"/>
                  </a:lnTo>
                  <a:lnTo>
                    <a:pt x="48016"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3" y="6328"/>
                  </a:lnTo>
                  <a:lnTo>
                    <a:pt x="62956" y="6002"/>
                  </a:lnTo>
                  <a:lnTo>
                    <a:pt x="63739" y="5676"/>
                  </a:lnTo>
                  <a:lnTo>
                    <a:pt x="64457" y="5219"/>
                  </a:lnTo>
                  <a:lnTo>
                    <a:pt x="65109" y="4697"/>
                  </a:lnTo>
                  <a:lnTo>
                    <a:pt x="67588"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0"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39" y="6720"/>
                  </a:lnTo>
                  <a:lnTo>
                    <a:pt x="90488" y="6524"/>
                  </a:lnTo>
                  <a:lnTo>
                    <a:pt x="91336" y="6328"/>
                  </a:lnTo>
                  <a:lnTo>
                    <a:pt x="92119" y="6002"/>
                  </a:lnTo>
                  <a:lnTo>
                    <a:pt x="92901" y="5676"/>
                  </a:lnTo>
                  <a:lnTo>
                    <a:pt x="93619" y="5219"/>
                  </a:lnTo>
                  <a:lnTo>
                    <a:pt x="94271" y="4697"/>
                  </a:lnTo>
                  <a:lnTo>
                    <a:pt x="96751" y="2740"/>
                  </a:lnTo>
                  <a:lnTo>
                    <a:pt x="97338" y="2218"/>
                  </a:lnTo>
                  <a:lnTo>
                    <a:pt x="97990" y="1827"/>
                  </a:lnTo>
                  <a:lnTo>
                    <a:pt x="98708" y="1501"/>
                  </a:lnTo>
                  <a:lnTo>
                    <a:pt x="99425"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8" y="1827"/>
                  </a:lnTo>
                  <a:lnTo>
                    <a:pt x="107711" y="2218"/>
                  </a:lnTo>
                  <a:lnTo>
                    <a:pt x="108298" y="2675"/>
                  </a:lnTo>
                  <a:lnTo>
                    <a:pt x="110777" y="4697"/>
                  </a:lnTo>
                  <a:lnTo>
                    <a:pt x="111429" y="5219"/>
                  </a:lnTo>
                  <a:lnTo>
                    <a:pt x="112147" y="5676"/>
                  </a:lnTo>
                  <a:lnTo>
                    <a:pt x="112930" y="6002"/>
                  </a:lnTo>
                  <a:lnTo>
                    <a:pt x="113713" y="6328"/>
                  </a:lnTo>
                  <a:lnTo>
                    <a:pt x="114561" y="6524"/>
                  </a:lnTo>
                  <a:lnTo>
                    <a:pt x="115409" y="6720"/>
                  </a:lnTo>
                  <a:lnTo>
                    <a:pt x="116257" y="6850"/>
                  </a:lnTo>
                  <a:lnTo>
                    <a:pt x="117953"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0" y="1044"/>
                  </a:lnTo>
                  <a:lnTo>
                    <a:pt x="130088" y="848"/>
                  </a:lnTo>
                  <a:lnTo>
                    <a:pt x="130871" y="783"/>
                  </a:lnTo>
                  <a:lnTo>
                    <a:pt x="131654" y="718"/>
                  </a:lnTo>
                  <a:lnTo>
                    <a:pt x="132502" y="783"/>
                  </a:lnTo>
                  <a:lnTo>
                    <a:pt x="133220" y="848"/>
                  </a:lnTo>
                  <a:lnTo>
                    <a:pt x="134002" y="1044"/>
                  </a:lnTo>
                  <a:lnTo>
                    <a:pt x="134785" y="1240"/>
                  </a:lnTo>
                  <a:lnTo>
                    <a:pt x="135503" y="1501"/>
                  </a:lnTo>
                  <a:lnTo>
                    <a:pt x="136221" y="1827"/>
                  </a:lnTo>
                  <a:lnTo>
                    <a:pt x="136873" y="2218"/>
                  </a:lnTo>
                  <a:lnTo>
                    <a:pt x="137460" y="2740"/>
                  </a:lnTo>
                  <a:lnTo>
                    <a:pt x="139939" y="4697"/>
                  </a:lnTo>
                  <a:lnTo>
                    <a:pt x="140592" y="5219"/>
                  </a:lnTo>
                  <a:lnTo>
                    <a:pt x="141309" y="5611"/>
                  </a:lnTo>
                  <a:lnTo>
                    <a:pt x="142027" y="6002"/>
                  </a:lnTo>
                  <a:lnTo>
                    <a:pt x="142810" y="6328"/>
                  </a:lnTo>
                  <a:lnTo>
                    <a:pt x="143658" y="6524"/>
                  </a:lnTo>
                  <a:lnTo>
                    <a:pt x="144441" y="6720"/>
                  </a:lnTo>
                  <a:lnTo>
                    <a:pt x="145289" y="6785"/>
                  </a:lnTo>
                  <a:lnTo>
                    <a:pt x="146137" y="6850"/>
                  </a:lnTo>
                  <a:lnTo>
                    <a:pt x="146137" y="6133"/>
                  </a:lnTo>
                  <a:lnTo>
                    <a:pt x="145354" y="6067"/>
                  </a:lnTo>
                  <a:lnTo>
                    <a:pt x="144571" y="6002"/>
                  </a:lnTo>
                  <a:lnTo>
                    <a:pt x="143854" y="5806"/>
                  </a:lnTo>
                  <a:lnTo>
                    <a:pt x="143136" y="5611"/>
                  </a:lnTo>
                  <a:lnTo>
                    <a:pt x="142418" y="5350"/>
                  </a:lnTo>
                  <a:lnTo>
                    <a:pt x="141701" y="5023"/>
                  </a:lnTo>
                  <a:lnTo>
                    <a:pt x="141048" y="4632"/>
                  </a:lnTo>
                  <a:lnTo>
                    <a:pt x="140461" y="4175"/>
                  </a:lnTo>
                  <a:lnTo>
                    <a:pt x="138047" y="2153"/>
                  </a:lnTo>
                  <a:lnTo>
                    <a:pt x="137330" y="1631"/>
                  </a:lnTo>
                  <a:lnTo>
                    <a:pt x="136612" y="1240"/>
                  </a:lnTo>
                  <a:lnTo>
                    <a:pt x="135829" y="848"/>
                  </a:lnTo>
                  <a:lnTo>
                    <a:pt x="135046" y="522"/>
                  </a:lnTo>
                  <a:lnTo>
                    <a:pt x="134263" y="326"/>
                  </a:lnTo>
                  <a:lnTo>
                    <a:pt x="133415" y="130"/>
                  </a:lnTo>
                  <a:lnTo>
                    <a:pt x="132567" y="65"/>
                  </a:lnTo>
                  <a:lnTo>
                    <a:pt x="131654" y="0"/>
                  </a:lnTo>
                  <a:lnTo>
                    <a:pt x="130806" y="65"/>
                  </a:lnTo>
                  <a:lnTo>
                    <a:pt x="129958" y="130"/>
                  </a:lnTo>
                  <a:lnTo>
                    <a:pt x="129109" y="326"/>
                  </a:lnTo>
                  <a:lnTo>
                    <a:pt x="128327" y="522"/>
                  </a:lnTo>
                  <a:lnTo>
                    <a:pt x="127478" y="848"/>
                  </a:lnTo>
                  <a:lnTo>
                    <a:pt x="126761" y="1240"/>
                  </a:lnTo>
                  <a:lnTo>
                    <a:pt x="126043" y="1631"/>
                  </a:lnTo>
                  <a:lnTo>
                    <a:pt x="125326" y="2153"/>
                  </a:lnTo>
                  <a:lnTo>
                    <a:pt x="122912" y="4175"/>
                  </a:lnTo>
                  <a:lnTo>
                    <a:pt x="122259" y="4632"/>
                  </a:lnTo>
                  <a:lnTo>
                    <a:pt x="121607" y="5023"/>
                  </a:lnTo>
                  <a:lnTo>
                    <a:pt x="120889" y="5350"/>
                  </a:lnTo>
                  <a:lnTo>
                    <a:pt x="120172" y="5611"/>
                  </a:lnTo>
                  <a:lnTo>
                    <a:pt x="119454" y="5872"/>
                  </a:lnTo>
                  <a:lnTo>
                    <a:pt x="118671" y="6002"/>
                  </a:lnTo>
                  <a:lnTo>
                    <a:pt x="117888" y="6067"/>
                  </a:lnTo>
                  <a:lnTo>
                    <a:pt x="117105" y="6133"/>
                  </a:lnTo>
                  <a:lnTo>
                    <a:pt x="116322" y="6067"/>
                  </a:lnTo>
                  <a:lnTo>
                    <a:pt x="115540" y="6002"/>
                  </a:lnTo>
                  <a:lnTo>
                    <a:pt x="114757" y="5872"/>
                  </a:lnTo>
                  <a:lnTo>
                    <a:pt x="114039" y="5611"/>
                  </a:lnTo>
                  <a:lnTo>
                    <a:pt x="113321" y="5350"/>
                  </a:lnTo>
                  <a:lnTo>
                    <a:pt x="112604" y="5023"/>
                  </a:lnTo>
                  <a:lnTo>
                    <a:pt x="111951" y="4632"/>
                  </a:lnTo>
                  <a:lnTo>
                    <a:pt x="111299" y="4175"/>
                  </a:lnTo>
                  <a:lnTo>
                    <a:pt x="108885" y="2153"/>
                  </a:lnTo>
                  <a:lnTo>
                    <a:pt x="108168" y="1631"/>
                  </a:lnTo>
                  <a:lnTo>
                    <a:pt x="107450" y="1240"/>
                  </a:lnTo>
                  <a:lnTo>
                    <a:pt x="106732" y="848"/>
                  </a:lnTo>
                  <a:lnTo>
                    <a:pt x="105884" y="522"/>
                  </a:lnTo>
                  <a:lnTo>
                    <a:pt x="105101" y="326"/>
                  </a:lnTo>
                  <a:lnTo>
                    <a:pt x="104253" y="130"/>
                  </a:lnTo>
                  <a:lnTo>
                    <a:pt x="103405" y="65"/>
                  </a:lnTo>
                  <a:lnTo>
                    <a:pt x="102557" y="0"/>
                  </a:lnTo>
                  <a:lnTo>
                    <a:pt x="101644" y="65"/>
                  </a:lnTo>
                  <a:lnTo>
                    <a:pt x="100795" y="130"/>
                  </a:lnTo>
                  <a:lnTo>
                    <a:pt x="99947" y="326"/>
                  </a:lnTo>
                  <a:lnTo>
                    <a:pt x="99164" y="522"/>
                  </a:lnTo>
                  <a:lnTo>
                    <a:pt x="98382" y="848"/>
                  </a:lnTo>
                  <a:lnTo>
                    <a:pt x="97599" y="1240"/>
                  </a:lnTo>
                  <a:lnTo>
                    <a:pt x="96881" y="1631"/>
                  </a:lnTo>
                  <a:lnTo>
                    <a:pt x="96163" y="2153"/>
                  </a:lnTo>
                  <a:lnTo>
                    <a:pt x="93750" y="4175"/>
                  </a:lnTo>
                  <a:lnTo>
                    <a:pt x="93097" y="4632"/>
                  </a:lnTo>
                  <a:lnTo>
                    <a:pt x="92445" y="5023"/>
                  </a:lnTo>
                  <a:lnTo>
                    <a:pt x="91727" y="5350"/>
                  </a:lnTo>
                  <a:lnTo>
                    <a:pt x="91009" y="5611"/>
                  </a:lnTo>
                  <a:lnTo>
                    <a:pt x="90292" y="5872"/>
                  </a:lnTo>
                  <a:lnTo>
                    <a:pt x="89509" y="6002"/>
                  </a:lnTo>
                  <a:lnTo>
                    <a:pt x="88726" y="6067"/>
                  </a:lnTo>
                  <a:lnTo>
                    <a:pt x="87943" y="6133"/>
                  </a:lnTo>
                  <a:lnTo>
                    <a:pt x="87160" y="6067"/>
                  </a:lnTo>
                  <a:lnTo>
                    <a:pt x="86377" y="6002"/>
                  </a:lnTo>
                  <a:lnTo>
                    <a:pt x="85595" y="5872"/>
                  </a:lnTo>
                  <a:lnTo>
                    <a:pt x="84877" y="5611"/>
                  </a:lnTo>
                  <a:lnTo>
                    <a:pt x="84159" y="5350"/>
                  </a:lnTo>
                  <a:lnTo>
                    <a:pt x="83442" y="5023"/>
                  </a:lnTo>
                  <a:lnTo>
                    <a:pt x="82789" y="4632"/>
                  </a:lnTo>
                  <a:lnTo>
                    <a:pt x="82137" y="4175"/>
                  </a:lnTo>
                  <a:lnTo>
                    <a:pt x="79723" y="2153"/>
                  </a:lnTo>
                  <a:lnTo>
                    <a:pt x="79005" y="1631"/>
                  </a:lnTo>
                  <a:lnTo>
                    <a:pt x="78288" y="1240"/>
                  </a:lnTo>
                  <a:lnTo>
                    <a:pt x="77570" y="848"/>
                  </a:lnTo>
                  <a:lnTo>
                    <a:pt x="76722" y="522"/>
                  </a:lnTo>
                  <a:lnTo>
                    <a:pt x="75939" y="326"/>
                  </a:lnTo>
                  <a:lnTo>
                    <a:pt x="75091" y="130"/>
                  </a:lnTo>
                  <a:lnTo>
                    <a:pt x="74243" y="65"/>
                  </a:lnTo>
                  <a:lnTo>
                    <a:pt x="73395" y="0"/>
                  </a:lnTo>
                  <a:lnTo>
                    <a:pt x="72481" y="65"/>
                  </a:lnTo>
                  <a:lnTo>
                    <a:pt x="71633" y="130"/>
                  </a:lnTo>
                  <a:lnTo>
                    <a:pt x="70785" y="326"/>
                  </a:lnTo>
                  <a:lnTo>
                    <a:pt x="70002" y="522"/>
                  </a:lnTo>
                  <a:lnTo>
                    <a:pt x="69219" y="848"/>
                  </a:lnTo>
                  <a:lnTo>
                    <a:pt x="68437" y="1240"/>
                  </a:lnTo>
                  <a:lnTo>
                    <a:pt x="67719" y="1631"/>
                  </a:lnTo>
                  <a:lnTo>
                    <a:pt x="67001" y="2153"/>
                  </a:lnTo>
                  <a:lnTo>
                    <a:pt x="64587" y="4175"/>
                  </a:lnTo>
                  <a:lnTo>
                    <a:pt x="63935" y="4632"/>
                  </a:lnTo>
                  <a:lnTo>
                    <a:pt x="63283" y="5023"/>
                  </a:lnTo>
                  <a:lnTo>
                    <a:pt x="62630" y="5350"/>
                  </a:lnTo>
                  <a:lnTo>
                    <a:pt x="61847" y="5611"/>
                  </a:lnTo>
                  <a:lnTo>
                    <a:pt x="61130" y="5872"/>
                  </a:lnTo>
                  <a:lnTo>
                    <a:pt x="60347" y="6002"/>
                  </a:lnTo>
                  <a:lnTo>
                    <a:pt x="59564" y="6067"/>
                  </a:lnTo>
                  <a:lnTo>
                    <a:pt x="58781" y="6133"/>
                  </a:lnTo>
                  <a:lnTo>
                    <a:pt x="57998" y="6067"/>
                  </a:lnTo>
                  <a:lnTo>
                    <a:pt x="57215" y="6002"/>
                  </a:lnTo>
                  <a:lnTo>
                    <a:pt x="56432" y="5872"/>
                  </a:lnTo>
                  <a:lnTo>
                    <a:pt x="55715" y="5611"/>
                  </a:lnTo>
                  <a:lnTo>
                    <a:pt x="54997" y="5350"/>
                  </a:lnTo>
                  <a:lnTo>
                    <a:pt x="54279" y="5023"/>
                  </a:lnTo>
                  <a:lnTo>
                    <a:pt x="53627" y="4632"/>
                  </a:lnTo>
                  <a:lnTo>
                    <a:pt x="52975" y="4175"/>
                  </a:lnTo>
                  <a:lnTo>
                    <a:pt x="50561" y="2153"/>
                  </a:lnTo>
                  <a:lnTo>
                    <a:pt x="49843" y="1631"/>
                  </a:lnTo>
                  <a:lnTo>
                    <a:pt x="49126" y="1240"/>
                  </a:lnTo>
                  <a:lnTo>
                    <a:pt x="48408" y="848"/>
                  </a:lnTo>
                  <a:lnTo>
                    <a:pt x="47560" y="522"/>
                  </a:lnTo>
                  <a:lnTo>
                    <a:pt x="46777" y="326"/>
                  </a:lnTo>
                  <a:lnTo>
                    <a:pt x="45929" y="130"/>
                  </a:lnTo>
                  <a:lnTo>
                    <a:pt x="45081" y="65"/>
                  </a:lnTo>
                  <a:lnTo>
                    <a:pt x="44233" y="0"/>
                  </a:lnTo>
                  <a:lnTo>
                    <a:pt x="43319" y="65"/>
                  </a:lnTo>
                  <a:lnTo>
                    <a:pt x="42471" y="130"/>
                  </a:lnTo>
                  <a:lnTo>
                    <a:pt x="41623" y="326"/>
                  </a:lnTo>
                  <a:lnTo>
                    <a:pt x="40840" y="522"/>
                  </a:lnTo>
                  <a:lnTo>
                    <a:pt x="40057" y="848"/>
                  </a:lnTo>
                  <a:lnTo>
                    <a:pt x="39274" y="1240"/>
                  </a:lnTo>
                  <a:lnTo>
                    <a:pt x="38557" y="1631"/>
                  </a:lnTo>
                  <a:lnTo>
                    <a:pt x="37839" y="2153"/>
                  </a:lnTo>
                  <a:lnTo>
                    <a:pt x="35425" y="4175"/>
                  </a:lnTo>
                  <a:lnTo>
                    <a:pt x="34773" y="4632"/>
                  </a:lnTo>
                  <a:lnTo>
                    <a:pt x="34120" y="5023"/>
                  </a:lnTo>
                  <a:lnTo>
                    <a:pt x="33468" y="5350"/>
                  </a:lnTo>
                  <a:lnTo>
                    <a:pt x="32685" y="5611"/>
                  </a:lnTo>
                  <a:lnTo>
                    <a:pt x="31967" y="5872"/>
                  </a:lnTo>
                  <a:lnTo>
                    <a:pt x="31185" y="6002"/>
                  </a:lnTo>
                  <a:lnTo>
                    <a:pt x="30402" y="6067"/>
                  </a:lnTo>
                  <a:lnTo>
                    <a:pt x="29619" y="6133"/>
                  </a:lnTo>
                  <a:lnTo>
                    <a:pt x="28836" y="6067"/>
                  </a:lnTo>
                  <a:lnTo>
                    <a:pt x="28053" y="6002"/>
                  </a:lnTo>
                  <a:lnTo>
                    <a:pt x="27270" y="5872"/>
                  </a:lnTo>
                  <a:lnTo>
                    <a:pt x="26553" y="5611"/>
                  </a:lnTo>
                  <a:lnTo>
                    <a:pt x="25835" y="5350"/>
                  </a:lnTo>
                  <a:lnTo>
                    <a:pt x="25117" y="5023"/>
                  </a:lnTo>
                  <a:lnTo>
                    <a:pt x="24465" y="4632"/>
                  </a:lnTo>
                  <a:lnTo>
                    <a:pt x="23813" y="4175"/>
                  </a:lnTo>
                  <a:lnTo>
                    <a:pt x="21399" y="2153"/>
                  </a:lnTo>
                  <a:lnTo>
                    <a:pt x="20681" y="1631"/>
                  </a:lnTo>
                  <a:lnTo>
                    <a:pt x="19963" y="1240"/>
                  </a:lnTo>
                  <a:lnTo>
                    <a:pt x="19246" y="848"/>
                  </a:lnTo>
                  <a:lnTo>
                    <a:pt x="18398" y="522"/>
                  </a:lnTo>
                  <a:lnTo>
                    <a:pt x="17615" y="326"/>
                  </a:lnTo>
                  <a:lnTo>
                    <a:pt x="16767" y="130"/>
                  </a:lnTo>
                  <a:lnTo>
                    <a:pt x="15919" y="65"/>
                  </a:lnTo>
                  <a:lnTo>
                    <a:pt x="1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358" name="Shape 358"/>
        <p:cNvGrpSpPr/>
        <p:nvPr/>
      </p:nvGrpSpPr>
      <p:grpSpPr>
        <a:xfrm>
          <a:off x="0" y="0"/>
          <a:ext cx="0" cy="0"/>
          <a:chOff x="0" y="0"/>
          <a:chExt cx="0" cy="0"/>
        </a:xfrm>
      </p:grpSpPr>
      <p:sp>
        <p:nvSpPr>
          <p:cNvPr id="359" name="Google Shape;359;p17"/>
          <p:cNvSpPr txBox="1"/>
          <p:nvPr>
            <p:ph idx="1" type="subTitle"/>
          </p:nvPr>
        </p:nvSpPr>
        <p:spPr>
          <a:xfrm>
            <a:off x="2822538" y="1638232"/>
            <a:ext cx="5601300" cy="42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60" name="Google Shape;360;p17"/>
          <p:cNvSpPr txBox="1"/>
          <p:nvPr>
            <p:ph idx="2" type="subTitle"/>
          </p:nvPr>
        </p:nvSpPr>
        <p:spPr>
          <a:xfrm>
            <a:off x="720138" y="3444745"/>
            <a:ext cx="5601300" cy="42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61" name="Google Shape;361;p17"/>
          <p:cNvSpPr txBox="1"/>
          <p:nvPr>
            <p:ph idx="3" type="subTitle"/>
          </p:nvPr>
        </p:nvSpPr>
        <p:spPr>
          <a:xfrm>
            <a:off x="719988" y="3875670"/>
            <a:ext cx="5601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2" name="Google Shape;362;p17"/>
          <p:cNvSpPr txBox="1"/>
          <p:nvPr>
            <p:ph idx="4" type="subTitle"/>
          </p:nvPr>
        </p:nvSpPr>
        <p:spPr>
          <a:xfrm>
            <a:off x="2822388" y="2068007"/>
            <a:ext cx="5601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3" name="Google Shape;36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64" name="Shape 364"/>
        <p:cNvGrpSpPr/>
        <p:nvPr/>
      </p:nvGrpSpPr>
      <p:grpSpPr>
        <a:xfrm>
          <a:off x="0" y="0"/>
          <a:ext cx="0" cy="0"/>
          <a:chOff x="0" y="0"/>
          <a:chExt cx="0" cy="0"/>
        </a:xfrm>
      </p:grpSpPr>
      <p:grpSp>
        <p:nvGrpSpPr>
          <p:cNvPr id="365" name="Google Shape;365;p18"/>
          <p:cNvGrpSpPr/>
          <p:nvPr/>
        </p:nvGrpSpPr>
        <p:grpSpPr>
          <a:xfrm>
            <a:off x="390900" y="4166525"/>
            <a:ext cx="2691600" cy="666000"/>
            <a:chOff x="4126200" y="4166525"/>
            <a:chExt cx="2691600" cy="666000"/>
          </a:xfrm>
        </p:grpSpPr>
        <p:sp>
          <p:nvSpPr>
            <p:cNvPr id="366" name="Google Shape;366;p18"/>
            <p:cNvSpPr/>
            <p:nvPr/>
          </p:nvSpPr>
          <p:spPr>
            <a:xfrm>
              <a:off x="4126200" y="4166525"/>
              <a:ext cx="2691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18"/>
            <p:cNvGrpSpPr/>
            <p:nvPr/>
          </p:nvGrpSpPr>
          <p:grpSpPr>
            <a:xfrm>
              <a:off x="4321444" y="4304871"/>
              <a:ext cx="2301129" cy="368468"/>
              <a:chOff x="720217" y="589395"/>
              <a:chExt cx="7703813" cy="1063705"/>
            </a:xfrm>
          </p:grpSpPr>
          <p:sp>
            <p:nvSpPr>
              <p:cNvPr id="368" name="Google Shape;368;p1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 name="Google Shape;397;p18"/>
          <p:cNvGrpSpPr/>
          <p:nvPr/>
        </p:nvGrpSpPr>
        <p:grpSpPr>
          <a:xfrm>
            <a:off x="6041050" y="4166525"/>
            <a:ext cx="2691600" cy="666000"/>
            <a:chOff x="6041050" y="4166525"/>
            <a:chExt cx="2691600" cy="666000"/>
          </a:xfrm>
        </p:grpSpPr>
        <p:sp>
          <p:nvSpPr>
            <p:cNvPr id="398" name="Google Shape;398;p18"/>
            <p:cNvSpPr/>
            <p:nvPr/>
          </p:nvSpPr>
          <p:spPr>
            <a:xfrm flipH="1" rot="10800000">
              <a:off x="6041050" y="4166525"/>
              <a:ext cx="2691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8"/>
            <p:cNvGrpSpPr/>
            <p:nvPr/>
          </p:nvGrpSpPr>
          <p:grpSpPr>
            <a:xfrm flipH="1" rot="10800000">
              <a:off x="6236294" y="4325711"/>
              <a:ext cx="2301129" cy="368468"/>
              <a:chOff x="720217" y="589395"/>
              <a:chExt cx="7703813" cy="1063705"/>
            </a:xfrm>
          </p:grpSpPr>
          <p:sp>
            <p:nvSpPr>
              <p:cNvPr id="400" name="Google Shape;400;p1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9" name="Google Shape;429;p18"/>
          <p:cNvSpPr/>
          <p:nvPr/>
        </p:nvSpPr>
        <p:spPr>
          <a:xfrm rot="10800000">
            <a:off x="3215975" y="4166525"/>
            <a:ext cx="2691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8"/>
          <p:cNvSpPr txBox="1"/>
          <p:nvPr>
            <p:ph type="title"/>
          </p:nvPr>
        </p:nvSpPr>
        <p:spPr>
          <a:xfrm>
            <a:off x="720000" y="4464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1" name="Google Shape;431;p18"/>
          <p:cNvSpPr txBox="1"/>
          <p:nvPr>
            <p:ph idx="1" type="subTitle"/>
          </p:nvPr>
        </p:nvSpPr>
        <p:spPr>
          <a:xfrm>
            <a:off x="594600" y="2877461"/>
            <a:ext cx="2227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2" name="Google Shape;432;p18"/>
          <p:cNvSpPr txBox="1"/>
          <p:nvPr>
            <p:ph idx="2" type="subTitle"/>
          </p:nvPr>
        </p:nvSpPr>
        <p:spPr>
          <a:xfrm>
            <a:off x="3458022" y="2877461"/>
            <a:ext cx="2227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3" name="Google Shape;433;p18"/>
          <p:cNvSpPr txBox="1"/>
          <p:nvPr>
            <p:ph idx="3" type="subTitle"/>
          </p:nvPr>
        </p:nvSpPr>
        <p:spPr>
          <a:xfrm>
            <a:off x="6321293" y="2877461"/>
            <a:ext cx="2227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4" name="Google Shape;434;p18"/>
          <p:cNvSpPr txBox="1"/>
          <p:nvPr>
            <p:ph idx="4" type="subTitle"/>
          </p:nvPr>
        </p:nvSpPr>
        <p:spPr>
          <a:xfrm>
            <a:off x="594600" y="2380462"/>
            <a:ext cx="2227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35" name="Google Shape;435;p18"/>
          <p:cNvSpPr txBox="1"/>
          <p:nvPr>
            <p:ph idx="5" type="subTitle"/>
          </p:nvPr>
        </p:nvSpPr>
        <p:spPr>
          <a:xfrm>
            <a:off x="3458021" y="2380462"/>
            <a:ext cx="2227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36" name="Google Shape;436;p18"/>
          <p:cNvSpPr txBox="1"/>
          <p:nvPr>
            <p:ph idx="6" type="subTitle"/>
          </p:nvPr>
        </p:nvSpPr>
        <p:spPr>
          <a:xfrm>
            <a:off x="6321293" y="2380462"/>
            <a:ext cx="2227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437" name="Google Shape;437;p18"/>
          <p:cNvGrpSpPr/>
          <p:nvPr/>
        </p:nvGrpSpPr>
        <p:grpSpPr>
          <a:xfrm>
            <a:off x="3441908" y="4325019"/>
            <a:ext cx="2283406" cy="329987"/>
            <a:chOff x="1980025" y="4246275"/>
            <a:chExt cx="3653450" cy="510500"/>
          </a:xfrm>
        </p:grpSpPr>
        <p:sp>
          <p:nvSpPr>
            <p:cNvPr id="438" name="Google Shape;438;p18"/>
            <p:cNvSpPr/>
            <p:nvPr/>
          </p:nvSpPr>
          <p:spPr>
            <a:xfrm>
              <a:off x="1980025" y="4585500"/>
              <a:ext cx="3653450" cy="171275"/>
            </a:xfrm>
            <a:custGeom>
              <a:rect b="b" l="l" r="r" t="t"/>
              <a:pathLst>
                <a:path extrusionOk="0" h="6851"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8"/>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8"/>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8"/>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8"/>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8"/>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1"/>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1"/>
                  </a:lnTo>
                  <a:lnTo>
                    <a:pt x="142418" y="5350"/>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0"/>
                  </a:lnTo>
                  <a:lnTo>
                    <a:pt x="120172" y="5611"/>
                  </a:lnTo>
                  <a:lnTo>
                    <a:pt x="119454" y="5872"/>
                  </a:lnTo>
                  <a:lnTo>
                    <a:pt x="118671" y="6003"/>
                  </a:lnTo>
                  <a:lnTo>
                    <a:pt x="117888" y="6068"/>
                  </a:lnTo>
                  <a:lnTo>
                    <a:pt x="117105" y="6133"/>
                  </a:lnTo>
                  <a:lnTo>
                    <a:pt x="116322" y="6068"/>
                  </a:lnTo>
                  <a:lnTo>
                    <a:pt x="115540" y="6003"/>
                  </a:lnTo>
                  <a:lnTo>
                    <a:pt x="114757" y="5872"/>
                  </a:lnTo>
                  <a:lnTo>
                    <a:pt x="114039" y="5611"/>
                  </a:lnTo>
                  <a:lnTo>
                    <a:pt x="113321" y="5350"/>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0"/>
                  </a:lnTo>
                  <a:lnTo>
                    <a:pt x="91009" y="5611"/>
                  </a:lnTo>
                  <a:lnTo>
                    <a:pt x="90292" y="5872"/>
                  </a:lnTo>
                  <a:lnTo>
                    <a:pt x="89509" y="6003"/>
                  </a:lnTo>
                  <a:lnTo>
                    <a:pt x="88726" y="6068"/>
                  </a:lnTo>
                  <a:lnTo>
                    <a:pt x="87943" y="6133"/>
                  </a:lnTo>
                  <a:lnTo>
                    <a:pt x="87160" y="6068"/>
                  </a:lnTo>
                  <a:lnTo>
                    <a:pt x="86377" y="6003"/>
                  </a:lnTo>
                  <a:lnTo>
                    <a:pt x="85595" y="5872"/>
                  </a:lnTo>
                  <a:lnTo>
                    <a:pt x="84877" y="5611"/>
                  </a:lnTo>
                  <a:lnTo>
                    <a:pt x="84159" y="5350"/>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0"/>
                  </a:lnTo>
                  <a:lnTo>
                    <a:pt x="61847" y="5611"/>
                  </a:lnTo>
                  <a:lnTo>
                    <a:pt x="61130" y="5872"/>
                  </a:lnTo>
                  <a:lnTo>
                    <a:pt x="60347" y="6003"/>
                  </a:lnTo>
                  <a:lnTo>
                    <a:pt x="59564" y="6068"/>
                  </a:lnTo>
                  <a:lnTo>
                    <a:pt x="58781" y="6133"/>
                  </a:lnTo>
                  <a:lnTo>
                    <a:pt x="57998" y="6068"/>
                  </a:lnTo>
                  <a:lnTo>
                    <a:pt x="57215" y="6003"/>
                  </a:lnTo>
                  <a:lnTo>
                    <a:pt x="56432" y="5872"/>
                  </a:lnTo>
                  <a:lnTo>
                    <a:pt x="55715" y="5611"/>
                  </a:lnTo>
                  <a:lnTo>
                    <a:pt x="54997" y="5350"/>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0"/>
                  </a:lnTo>
                  <a:lnTo>
                    <a:pt x="32685" y="5611"/>
                  </a:lnTo>
                  <a:lnTo>
                    <a:pt x="31967" y="5872"/>
                  </a:lnTo>
                  <a:lnTo>
                    <a:pt x="31185" y="6003"/>
                  </a:lnTo>
                  <a:lnTo>
                    <a:pt x="30402" y="6068"/>
                  </a:lnTo>
                  <a:lnTo>
                    <a:pt x="29619" y="6133"/>
                  </a:lnTo>
                  <a:lnTo>
                    <a:pt x="28836" y="6068"/>
                  </a:lnTo>
                  <a:lnTo>
                    <a:pt x="28053" y="6003"/>
                  </a:lnTo>
                  <a:lnTo>
                    <a:pt x="27270" y="5872"/>
                  </a:lnTo>
                  <a:lnTo>
                    <a:pt x="26553" y="5611"/>
                  </a:lnTo>
                  <a:lnTo>
                    <a:pt x="25835" y="5350"/>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8"/>
            <p:cNvSpPr/>
            <p:nvPr/>
          </p:nvSpPr>
          <p:spPr>
            <a:xfrm>
              <a:off x="1980025" y="4415875"/>
              <a:ext cx="3653450" cy="171300"/>
            </a:xfrm>
            <a:custGeom>
              <a:rect b="b" l="l" r="r" t="t"/>
              <a:pathLst>
                <a:path extrusionOk="0" h="6852"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9"/>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9"/>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9"/>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9"/>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9"/>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2"/>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2"/>
                  </a:lnTo>
                  <a:lnTo>
                    <a:pt x="142418" y="5351"/>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1"/>
                  </a:lnTo>
                  <a:lnTo>
                    <a:pt x="120172" y="5612"/>
                  </a:lnTo>
                  <a:lnTo>
                    <a:pt x="119454" y="5872"/>
                  </a:lnTo>
                  <a:lnTo>
                    <a:pt x="118671" y="6003"/>
                  </a:lnTo>
                  <a:lnTo>
                    <a:pt x="117888" y="6068"/>
                  </a:lnTo>
                  <a:lnTo>
                    <a:pt x="117105" y="6133"/>
                  </a:lnTo>
                  <a:lnTo>
                    <a:pt x="116322" y="6068"/>
                  </a:lnTo>
                  <a:lnTo>
                    <a:pt x="115540" y="6003"/>
                  </a:lnTo>
                  <a:lnTo>
                    <a:pt x="114757" y="5872"/>
                  </a:lnTo>
                  <a:lnTo>
                    <a:pt x="114039" y="5612"/>
                  </a:lnTo>
                  <a:lnTo>
                    <a:pt x="113321" y="5351"/>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1"/>
                  </a:lnTo>
                  <a:lnTo>
                    <a:pt x="91009" y="5612"/>
                  </a:lnTo>
                  <a:lnTo>
                    <a:pt x="90292" y="5872"/>
                  </a:lnTo>
                  <a:lnTo>
                    <a:pt x="89509" y="6003"/>
                  </a:lnTo>
                  <a:lnTo>
                    <a:pt x="88726" y="6068"/>
                  </a:lnTo>
                  <a:lnTo>
                    <a:pt x="87943" y="6133"/>
                  </a:lnTo>
                  <a:lnTo>
                    <a:pt x="87160" y="6068"/>
                  </a:lnTo>
                  <a:lnTo>
                    <a:pt x="86377" y="6003"/>
                  </a:lnTo>
                  <a:lnTo>
                    <a:pt x="85595" y="5872"/>
                  </a:lnTo>
                  <a:lnTo>
                    <a:pt x="84877" y="5612"/>
                  </a:lnTo>
                  <a:lnTo>
                    <a:pt x="84159" y="5351"/>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1"/>
                  </a:lnTo>
                  <a:lnTo>
                    <a:pt x="61847" y="5612"/>
                  </a:lnTo>
                  <a:lnTo>
                    <a:pt x="61130" y="5872"/>
                  </a:lnTo>
                  <a:lnTo>
                    <a:pt x="60347" y="6003"/>
                  </a:lnTo>
                  <a:lnTo>
                    <a:pt x="59564" y="6068"/>
                  </a:lnTo>
                  <a:lnTo>
                    <a:pt x="58781" y="6133"/>
                  </a:lnTo>
                  <a:lnTo>
                    <a:pt x="57998" y="6068"/>
                  </a:lnTo>
                  <a:lnTo>
                    <a:pt x="57215" y="6003"/>
                  </a:lnTo>
                  <a:lnTo>
                    <a:pt x="56432" y="5872"/>
                  </a:lnTo>
                  <a:lnTo>
                    <a:pt x="55715" y="5612"/>
                  </a:lnTo>
                  <a:lnTo>
                    <a:pt x="54997" y="5351"/>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1"/>
                  </a:lnTo>
                  <a:lnTo>
                    <a:pt x="32685" y="5612"/>
                  </a:lnTo>
                  <a:lnTo>
                    <a:pt x="31967" y="5872"/>
                  </a:lnTo>
                  <a:lnTo>
                    <a:pt x="31185" y="6003"/>
                  </a:lnTo>
                  <a:lnTo>
                    <a:pt x="30402" y="6068"/>
                  </a:lnTo>
                  <a:lnTo>
                    <a:pt x="29619" y="6133"/>
                  </a:lnTo>
                  <a:lnTo>
                    <a:pt x="28836" y="6068"/>
                  </a:lnTo>
                  <a:lnTo>
                    <a:pt x="28053" y="6003"/>
                  </a:lnTo>
                  <a:lnTo>
                    <a:pt x="27270" y="5872"/>
                  </a:lnTo>
                  <a:lnTo>
                    <a:pt x="26553" y="5612"/>
                  </a:lnTo>
                  <a:lnTo>
                    <a:pt x="25835" y="5351"/>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8"/>
            <p:cNvSpPr/>
            <p:nvPr/>
          </p:nvSpPr>
          <p:spPr>
            <a:xfrm>
              <a:off x="1980025" y="4246275"/>
              <a:ext cx="3653450" cy="171275"/>
            </a:xfrm>
            <a:custGeom>
              <a:rect b="b" l="l" r="r" t="t"/>
              <a:pathLst>
                <a:path extrusionOk="0" h="6851" w="146138">
                  <a:moveTo>
                    <a:pt x="15070" y="0"/>
                  </a:moveTo>
                  <a:lnTo>
                    <a:pt x="14157" y="65"/>
                  </a:lnTo>
                  <a:lnTo>
                    <a:pt x="13309" y="130"/>
                  </a:lnTo>
                  <a:lnTo>
                    <a:pt x="12526" y="326"/>
                  </a:lnTo>
                  <a:lnTo>
                    <a:pt x="11678" y="522"/>
                  </a:lnTo>
                  <a:lnTo>
                    <a:pt x="10895" y="848"/>
                  </a:lnTo>
                  <a:lnTo>
                    <a:pt x="10112" y="1240"/>
                  </a:lnTo>
                  <a:lnTo>
                    <a:pt x="9395" y="1631"/>
                  </a:lnTo>
                  <a:lnTo>
                    <a:pt x="8677" y="2153"/>
                  </a:lnTo>
                  <a:lnTo>
                    <a:pt x="6263" y="4175"/>
                  </a:lnTo>
                  <a:lnTo>
                    <a:pt x="5611" y="4632"/>
                  </a:lnTo>
                  <a:lnTo>
                    <a:pt x="4893" y="5089"/>
                  </a:lnTo>
                  <a:lnTo>
                    <a:pt x="4110" y="5415"/>
                  </a:lnTo>
                  <a:lnTo>
                    <a:pt x="3327" y="5676"/>
                  </a:lnTo>
                  <a:lnTo>
                    <a:pt x="2544" y="5937"/>
                  </a:lnTo>
                  <a:lnTo>
                    <a:pt x="1696" y="6067"/>
                  </a:lnTo>
                  <a:lnTo>
                    <a:pt x="848" y="6133"/>
                  </a:lnTo>
                  <a:lnTo>
                    <a:pt x="0" y="6133"/>
                  </a:lnTo>
                  <a:lnTo>
                    <a:pt x="0" y="6850"/>
                  </a:lnTo>
                  <a:lnTo>
                    <a:pt x="913" y="6850"/>
                  </a:lnTo>
                  <a:lnTo>
                    <a:pt x="1827" y="6785"/>
                  </a:lnTo>
                  <a:lnTo>
                    <a:pt x="2740" y="6589"/>
                  </a:lnTo>
                  <a:lnTo>
                    <a:pt x="3653" y="6393"/>
                  </a:lnTo>
                  <a:lnTo>
                    <a:pt x="4502" y="6067"/>
                  </a:lnTo>
                  <a:lnTo>
                    <a:pt x="5284"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0"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6"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3" y="2218"/>
                  </a:lnTo>
                  <a:lnTo>
                    <a:pt x="39666" y="1827"/>
                  </a:lnTo>
                  <a:lnTo>
                    <a:pt x="40383" y="1501"/>
                  </a:lnTo>
                  <a:lnTo>
                    <a:pt x="41101" y="1240"/>
                  </a:lnTo>
                  <a:lnTo>
                    <a:pt x="41884" y="1044"/>
                  </a:lnTo>
                  <a:lnTo>
                    <a:pt x="42667" y="848"/>
                  </a:lnTo>
                  <a:lnTo>
                    <a:pt x="43450" y="783"/>
                  </a:lnTo>
                  <a:lnTo>
                    <a:pt x="44233" y="718"/>
                  </a:lnTo>
                  <a:lnTo>
                    <a:pt x="45015" y="783"/>
                  </a:lnTo>
                  <a:lnTo>
                    <a:pt x="45798" y="848"/>
                  </a:lnTo>
                  <a:lnTo>
                    <a:pt x="46516" y="1044"/>
                  </a:lnTo>
                  <a:lnTo>
                    <a:pt x="47299" y="1240"/>
                  </a:lnTo>
                  <a:lnTo>
                    <a:pt x="48016"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3" y="6328"/>
                  </a:lnTo>
                  <a:lnTo>
                    <a:pt x="62956" y="6002"/>
                  </a:lnTo>
                  <a:lnTo>
                    <a:pt x="63739" y="5676"/>
                  </a:lnTo>
                  <a:lnTo>
                    <a:pt x="64457" y="5219"/>
                  </a:lnTo>
                  <a:lnTo>
                    <a:pt x="65109" y="4697"/>
                  </a:lnTo>
                  <a:lnTo>
                    <a:pt x="67588"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0"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39" y="6720"/>
                  </a:lnTo>
                  <a:lnTo>
                    <a:pt x="90488" y="6524"/>
                  </a:lnTo>
                  <a:lnTo>
                    <a:pt x="91336" y="6328"/>
                  </a:lnTo>
                  <a:lnTo>
                    <a:pt x="92119" y="6002"/>
                  </a:lnTo>
                  <a:lnTo>
                    <a:pt x="92901" y="5676"/>
                  </a:lnTo>
                  <a:lnTo>
                    <a:pt x="93619" y="5219"/>
                  </a:lnTo>
                  <a:lnTo>
                    <a:pt x="94271" y="4697"/>
                  </a:lnTo>
                  <a:lnTo>
                    <a:pt x="96751" y="2740"/>
                  </a:lnTo>
                  <a:lnTo>
                    <a:pt x="97338" y="2218"/>
                  </a:lnTo>
                  <a:lnTo>
                    <a:pt x="97990" y="1827"/>
                  </a:lnTo>
                  <a:lnTo>
                    <a:pt x="98708" y="1501"/>
                  </a:lnTo>
                  <a:lnTo>
                    <a:pt x="99425"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8" y="1827"/>
                  </a:lnTo>
                  <a:lnTo>
                    <a:pt x="107711" y="2218"/>
                  </a:lnTo>
                  <a:lnTo>
                    <a:pt x="108298" y="2675"/>
                  </a:lnTo>
                  <a:lnTo>
                    <a:pt x="110777" y="4697"/>
                  </a:lnTo>
                  <a:lnTo>
                    <a:pt x="111429" y="5219"/>
                  </a:lnTo>
                  <a:lnTo>
                    <a:pt x="112147" y="5676"/>
                  </a:lnTo>
                  <a:lnTo>
                    <a:pt x="112930" y="6002"/>
                  </a:lnTo>
                  <a:lnTo>
                    <a:pt x="113713" y="6328"/>
                  </a:lnTo>
                  <a:lnTo>
                    <a:pt x="114561" y="6524"/>
                  </a:lnTo>
                  <a:lnTo>
                    <a:pt x="115409" y="6720"/>
                  </a:lnTo>
                  <a:lnTo>
                    <a:pt x="116257" y="6850"/>
                  </a:lnTo>
                  <a:lnTo>
                    <a:pt x="117953"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0" y="1044"/>
                  </a:lnTo>
                  <a:lnTo>
                    <a:pt x="130088" y="848"/>
                  </a:lnTo>
                  <a:lnTo>
                    <a:pt x="130871" y="783"/>
                  </a:lnTo>
                  <a:lnTo>
                    <a:pt x="131654" y="718"/>
                  </a:lnTo>
                  <a:lnTo>
                    <a:pt x="132502" y="783"/>
                  </a:lnTo>
                  <a:lnTo>
                    <a:pt x="133220" y="848"/>
                  </a:lnTo>
                  <a:lnTo>
                    <a:pt x="134002" y="1044"/>
                  </a:lnTo>
                  <a:lnTo>
                    <a:pt x="134785" y="1240"/>
                  </a:lnTo>
                  <a:lnTo>
                    <a:pt x="135503" y="1501"/>
                  </a:lnTo>
                  <a:lnTo>
                    <a:pt x="136221" y="1827"/>
                  </a:lnTo>
                  <a:lnTo>
                    <a:pt x="136873" y="2218"/>
                  </a:lnTo>
                  <a:lnTo>
                    <a:pt x="137460" y="2740"/>
                  </a:lnTo>
                  <a:lnTo>
                    <a:pt x="139939" y="4697"/>
                  </a:lnTo>
                  <a:lnTo>
                    <a:pt x="140592" y="5219"/>
                  </a:lnTo>
                  <a:lnTo>
                    <a:pt x="141309" y="5611"/>
                  </a:lnTo>
                  <a:lnTo>
                    <a:pt x="142027" y="6002"/>
                  </a:lnTo>
                  <a:lnTo>
                    <a:pt x="142810" y="6328"/>
                  </a:lnTo>
                  <a:lnTo>
                    <a:pt x="143658" y="6524"/>
                  </a:lnTo>
                  <a:lnTo>
                    <a:pt x="144441" y="6720"/>
                  </a:lnTo>
                  <a:lnTo>
                    <a:pt x="145289" y="6785"/>
                  </a:lnTo>
                  <a:lnTo>
                    <a:pt x="146137" y="6850"/>
                  </a:lnTo>
                  <a:lnTo>
                    <a:pt x="146137" y="6133"/>
                  </a:lnTo>
                  <a:lnTo>
                    <a:pt x="145354" y="6067"/>
                  </a:lnTo>
                  <a:lnTo>
                    <a:pt x="144571" y="6002"/>
                  </a:lnTo>
                  <a:lnTo>
                    <a:pt x="143854" y="5806"/>
                  </a:lnTo>
                  <a:lnTo>
                    <a:pt x="143136" y="5611"/>
                  </a:lnTo>
                  <a:lnTo>
                    <a:pt x="142418" y="5350"/>
                  </a:lnTo>
                  <a:lnTo>
                    <a:pt x="141701" y="5023"/>
                  </a:lnTo>
                  <a:lnTo>
                    <a:pt x="141048" y="4632"/>
                  </a:lnTo>
                  <a:lnTo>
                    <a:pt x="140461" y="4175"/>
                  </a:lnTo>
                  <a:lnTo>
                    <a:pt x="138047" y="2153"/>
                  </a:lnTo>
                  <a:lnTo>
                    <a:pt x="137330" y="1631"/>
                  </a:lnTo>
                  <a:lnTo>
                    <a:pt x="136612" y="1240"/>
                  </a:lnTo>
                  <a:lnTo>
                    <a:pt x="135829" y="848"/>
                  </a:lnTo>
                  <a:lnTo>
                    <a:pt x="135046" y="522"/>
                  </a:lnTo>
                  <a:lnTo>
                    <a:pt x="134263" y="326"/>
                  </a:lnTo>
                  <a:lnTo>
                    <a:pt x="133415" y="130"/>
                  </a:lnTo>
                  <a:lnTo>
                    <a:pt x="132567" y="65"/>
                  </a:lnTo>
                  <a:lnTo>
                    <a:pt x="131654" y="0"/>
                  </a:lnTo>
                  <a:lnTo>
                    <a:pt x="130806" y="65"/>
                  </a:lnTo>
                  <a:lnTo>
                    <a:pt x="129958" y="130"/>
                  </a:lnTo>
                  <a:lnTo>
                    <a:pt x="129109" y="326"/>
                  </a:lnTo>
                  <a:lnTo>
                    <a:pt x="128327" y="522"/>
                  </a:lnTo>
                  <a:lnTo>
                    <a:pt x="127478" y="848"/>
                  </a:lnTo>
                  <a:lnTo>
                    <a:pt x="126761" y="1240"/>
                  </a:lnTo>
                  <a:lnTo>
                    <a:pt x="126043" y="1631"/>
                  </a:lnTo>
                  <a:lnTo>
                    <a:pt x="125326" y="2153"/>
                  </a:lnTo>
                  <a:lnTo>
                    <a:pt x="122912" y="4175"/>
                  </a:lnTo>
                  <a:lnTo>
                    <a:pt x="122259" y="4632"/>
                  </a:lnTo>
                  <a:lnTo>
                    <a:pt x="121607" y="5023"/>
                  </a:lnTo>
                  <a:lnTo>
                    <a:pt x="120889" y="5350"/>
                  </a:lnTo>
                  <a:lnTo>
                    <a:pt x="120172" y="5611"/>
                  </a:lnTo>
                  <a:lnTo>
                    <a:pt x="119454" y="5872"/>
                  </a:lnTo>
                  <a:lnTo>
                    <a:pt x="118671" y="6002"/>
                  </a:lnTo>
                  <a:lnTo>
                    <a:pt x="117888" y="6067"/>
                  </a:lnTo>
                  <a:lnTo>
                    <a:pt x="117105" y="6133"/>
                  </a:lnTo>
                  <a:lnTo>
                    <a:pt x="116322" y="6067"/>
                  </a:lnTo>
                  <a:lnTo>
                    <a:pt x="115540" y="6002"/>
                  </a:lnTo>
                  <a:lnTo>
                    <a:pt x="114757" y="5872"/>
                  </a:lnTo>
                  <a:lnTo>
                    <a:pt x="114039" y="5611"/>
                  </a:lnTo>
                  <a:lnTo>
                    <a:pt x="113321" y="5350"/>
                  </a:lnTo>
                  <a:lnTo>
                    <a:pt x="112604" y="5023"/>
                  </a:lnTo>
                  <a:lnTo>
                    <a:pt x="111951" y="4632"/>
                  </a:lnTo>
                  <a:lnTo>
                    <a:pt x="111299" y="4175"/>
                  </a:lnTo>
                  <a:lnTo>
                    <a:pt x="108885" y="2153"/>
                  </a:lnTo>
                  <a:lnTo>
                    <a:pt x="108168" y="1631"/>
                  </a:lnTo>
                  <a:lnTo>
                    <a:pt x="107450" y="1240"/>
                  </a:lnTo>
                  <a:lnTo>
                    <a:pt x="106732" y="848"/>
                  </a:lnTo>
                  <a:lnTo>
                    <a:pt x="105884" y="522"/>
                  </a:lnTo>
                  <a:lnTo>
                    <a:pt x="105101" y="326"/>
                  </a:lnTo>
                  <a:lnTo>
                    <a:pt x="104253" y="130"/>
                  </a:lnTo>
                  <a:lnTo>
                    <a:pt x="103405" y="65"/>
                  </a:lnTo>
                  <a:lnTo>
                    <a:pt x="102557" y="0"/>
                  </a:lnTo>
                  <a:lnTo>
                    <a:pt x="101644" y="65"/>
                  </a:lnTo>
                  <a:lnTo>
                    <a:pt x="100795" y="130"/>
                  </a:lnTo>
                  <a:lnTo>
                    <a:pt x="99947" y="326"/>
                  </a:lnTo>
                  <a:lnTo>
                    <a:pt x="99164" y="522"/>
                  </a:lnTo>
                  <a:lnTo>
                    <a:pt x="98382" y="848"/>
                  </a:lnTo>
                  <a:lnTo>
                    <a:pt x="97599" y="1240"/>
                  </a:lnTo>
                  <a:lnTo>
                    <a:pt x="96881" y="1631"/>
                  </a:lnTo>
                  <a:lnTo>
                    <a:pt x="96163" y="2153"/>
                  </a:lnTo>
                  <a:lnTo>
                    <a:pt x="93750" y="4175"/>
                  </a:lnTo>
                  <a:lnTo>
                    <a:pt x="93097" y="4632"/>
                  </a:lnTo>
                  <a:lnTo>
                    <a:pt x="92445" y="5023"/>
                  </a:lnTo>
                  <a:lnTo>
                    <a:pt x="91727" y="5350"/>
                  </a:lnTo>
                  <a:lnTo>
                    <a:pt x="91009" y="5611"/>
                  </a:lnTo>
                  <a:lnTo>
                    <a:pt x="90292" y="5872"/>
                  </a:lnTo>
                  <a:lnTo>
                    <a:pt x="89509" y="6002"/>
                  </a:lnTo>
                  <a:lnTo>
                    <a:pt x="88726" y="6067"/>
                  </a:lnTo>
                  <a:lnTo>
                    <a:pt x="87943" y="6133"/>
                  </a:lnTo>
                  <a:lnTo>
                    <a:pt x="87160" y="6067"/>
                  </a:lnTo>
                  <a:lnTo>
                    <a:pt x="86377" y="6002"/>
                  </a:lnTo>
                  <a:lnTo>
                    <a:pt x="85595" y="5872"/>
                  </a:lnTo>
                  <a:lnTo>
                    <a:pt x="84877" y="5611"/>
                  </a:lnTo>
                  <a:lnTo>
                    <a:pt x="84159" y="5350"/>
                  </a:lnTo>
                  <a:lnTo>
                    <a:pt x="83442" y="5023"/>
                  </a:lnTo>
                  <a:lnTo>
                    <a:pt x="82789" y="4632"/>
                  </a:lnTo>
                  <a:lnTo>
                    <a:pt x="82137" y="4175"/>
                  </a:lnTo>
                  <a:lnTo>
                    <a:pt x="79723" y="2153"/>
                  </a:lnTo>
                  <a:lnTo>
                    <a:pt x="79005" y="1631"/>
                  </a:lnTo>
                  <a:lnTo>
                    <a:pt x="78288" y="1240"/>
                  </a:lnTo>
                  <a:lnTo>
                    <a:pt x="77570" y="848"/>
                  </a:lnTo>
                  <a:lnTo>
                    <a:pt x="76722" y="522"/>
                  </a:lnTo>
                  <a:lnTo>
                    <a:pt x="75939" y="326"/>
                  </a:lnTo>
                  <a:lnTo>
                    <a:pt x="75091" y="130"/>
                  </a:lnTo>
                  <a:lnTo>
                    <a:pt x="74243" y="65"/>
                  </a:lnTo>
                  <a:lnTo>
                    <a:pt x="73395" y="0"/>
                  </a:lnTo>
                  <a:lnTo>
                    <a:pt x="72481" y="65"/>
                  </a:lnTo>
                  <a:lnTo>
                    <a:pt x="71633" y="130"/>
                  </a:lnTo>
                  <a:lnTo>
                    <a:pt x="70785" y="326"/>
                  </a:lnTo>
                  <a:lnTo>
                    <a:pt x="70002" y="522"/>
                  </a:lnTo>
                  <a:lnTo>
                    <a:pt x="69219" y="848"/>
                  </a:lnTo>
                  <a:lnTo>
                    <a:pt x="68437" y="1240"/>
                  </a:lnTo>
                  <a:lnTo>
                    <a:pt x="67719" y="1631"/>
                  </a:lnTo>
                  <a:lnTo>
                    <a:pt x="67001" y="2153"/>
                  </a:lnTo>
                  <a:lnTo>
                    <a:pt x="64587" y="4175"/>
                  </a:lnTo>
                  <a:lnTo>
                    <a:pt x="63935" y="4632"/>
                  </a:lnTo>
                  <a:lnTo>
                    <a:pt x="63283" y="5023"/>
                  </a:lnTo>
                  <a:lnTo>
                    <a:pt x="62630" y="5350"/>
                  </a:lnTo>
                  <a:lnTo>
                    <a:pt x="61847" y="5611"/>
                  </a:lnTo>
                  <a:lnTo>
                    <a:pt x="61130" y="5872"/>
                  </a:lnTo>
                  <a:lnTo>
                    <a:pt x="60347" y="6002"/>
                  </a:lnTo>
                  <a:lnTo>
                    <a:pt x="59564" y="6067"/>
                  </a:lnTo>
                  <a:lnTo>
                    <a:pt x="58781" y="6133"/>
                  </a:lnTo>
                  <a:lnTo>
                    <a:pt x="57998" y="6067"/>
                  </a:lnTo>
                  <a:lnTo>
                    <a:pt x="57215" y="6002"/>
                  </a:lnTo>
                  <a:lnTo>
                    <a:pt x="56432" y="5872"/>
                  </a:lnTo>
                  <a:lnTo>
                    <a:pt x="55715" y="5611"/>
                  </a:lnTo>
                  <a:lnTo>
                    <a:pt x="54997" y="5350"/>
                  </a:lnTo>
                  <a:lnTo>
                    <a:pt x="54279" y="5023"/>
                  </a:lnTo>
                  <a:lnTo>
                    <a:pt x="53627" y="4632"/>
                  </a:lnTo>
                  <a:lnTo>
                    <a:pt x="52975" y="4175"/>
                  </a:lnTo>
                  <a:lnTo>
                    <a:pt x="50561" y="2153"/>
                  </a:lnTo>
                  <a:lnTo>
                    <a:pt x="49843" y="1631"/>
                  </a:lnTo>
                  <a:lnTo>
                    <a:pt x="49126" y="1240"/>
                  </a:lnTo>
                  <a:lnTo>
                    <a:pt x="48408" y="848"/>
                  </a:lnTo>
                  <a:lnTo>
                    <a:pt x="47560" y="522"/>
                  </a:lnTo>
                  <a:lnTo>
                    <a:pt x="46777" y="326"/>
                  </a:lnTo>
                  <a:lnTo>
                    <a:pt x="45929" y="130"/>
                  </a:lnTo>
                  <a:lnTo>
                    <a:pt x="45081" y="65"/>
                  </a:lnTo>
                  <a:lnTo>
                    <a:pt x="44233" y="0"/>
                  </a:lnTo>
                  <a:lnTo>
                    <a:pt x="43319" y="65"/>
                  </a:lnTo>
                  <a:lnTo>
                    <a:pt x="42471" y="130"/>
                  </a:lnTo>
                  <a:lnTo>
                    <a:pt x="41623" y="326"/>
                  </a:lnTo>
                  <a:lnTo>
                    <a:pt x="40840" y="522"/>
                  </a:lnTo>
                  <a:lnTo>
                    <a:pt x="40057" y="848"/>
                  </a:lnTo>
                  <a:lnTo>
                    <a:pt x="39274" y="1240"/>
                  </a:lnTo>
                  <a:lnTo>
                    <a:pt x="38557" y="1631"/>
                  </a:lnTo>
                  <a:lnTo>
                    <a:pt x="37839" y="2153"/>
                  </a:lnTo>
                  <a:lnTo>
                    <a:pt x="35425" y="4175"/>
                  </a:lnTo>
                  <a:lnTo>
                    <a:pt x="34773" y="4632"/>
                  </a:lnTo>
                  <a:lnTo>
                    <a:pt x="34120" y="5023"/>
                  </a:lnTo>
                  <a:lnTo>
                    <a:pt x="33468" y="5350"/>
                  </a:lnTo>
                  <a:lnTo>
                    <a:pt x="32685" y="5611"/>
                  </a:lnTo>
                  <a:lnTo>
                    <a:pt x="31967" y="5872"/>
                  </a:lnTo>
                  <a:lnTo>
                    <a:pt x="31185" y="6002"/>
                  </a:lnTo>
                  <a:lnTo>
                    <a:pt x="30402" y="6067"/>
                  </a:lnTo>
                  <a:lnTo>
                    <a:pt x="29619" y="6133"/>
                  </a:lnTo>
                  <a:lnTo>
                    <a:pt x="28836" y="6067"/>
                  </a:lnTo>
                  <a:lnTo>
                    <a:pt x="28053" y="6002"/>
                  </a:lnTo>
                  <a:lnTo>
                    <a:pt x="27270" y="5872"/>
                  </a:lnTo>
                  <a:lnTo>
                    <a:pt x="26553" y="5611"/>
                  </a:lnTo>
                  <a:lnTo>
                    <a:pt x="25835" y="5350"/>
                  </a:lnTo>
                  <a:lnTo>
                    <a:pt x="25117" y="5023"/>
                  </a:lnTo>
                  <a:lnTo>
                    <a:pt x="24465" y="4632"/>
                  </a:lnTo>
                  <a:lnTo>
                    <a:pt x="23813" y="4175"/>
                  </a:lnTo>
                  <a:lnTo>
                    <a:pt x="21399" y="2153"/>
                  </a:lnTo>
                  <a:lnTo>
                    <a:pt x="20681" y="1631"/>
                  </a:lnTo>
                  <a:lnTo>
                    <a:pt x="19963" y="1240"/>
                  </a:lnTo>
                  <a:lnTo>
                    <a:pt x="19246" y="848"/>
                  </a:lnTo>
                  <a:lnTo>
                    <a:pt x="18398" y="522"/>
                  </a:lnTo>
                  <a:lnTo>
                    <a:pt x="17615" y="326"/>
                  </a:lnTo>
                  <a:lnTo>
                    <a:pt x="16767" y="130"/>
                  </a:lnTo>
                  <a:lnTo>
                    <a:pt x="15919" y="65"/>
                  </a:lnTo>
                  <a:lnTo>
                    <a:pt x="1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441" name="Shape 441"/>
        <p:cNvGrpSpPr/>
        <p:nvPr/>
      </p:nvGrpSpPr>
      <p:grpSpPr>
        <a:xfrm>
          <a:off x="0" y="0"/>
          <a:ext cx="0" cy="0"/>
          <a:chOff x="0" y="0"/>
          <a:chExt cx="0" cy="0"/>
        </a:xfrm>
      </p:grpSpPr>
      <p:sp>
        <p:nvSpPr>
          <p:cNvPr id="442" name="Google Shape;44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3" name="Google Shape;443;p19"/>
          <p:cNvSpPr txBox="1"/>
          <p:nvPr>
            <p:ph idx="1" type="subTitle"/>
          </p:nvPr>
        </p:nvSpPr>
        <p:spPr>
          <a:xfrm>
            <a:off x="937700" y="2798985"/>
            <a:ext cx="2175300" cy="5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4" name="Google Shape;444;p19"/>
          <p:cNvSpPr txBox="1"/>
          <p:nvPr>
            <p:ph idx="2" type="subTitle"/>
          </p:nvPr>
        </p:nvSpPr>
        <p:spPr>
          <a:xfrm>
            <a:off x="3484422" y="2798985"/>
            <a:ext cx="2175300" cy="5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5" name="Google Shape;445;p19"/>
          <p:cNvSpPr txBox="1"/>
          <p:nvPr>
            <p:ph idx="3" type="subTitle"/>
          </p:nvPr>
        </p:nvSpPr>
        <p:spPr>
          <a:xfrm>
            <a:off x="6031150" y="2798985"/>
            <a:ext cx="2175300" cy="5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6" name="Google Shape;446;p19"/>
          <p:cNvSpPr txBox="1"/>
          <p:nvPr>
            <p:ph idx="4" type="subTitle"/>
          </p:nvPr>
        </p:nvSpPr>
        <p:spPr>
          <a:xfrm>
            <a:off x="937700" y="3379294"/>
            <a:ext cx="2175300" cy="38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47" name="Google Shape;447;p19"/>
          <p:cNvSpPr txBox="1"/>
          <p:nvPr>
            <p:ph idx="5" type="subTitle"/>
          </p:nvPr>
        </p:nvSpPr>
        <p:spPr>
          <a:xfrm>
            <a:off x="3477488" y="3379294"/>
            <a:ext cx="2175300" cy="38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48" name="Google Shape;448;p19"/>
          <p:cNvSpPr txBox="1"/>
          <p:nvPr>
            <p:ph idx="6" type="subTitle"/>
          </p:nvPr>
        </p:nvSpPr>
        <p:spPr>
          <a:xfrm>
            <a:off x="6031138" y="3379294"/>
            <a:ext cx="2175300" cy="38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449" name="Google Shape;449;p19"/>
          <p:cNvGrpSpPr/>
          <p:nvPr/>
        </p:nvGrpSpPr>
        <p:grpSpPr>
          <a:xfrm>
            <a:off x="6222600" y="4166525"/>
            <a:ext cx="2530500" cy="666000"/>
            <a:chOff x="6222600" y="4166525"/>
            <a:chExt cx="2530500" cy="666000"/>
          </a:xfrm>
        </p:grpSpPr>
        <p:sp>
          <p:nvSpPr>
            <p:cNvPr id="450" name="Google Shape;450;p19"/>
            <p:cNvSpPr/>
            <p:nvPr/>
          </p:nvSpPr>
          <p:spPr>
            <a:xfrm>
              <a:off x="62226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19"/>
            <p:cNvGrpSpPr/>
            <p:nvPr/>
          </p:nvGrpSpPr>
          <p:grpSpPr>
            <a:xfrm>
              <a:off x="6406079" y="4350005"/>
              <a:ext cx="2163231" cy="298688"/>
              <a:chOff x="720217" y="589395"/>
              <a:chExt cx="7703813" cy="1063705"/>
            </a:xfrm>
          </p:grpSpPr>
          <p:sp>
            <p:nvSpPr>
              <p:cNvPr id="452" name="Google Shape;452;p19"/>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1" name="Google Shape;481;p19"/>
          <p:cNvSpPr/>
          <p:nvPr/>
        </p:nvSpPr>
        <p:spPr>
          <a:xfrm>
            <a:off x="1147138" y="4166525"/>
            <a:ext cx="496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19"/>
          <p:cNvGrpSpPr/>
          <p:nvPr/>
        </p:nvGrpSpPr>
        <p:grpSpPr>
          <a:xfrm>
            <a:off x="1435106" y="4311003"/>
            <a:ext cx="4364440" cy="358031"/>
            <a:chOff x="1007950" y="2628325"/>
            <a:chExt cx="5852025" cy="510525"/>
          </a:xfrm>
        </p:grpSpPr>
        <p:sp>
          <p:nvSpPr>
            <p:cNvPr id="483" name="Google Shape;483;p19"/>
            <p:cNvSpPr/>
            <p:nvPr/>
          </p:nvSpPr>
          <p:spPr>
            <a:xfrm>
              <a:off x="1007950" y="2967575"/>
              <a:ext cx="5852025" cy="171275"/>
            </a:xfrm>
            <a:custGeom>
              <a:rect b="b" l="l" r="r" t="t"/>
              <a:pathLst>
                <a:path extrusionOk="0" h="6851" w="234081">
                  <a:moveTo>
                    <a:pt x="15071" y="0"/>
                  </a:moveTo>
                  <a:lnTo>
                    <a:pt x="14157" y="65"/>
                  </a:lnTo>
                  <a:lnTo>
                    <a:pt x="13309" y="131"/>
                  </a:lnTo>
                  <a:lnTo>
                    <a:pt x="12526" y="326"/>
                  </a:lnTo>
                  <a:lnTo>
                    <a:pt x="11678" y="522"/>
                  </a:lnTo>
                  <a:lnTo>
                    <a:pt x="10895" y="848"/>
                  </a:lnTo>
                  <a:lnTo>
                    <a:pt x="10112" y="1240"/>
                  </a:lnTo>
                  <a:lnTo>
                    <a:pt x="9395" y="1631"/>
                  </a:lnTo>
                  <a:lnTo>
                    <a:pt x="8677" y="2153"/>
                  </a:lnTo>
                  <a:lnTo>
                    <a:pt x="6263" y="4176"/>
                  </a:lnTo>
                  <a:lnTo>
                    <a:pt x="5611" y="4632"/>
                  </a:lnTo>
                  <a:lnTo>
                    <a:pt x="4893" y="5089"/>
                  </a:lnTo>
                  <a:lnTo>
                    <a:pt x="4110" y="5415"/>
                  </a:lnTo>
                  <a:lnTo>
                    <a:pt x="3327" y="5676"/>
                  </a:lnTo>
                  <a:lnTo>
                    <a:pt x="2545" y="5937"/>
                  </a:lnTo>
                  <a:lnTo>
                    <a:pt x="1696" y="6067"/>
                  </a:lnTo>
                  <a:lnTo>
                    <a:pt x="848" y="6133"/>
                  </a:lnTo>
                  <a:lnTo>
                    <a:pt x="0" y="6133"/>
                  </a:lnTo>
                  <a:lnTo>
                    <a:pt x="0" y="6850"/>
                  </a:lnTo>
                  <a:lnTo>
                    <a:pt x="914" y="6850"/>
                  </a:lnTo>
                  <a:lnTo>
                    <a:pt x="1827" y="6785"/>
                  </a:lnTo>
                  <a:lnTo>
                    <a:pt x="2740" y="6589"/>
                  </a:lnTo>
                  <a:lnTo>
                    <a:pt x="3654" y="6394"/>
                  </a:lnTo>
                  <a:lnTo>
                    <a:pt x="4502" y="6067"/>
                  </a:lnTo>
                  <a:lnTo>
                    <a:pt x="5285"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1"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7"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4" y="2218"/>
                  </a:lnTo>
                  <a:lnTo>
                    <a:pt x="39666" y="1827"/>
                  </a:lnTo>
                  <a:lnTo>
                    <a:pt x="40384" y="1501"/>
                  </a:lnTo>
                  <a:lnTo>
                    <a:pt x="41101" y="1240"/>
                  </a:lnTo>
                  <a:lnTo>
                    <a:pt x="41884" y="1044"/>
                  </a:lnTo>
                  <a:lnTo>
                    <a:pt x="42667" y="848"/>
                  </a:lnTo>
                  <a:lnTo>
                    <a:pt x="43450" y="783"/>
                  </a:lnTo>
                  <a:lnTo>
                    <a:pt x="44233" y="718"/>
                  </a:lnTo>
                  <a:lnTo>
                    <a:pt x="45016" y="783"/>
                  </a:lnTo>
                  <a:lnTo>
                    <a:pt x="45798" y="848"/>
                  </a:lnTo>
                  <a:lnTo>
                    <a:pt x="46516" y="1044"/>
                  </a:lnTo>
                  <a:lnTo>
                    <a:pt x="47299" y="1240"/>
                  </a:lnTo>
                  <a:lnTo>
                    <a:pt x="48017"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4" y="6328"/>
                  </a:lnTo>
                  <a:lnTo>
                    <a:pt x="62956" y="6002"/>
                  </a:lnTo>
                  <a:lnTo>
                    <a:pt x="63739" y="5676"/>
                  </a:lnTo>
                  <a:lnTo>
                    <a:pt x="64457" y="5219"/>
                  </a:lnTo>
                  <a:lnTo>
                    <a:pt x="65109" y="4697"/>
                  </a:lnTo>
                  <a:lnTo>
                    <a:pt x="67589"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1"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40" y="6720"/>
                  </a:lnTo>
                  <a:lnTo>
                    <a:pt x="90488" y="6524"/>
                  </a:lnTo>
                  <a:lnTo>
                    <a:pt x="91336" y="6328"/>
                  </a:lnTo>
                  <a:lnTo>
                    <a:pt x="92119" y="6002"/>
                  </a:lnTo>
                  <a:lnTo>
                    <a:pt x="92902" y="5676"/>
                  </a:lnTo>
                  <a:lnTo>
                    <a:pt x="93619" y="5219"/>
                  </a:lnTo>
                  <a:lnTo>
                    <a:pt x="94272" y="4697"/>
                  </a:lnTo>
                  <a:lnTo>
                    <a:pt x="96751" y="2740"/>
                  </a:lnTo>
                  <a:lnTo>
                    <a:pt x="97338" y="2218"/>
                  </a:lnTo>
                  <a:lnTo>
                    <a:pt x="97990" y="1827"/>
                  </a:lnTo>
                  <a:lnTo>
                    <a:pt x="98708" y="1501"/>
                  </a:lnTo>
                  <a:lnTo>
                    <a:pt x="99426"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9" y="1827"/>
                  </a:lnTo>
                  <a:lnTo>
                    <a:pt x="107711" y="2218"/>
                  </a:lnTo>
                  <a:lnTo>
                    <a:pt x="108298" y="2675"/>
                  </a:lnTo>
                  <a:lnTo>
                    <a:pt x="110777" y="4697"/>
                  </a:lnTo>
                  <a:lnTo>
                    <a:pt x="111430" y="5219"/>
                  </a:lnTo>
                  <a:lnTo>
                    <a:pt x="112147" y="5676"/>
                  </a:lnTo>
                  <a:lnTo>
                    <a:pt x="112930" y="6002"/>
                  </a:lnTo>
                  <a:lnTo>
                    <a:pt x="113713" y="6328"/>
                  </a:lnTo>
                  <a:lnTo>
                    <a:pt x="114561" y="6524"/>
                  </a:lnTo>
                  <a:lnTo>
                    <a:pt x="115409" y="6720"/>
                  </a:lnTo>
                  <a:lnTo>
                    <a:pt x="116257" y="6850"/>
                  </a:lnTo>
                  <a:lnTo>
                    <a:pt x="117954"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1" y="1044"/>
                  </a:lnTo>
                  <a:lnTo>
                    <a:pt x="130088" y="848"/>
                  </a:lnTo>
                  <a:lnTo>
                    <a:pt x="130871" y="783"/>
                  </a:lnTo>
                  <a:lnTo>
                    <a:pt x="131654" y="718"/>
                  </a:lnTo>
                  <a:lnTo>
                    <a:pt x="132502" y="783"/>
                  </a:lnTo>
                  <a:lnTo>
                    <a:pt x="133220" y="848"/>
                  </a:lnTo>
                  <a:lnTo>
                    <a:pt x="134003" y="1044"/>
                  </a:lnTo>
                  <a:lnTo>
                    <a:pt x="134785" y="1240"/>
                  </a:lnTo>
                  <a:lnTo>
                    <a:pt x="135503" y="1501"/>
                  </a:lnTo>
                  <a:lnTo>
                    <a:pt x="136221" y="1827"/>
                  </a:lnTo>
                  <a:lnTo>
                    <a:pt x="136873" y="2218"/>
                  </a:lnTo>
                  <a:lnTo>
                    <a:pt x="137460" y="2740"/>
                  </a:lnTo>
                  <a:lnTo>
                    <a:pt x="139939" y="4697"/>
                  </a:lnTo>
                  <a:lnTo>
                    <a:pt x="140592" y="5219"/>
                  </a:lnTo>
                  <a:lnTo>
                    <a:pt x="141309" y="5676"/>
                  </a:lnTo>
                  <a:lnTo>
                    <a:pt x="142092" y="6002"/>
                  </a:lnTo>
                  <a:lnTo>
                    <a:pt x="142875" y="6328"/>
                  </a:lnTo>
                  <a:lnTo>
                    <a:pt x="143723" y="6524"/>
                  </a:lnTo>
                  <a:lnTo>
                    <a:pt x="144571" y="6720"/>
                  </a:lnTo>
                  <a:lnTo>
                    <a:pt x="145420" y="6850"/>
                  </a:lnTo>
                  <a:lnTo>
                    <a:pt x="147116" y="6850"/>
                  </a:lnTo>
                  <a:lnTo>
                    <a:pt x="147964" y="6720"/>
                  </a:lnTo>
                  <a:lnTo>
                    <a:pt x="148812" y="6524"/>
                  </a:lnTo>
                  <a:lnTo>
                    <a:pt x="149660" y="6328"/>
                  </a:lnTo>
                  <a:lnTo>
                    <a:pt x="150443" y="6002"/>
                  </a:lnTo>
                  <a:lnTo>
                    <a:pt x="151226" y="5676"/>
                  </a:lnTo>
                  <a:lnTo>
                    <a:pt x="151943" y="5219"/>
                  </a:lnTo>
                  <a:lnTo>
                    <a:pt x="152596" y="4697"/>
                  </a:lnTo>
                  <a:lnTo>
                    <a:pt x="155075" y="2740"/>
                  </a:lnTo>
                  <a:lnTo>
                    <a:pt x="155662" y="2218"/>
                  </a:lnTo>
                  <a:lnTo>
                    <a:pt x="156315" y="1827"/>
                  </a:lnTo>
                  <a:lnTo>
                    <a:pt x="157032" y="1501"/>
                  </a:lnTo>
                  <a:lnTo>
                    <a:pt x="157750" y="1240"/>
                  </a:lnTo>
                  <a:lnTo>
                    <a:pt x="158533" y="1044"/>
                  </a:lnTo>
                  <a:lnTo>
                    <a:pt x="159250" y="848"/>
                  </a:lnTo>
                  <a:lnTo>
                    <a:pt x="160033" y="783"/>
                  </a:lnTo>
                  <a:lnTo>
                    <a:pt x="160816" y="718"/>
                  </a:lnTo>
                  <a:lnTo>
                    <a:pt x="161599" y="783"/>
                  </a:lnTo>
                  <a:lnTo>
                    <a:pt x="162382" y="848"/>
                  </a:lnTo>
                  <a:lnTo>
                    <a:pt x="163165" y="1044"/>
                  </a:lnTo>
                  <a:lnTo>
                    <a:pt x="163948" y="1240"/>
                  </a:lnTo>
                  <a:lnTo>
                    <a:pt x="164665" y="1501"/>
                  </a:lnTo>
                  <a:lnTo>
                    <a:pt x="165383" y="1827"/>
                  </a:lnTo>
                  <a:lnTo>
                    <a:pt x="166035" y="2218"/>
                  </a:lnTo>
                  <a:lnTo>
                    <a:pt x="166622" y="2675"/>
                  </a:lnTo>
                  <a:lnTo>
                    <a:pt x="169102" y="4697"/>
                  </a:lnTo>
                  <a:lnTo>
                    <a:pt x="169754" y="5219"/>
                  </a:lnTo>
                  <a:lnTo>
                    <a:pt x="170472" y="5676"/>
                  </a:lnTo>
                  <a:lnTo>
                    <a:pt x="171254" y="6002"/>
                  </a:lnTo>
                  <a:lnTo>
                    <a:pt x="172037" y="6328"/>
                  </a:lnTo>
                  <a:lnTo>
                    <a:pt x="172885" y="6524"/>
                  </a:lnTo>
                  <a:lnTo>
                    <a:pt x="173734" y="6720"/>
                  </a:lnTo>
                  <a:lnTo>
                    <a:pt x="174582" y="6850"/>
                  </a:lnTo>
                  <a:lnTo>
                    <a:pt x="176278" y="6850"/>
                  </a:lnTo>
                  <a:lnTo>
                    <a:pt x="177126" y="6720"/>
                  </a:lnTo>
                  <a:lnTo>
                    <a:pt x="177974" y="6524"/>
                  </a:lnTo>
                  <a:lnTo>
                    <a:pt x="178822" y="6328"/>
                  </a:lnTo>
                  <a:lnTo>
                    <a:pt x="179605" y="6002"/>
                  </a:lnTo>
                  <a:lnTo>
                    <a:pt x="180388" y="5676"/>
                  </a:lnTo>
                  <a:lnTo>
                    <a:pt x="181106" y="5219"/>
                  </a:lnTo>
                  <a:lnTo>
                    <a:pt x="181758" y="4697"/>
                  </a:lnTo>
                  <a:lnTo>
                    <a:pt x="184237" y="2740"/>
                  </a:lnTo>
                  <a:lnTo>
                    <a:pt x="184824" y="2218"/>
                  </a:lnTo>
                  <a:lnTo>
                    <a:pt x="185477" y="1827"/>
                  </a:lnTo>
                  <a:lnTo>
                    <a:pt x="186194" y="1501"/>
                  </a:lnTo>
                  <a:lnTo>
                    <a:pt x="186912" y="1240"/>
                  </a:lnTo>
                  <a:lnTo>
                    <a:pt x="187695" y="1044"/>
                  </a:lnTo>
                  <a:lnTo>
                    <a:pt x="188412" y="848"/>
                  </a:lnTo>
                  <a:lnTo>
                    <a:pt x="189195" y="783"/>
                  </a:lnTo>
                  <a:lnTo>
                    <a:pt x="189978" y="718"/>
                  </a:lnTo>
                  <a:lnTo>
                    <a:pt x="190761" y="783"/>
                  </a:lnTo>
                  <a:lnTo>
                    <a:pt x="191544" y="848"/>
                  </a:lnTo>
                  <a:lnTo>
                    <a:pt x="192327" y="1044"/>
                  </a:lnTo>
                  <a:lnTo>
                    <a:pt x="193110" y="1240"/>
                  </a:lnTo>
                  <a:lnTo>
                    <a:pt x="193827" y="1501"/>
                  </a:lnTo>
                  <a:lnTo>
                    <a:pt x="194480" y="1827"/>
                  </a:lnTo>
                  <a:lnTo>
                    <a:pt x="195197" y="2218"/>
                  </a:lnTo>
                  <a:lnTo>
                    <a:pt x="195785" y="2675"/>
                  </a:lnTo>
                  <a:lnTo>
                    <a:pt x="198264" y="4697"/>
                  </a:lnTo>
                  <a:lnTo>
                    <a:pt x="198916" y="5219"/>
                  </a:lnTo>
                  <a:lnTo>
                    <a:pt x="199634" y="5676"/>
                  </a:lnTo>
                  <a:lnTo>
                    <a:pt x="200417" y="6002"/>
                  </a:lnTo>
                  <a:lnTo>
                    <a:pt x="201199" y="6328"/>
                  </a:lnTo>
                  <a:lnTo>
                    <a:pt x="202048" y="6524"/>
                  </a:lnTo>
                  <a:lnTo>
                    <a:pt x="202896" y="6720"/>
                  </a:lnTo>
                  <a:lnTo>
                    <a:pt x="203744" y="6850"/>
                  </a:lnTo>
                  <a:lnTo>
                    <a:pt x="205440" y="6850"/>
                  </a:lnTo>
                  <a:lnTo>
                    <a:pt x="206288" y="6720"/>
                  </a:lnTo>
                  <a:lnTo>
                    <a:pt x="207136" y="6524"/>
                  </a:lnTo>
                  <a:lnTo>
                    <a:pt x="207984" y="6328"/>
                  </a:lnTo>
                  <a:lnTo>
                    <a:pt x="208767" y="6002"/>
                  </a:lnTo>
                  <a:lnTo>
                    <a:pt x="209550" y="5676"/>
                  </a:lnTo>
                  <a:lnTo>
                    <a:pt x="210268" y="5219"/>
                  </a:lnTo>
                  <a:lnTo>
                    <a:pt x="210920" y="4697"/>
                  </a:lnTo>
                  <a:lnTo>
                    <a:pt x="213399" y="2675"/>
                  </a:lnTo>
                  <a:lnTo>
                    <a:pt x="213986" y="2218"/>
                  </a:lnTo>
                  <a:lnTo>
                    <a:pt x="214639" y="1827"/>
                  </a:lnTo>
                  <a:lnTo>
                    <a:pt x="215356" y="1501"/>
                  </a:lnTo>
                  <a:lnTo>
                    <a:pt x="216074" y="1240"/>
                  </a:lnTo>
                  <a:lnTo>
                    <a:pt x="216857" y="1044"/>
                  </a:lnTo>
                  <a:lnTo>
                    <a:pt x="217575" y="848"/>
                  </a:lnTo>
                  <a:lnTo>
                    <a:pt x="218358" y="783"/>
                  </a:lnTo>
                  <a:lnTo>
                    <a:pt x="219140" y="718"/>
                  </a:lnTo>
                  <a:lnTo>
                    <a:pt x="219923" y="783"/>
                  </a:lnTo>
                  <a:lnTo>
                    <a:pt x="220706" y="848"/>
                  </a:lnTo>
                  <a:lnTo>
                    <a:pt x="221489" y="1044"/>
                  </a:lnTo>
                  <a:lnTo>
                    <a:pt x="222272" y="1240"/>
                  </a:lnTo>
                  <a:lnTo>
                    <a:pt x="222990" y="1501"/>
                  </a:lnTo>
                  <a:lnTo>
                    <a:pt x="223642" y="1827"/>
                  </a:lnTo>
                  <a:lnTo>
                    <a:pt x="224360" y="2218"/>
                  </a:lnTo>
                  <a:lnTo>
                    <a:pt x="224947" y="2675"/>
                  </a:lnTo>
                  <a:lnTo>
                    <a:pt x="227426" y="4697"/>
                  </a:lnTo>
                  <a:lnTo>
                    <a:pt x="228013" y="5154"/>
                  </a:lnTo>
                  <a:lnTo>
                    <a:pt x="228731" y="5611"/>
                  </a:lnTo>
                  <a:lnTo>
                    <a:pt x="229383" y="5937"/>
                  </a:lnTo>
                  <a:lnTo>
                    <a:pt x="230166" y="6263"/>
                  </a:lnTo>
                  <a:lnTo>
                    <a:pt x="230884" y="6459"/>
                  </a:lnTo>
                  <a:lnTo>
                    <a:pt x="231666" y="6655"/>
                  </a:lnTo>
                  <a:lnTo>
                    <a:pt x="232449" y="6785"/>
                  </a:lnTo>
                  <a:lnTo>
                    <a:pt x="233297" y="6850"/>
                  </a:lnTo>
                  <a:lnTo>
                    <a:pt x="234080" y="6133"/>
                  </a:lnTo>
                  <a:lnTo>
                    <a:pt x="233232" y="6133"/>
                  </a:lnTo>
                  <a:lnTo>
                    <a:pt x="232449" y="6002"/>
                  </a:lnTo>
                  <a:lnTo>
                    <a:pt x="231601" y="5872"/>
                  </a:lnTo>
                  <a:lnTo>
                    <a:pt x="230818" y="5676"/>
                  </a:lnTo>
                  <a:lnTo>
                    <a:pt x="230035" y="5415"/>
                  </a:lnTo>
                  <a:lnTo>
                    <a:pt x="229318" y="5089"/>
                  </a:lnTo>
                  <a:lnTo>
                    <a:pt x="228600" y="4632"/>
                  </a:lnTo>
                  <a:lnTo>
                    <a:pt x="227948" y="4176"/>
                  </a:lnTo>
                  <a:lnTo>
                    <a:pt x="225534" y="2153"/>
                  </a:lnTo>
                  <a:lnTo>
                    <a:pt x="224816" y="1631"/>
                  </a:lnTo>
                  <a:lnTo>
                    <a:pt x="224099" y="1240"/>
                  </a:lnTo>
                  <a:lnTo>
                    <a:pt x="223316" y="848"/>
                  </a:lnTo>
                  <a:lnTo>
                    <a:pt x="222533" y="522"/>
                  </a:lnTo>
                  <a:lnTo>
                    <a:pt x="221750" y="326"/>
                  </a:lnTo>
                  <a:lnTo>
                    <a:pt x="220902" y="131"/>
                  </a:lnTo>
                  <a:lnTo>
                    <a:pt x="220054" y="65"/>
                  </a:lnTo>
                  <a:lnTo>
                    <a:pt x="219140" y="0"/>
                  </a:lnTo>
                  <a:lnTo>
                    <a:pt x="218292" y="65"/>
                  </a:lnTo>
                  <a:lnTo>
                    <a:pt x="217444" y="131"/>
                  </a:lnTo>
                  <a:lnTo>
                    <a:pt x="216596" y="326"/>
                  </a:lnTo>
                  <a:lnTo>
                    <a:pt x="215813" y="522"/>
                  </a:lnTo>
                  <a:lnTo>
                    <a:pt x="214965" y="848"/>
                  </a:lnTo>
                  <a:lnTo>
                    <a:pt x="214247" y="1240"/>
                  </a:lnTo>
                  <a:lnTo>
                    <a:pt x="213530" y="1631"/>
                  </a:lnTo>
                  <a:lnTo>
                    <a:pt x="212812" y="2153"/>
                  </a:lnTo>
                  <a:lnTo>
                    <a:pt x="210398" y="4176"/>
                  </a:lnTo>
                  <a:lnTo>
                    <a:pt x="209746" y="4632"/>
                  </a:lnTo>
                  <a:lnTo>
                    <a:pt x="209093" y="5024"/>
                  </a:lnTo>
                  <a:lnTo>
                    <a:pt x="208376" y="5350"/>
                  </a:lnTo>
                  <a:lnTo>
                    <a:pt x="207658" y="5611"/>
                  </a:lnTo>
                  <a:lnTo>
                    <a:pt x="206941" y="5872"/>
                  </a:lnTo>
                  <a:lnTo>
                    <a:pt x="206158" y="6002"/>
                  </a:lnTo>
                  <a:lnTo>
                    <a:pt x="205375" y="6067"/>
                  </a:lnTo>
                  <a:lnTo>
                    <a:pt x="204592" y="6133"/>
                  </a:lnTo>
                  <a:lnTo>
                    <a:pt x="203809" y="6067"/>
                  </a:lnTo>
                  <a:lnTo>
                    <a:pt x="203026" y="6002"/>
                  </a:lnTo>
                  <a:lnTo>
                    <a:pt x="202243" y="5872"/>
                  </a:lnTo>
                  <a:lnTo>
                    <a:pt x="201526" y="5611"/>
                  </a:lnTo>
                  <a:lnTo>
                    <a:pt x="200743" y="5350"/>
                  </a:lnTo>
                  <a:lnTo>
                    <a:pt x="200090" y="5024"/>
                  </a:lnTo>
                  <a:lnTo>
                    <a:pt x="199438" y="4632"/>
                  </a:lnTo>
                  <a:lnTo>
                    <a:pt x="198786" y="4176"/>
                  </a:lnTo>
                  <a:lnTo>
                    <a:pt x="196372" y="2153"/>
                  </a:lnTo>
                  <a:lnTo>
                    <a:pt x="195654" y="1631"/>
                  </a:lnTo>
                  <a:lnTo>
                    <a:pt x="194936" y="1240"/>
                  </a:lnTo>
                  <a:lnTo>
                    <a:pt x="194154" y="848"/>
                  </a:lnTo>
                  <a:lnTo>
                    <a:pt x="193371" y="522"/>
                  </a:lnTo>
                  <a:lnTo>
                    <a:pt x="192588" y="326"/>
                  </a:lnTo>
                  <a:lnTo>
                    <a:pt x="191740" y="131"/>
                  </a:lnTo>
                  <a:lnTo>
                    <a:pt x="190892" y="65"/>
                  </a:lnTo>
                  <a:lnTo>
                    <a:pt x="189978" y="0"/>
                  </a:lnTo>
                  <a:lnTo>
                    <a:pt x="189130" y="65"/>
                  </a:lnTo>
                  <a:lnTo>
                    <a:pt x="188282" y="131"/>
                  </a:lnTo>
                  <a:lnTo>
                    <a:pt x="187434" y="326"/>
                  </a:lnTo>
                  <a:lnTo>
                    <a:pt x="186651" y="522"/>
                  </a:lnTo>
                  <a:lnTo>
                    <a:pt x="185803" y="848"/>
                  </a:lnTo>
                  <a:lnTo>
                    <a:pt x="185085" y="1240"/>
                  </a:lnTo>
                  <a:lnTo>
                    <a:pt x="184368" y="1631"/>
                  </a:lnTo>
                  <a:lnTo>
                    <a:pt x="183650" y="2153"/>
                  </a:lnTo>
                  <a:lnTo>
                    <a:pt x="181236" y="4176"/>
                  </a:lnTo>
                  <a:lnTo>
                    <a:pt x="180584" y="4632"/>
                  </a:lnTo>
                  <a:lnTo>
                    <a:pt x="179931" y="5024"/>
                  </a:lnTo>
                  <a:lnTo>
                    <a:pt x="179214" y="5350"/>
                  </a:lnTo>
                  <a:lnTo>
                    <a:pt x="178496" y="5611"/>
                  </a:lnTo>
                  <a:lnTo>
                    <a:pt x="177778" y="5872"/>
                  </a:lnTo>
                  <a:lnTo>
                    <a:pt x="176996" y="6002"/>
                  </a:lnTo>
                  <a:lnTo>
                    <a:pt x="176213" y="6067"/>
                  </a:lnTo>
                  <a:lnTo>
                    <a:pt x="175430" y="6133"/>
                  </a:lnTo>
                  <a:lnTo>
                    <a:pt x="174647" y="6067"/>
                  </a:lnTo>
                  <a:lnTo>
                    <a:pt x="173864" y="6002"/>
                  </a:lnTo>
                  <a:lnTo>
                    <a:pt x="173081" y="5872"/>
                  </a:lnTo>
                  <a:lnTo>
                    <a:pt x="172364" y="5611"/>
                  </a:lnTo>
                  <a:lnTo>
                    <a:pt x="171581" y="5350"/>
                  </a:lnTo>
                  <a:lnTo>
                    <a:pt x="170928" y="5024"/>
                  </a:lnTo>
                  <a:lnTo>
                    <a:pt x="170276" y="4632"/>
                  </a:lnTo>
                  <a:lnTo>
                    <a:pt x="169623" y="4176"/>
                  </a:lnTo>
                  <a:lnTo>
                    <a:pt x="167210" y="2153"/>
                  </a:lnTo>
                  <a:lnTo>
                    <a:pt x="166492" y="1631"/>
                  </a:lnTo>
                  <a:lnTo>
                    <a:pt x="165774" y="1240"/>
                  </a:lnTo>
                  <a:lnTo>
                    <a:pt x="164991" y="848"/>
                  </a:lnTo>
                  <a:lnTo>
                    <a:pt x="164209" y="522"/>
                  </a:lnTo>
                  <a:lnTo>
                    <a:pt x="163426" y="326"/>
                  </a:lnTo>
                  <a:lnTo>
                    <a:pt x="162578" y="131"/>
                  </a:lnTo>
                  <a:lnTo>
                    <a:pt x="161729" y="65"/>
                  </a:lnTo>
                  <a:lnTo>
                    <a:pt x="160816" y="0"/>
                  </a:lnTo>
                  <a:lnTo>
                    <a:pt x="159968" y="65"/>
                  </a:lnTo>
                  <a:lnTo>
                    <a:pt x="159120" y="131"/>
                  </a:lnTo>
                  <a:lnTo>
                    <a:pt x="158272" y="326"/>
                  </a:lnTo>
                  <a:lnTo>
                    <a:pt x="157489" y="522"/>
                  </a:lnTo>
                  <a:lnTo>
                    <a:pt x="156641" y="848"/>
                  </a:lnTo>
                  <a:lnTo>
                    <a:pt x="155923" y="1240"/>
                  </a:lnTo>
                  <a:lnTo>
                    <a:pt x="155205" y="1631"/>
                  </a:lnTo>
                  <a:lnTo>
                    <a:pt x="154488" y="2153"/>
                  </a:lnTo>
                  <a:lnTo>
                    <a:pt x="152074" y="4176"/>
                  </a:lnTo>
                  <a:lnTo>
                    <a:pt x="151422" y="4632"/>
                  </a:lnTo>
                  <a:lnTo>
                    <a:pt x="150769" y="5024"/>
                  </a:lnTo>
                  <a:lnTo>
                    <a:pt x="150052" y="5350"/>
                  </a:lnTo>
                  <a:lnTo>
                    <a:pt x="149334" y="5611"/>
                  </a:lnTo>
                  <a:lnTo>
                    <a:pt x="148616" y="5872"/>
                  </a:lnTo>
                  <a:lnTo>
                    <a:pt x="147833" y="6002"/>
                  </a:lnTo>
                  <a:lnTo>
                    <a:pt x="147051" y="6067"/>
                  </a:lnTo>
                  <a:lnTo>
                    <a:pt x="146268" y="6133"/>
                  </a:lnTo>
                  <a:lnTo>
                    <a:pt x="145485" y="6067"/>
                  </a:lnTo>
                  <a:lnTo>
                    <a:pt x="144702" y="6002"/>
                  </a:lnTo>
                  <a:lnTo>
                    <a:pt x="143919" y="5872"/>
                  </a:lnTo>
                  <a:lnTo>
                    <a:pt x="143201" y="5611"/>
                  </a:lnTo>
                  <a:lnTo>
                    <a:pt x="142418" y="5350"/>
                  </a:lnTo>
                  <a:lnTo>
                    <a:pt x="141766" y="5024"/>
                  </a:lnTo>
                  <a:lnTo>
                    <a:pt x="141114" y="4632"/>
                  </a:lnTo>
                  <a:lnTo>
                    <a:pt x="140461" y="4176"/>
                  </a:lnTo>
                  <a:lnTo>
                    <a:pt x="138047" y="2153"/>
                  </a:lnTo>
                  <a:lnTo>
                    <a:pt x="137330" y="1631"/>
                  </a:lnTo>
                  <a:lnTo>
                    <a:pt x="136612" y="1240"/>
                  </a:lnTo>
                  <a:lnTo>
                    <a:pt x="135829" y="848"/>
                  </a:lnTo>
                  <a:lnTo>
                    <a:pt x="135046" y="522"/>
                  </a:lnTo>
                  <a:lnTo>
                    <a:pt x="134264" y="326"/>
                  </a:lnTo>
                  <a:lnTo>
                    <a:pt x="133415" y="131"/>
                  </a:lnTo>
                  <a:lnTo>
                    <a:pt x="132567" y="65"/>
                  </a:lnTo>
                  <a:lnTo>
                    <a:pt x="131654" y="0"/>
                  </a:lnTo>
                  <a:lnTo>
                    <a:pt x="130806" y="65"/>
                  </a:lnTo>
                  <a:lnTo>
                    <a:pt x="129958" y="131"/>
                  </a:lnTo>
                  <a:lnTo>
                    <a:pt x="129110" y="326"/>
                  </a:lnTo>
                  <a:lnTo>
                    <a:pt x="128327" y="522"/>
                  </a:lnTo>
                  <a:lnTo>
                    <a:pt x="127479" y="848"/>
                  </a:lnTo>
                  <a:lnTo>
                    <a:pt x="126761" y="1240"/>
                  </a:lnTo>
                  <a:lnTo>
                    <a:pt x="126043" y="1631"/>
                  </a:lnTo>
                  <a:lnTo>
                    <a:pt x="125326" y="2153"/>
                  </a:lnTo>
                  <a:lnTo>
                    <a:pt x="122912" y="4176"/>
                  </a:lnTo>
                  <a:lnTo>
                    <a:pt x="122259" y="4632"/>
                  </a:lnTo>
                  <a:lnTo>
                    <a:pt x="121607" y="5024"/>
                  </a:lnTo>
                  <a:lnTo>
                    <a:pt x="120889" y="5350"/>
                  </a:lnTo>
                  <a:lnTo>
                    <a:pt x="120172" y="5611"/>
                  </a:lnTo>
                  <a:lnTo>
                    <a:pt x="119454" y="5872"/>
                  </a:lnTo>
                  <a:lnTo>
                    <a:pt x="118671" y="6002"/>
                  </a:lnTo>
                  <a:lnTo>
                    <a:pt x="117888" y="6067"/>
                  </a:lnTo>
                  <a:lnTo>
                    <a:pt x="117105" y="6133"/>
                  </a:lnTo>
                  <a:lnTo>
                    <a:pt x="116323" y="6067"/>
                  </a:lnTo>
                  <a:lnTo>
                    <a:pt x="115540" y="6002"/>
                  </a:lnTo>
                  <a:lnTo>
                    <a:pt x="114757" y="5872"/>
                  </a:lnTo>
                  <a:lnTo>
                    <a:pt x="114039" y="5611"/>
                  </a:lnTo>
                  <a:lnTo>
                    <a:pt x="113322" y="5350"/>
                  </a:lnTo>
                  <a:lnTo>
                    <a:pt x="112604" y="5024"/>
                  </a:lnTo>
                  <a:lnTo>
                    <a:pt x="111952" y="4632"/>
                  </a:lnTo>
                  <a:lnTo>
                    <a:pt x="111299" y="4176"/>
                  </a:lnTo>
                  <a:lnTo>
                    <a:pt x="108885" y="2153"/>
                  </a:lnTo>
                  <a:lnTo>
                    <a:pt x="108168" y="1631"/>
                  </a:lnTo>
                  <a:lnTo>
                    <a:pt x="107450" y="1240"/>
                  </a:lnTo>
                  <a:lnTo>
                    <a:pt x="106732" y="848"/>
                  </a:lnTo>
                  <a:lnTo>
                    <a:pt x="105884" y="522"/>
                  </a:lnTo>
                  <a:lnTo>
                    <a:pt x="105101" y="326"/>
                  </a:lnTo>
                  <a:lnTo>
                    <a:pt x="104253" y="131"/>
                  </a:lnTo>
                  <a:lnTo>
                    <a:pt x="103405" y="65"/>
                  </a:lnTo>
                  <a:lnTo>
                    <a:pt x="102557" y="0"/>
                  </a:lnTo>
                  <a:lnTo>
                    <a:pt x="101644" y="65"/>
                  </a:lnTo>
                  <a:lnTo>
                    <a:pt x="100796" y="131"/>
                  </a:lnTo>
                  <a:lnTo>
                    <a:pt x="99947" y="326"/>
                  </a:lnTo>
                  <a:lnTo>
                    <a:pt x="99165" y="522"/>
                  </a:lnTo>
                  <a:lnTo>
                    <a:pt x="98382" y="848"/>
                  </a:lnTo>
                  <a:lnTo>
                    <a:pt x="97599" y="1240"/>
                  </a:lnTo>
                  <a:lnTo>
                    <a:pt x="96881" y="1631"/>
                  </a:lnTo>
                  <a:lnTo>
                    <a:pt x="96164" y="2153"/>
                  </a:lnTo>
                  <a:lnTo>
                    <a:pt x="93750" y="4176"/>
                  </a:lnTo>
                  <a:lnTo>
                    <a:pt x="93097" y="4632"/>
                  </a:lnTo>
                  <a:lnTo>
                    <a:pt x="92445" y="5024"/>
                  </a:lnTo>
                  <a:lnTo>
                    <a:pt x="91727" y="5350"/>
                  </a:lnTo>
                  <a:lnTo>
                    <a:pt x="91010" y="5611"/>
                  </a:lnTo>
                  <a:lnTo>
                    <a:pt x="90292" y="5872"/>
                  </a:lnTo>
                  <a:lnTo>
                    <a:pt x="89509" y="6002"/>
                  </a:lnTo>
                  <a:lnTo>
                    <a:pt x="88726" y="6067"/>
                  </a:lnTo>
                  <a:lnTo>
                    <a:pt x="87943" y="6133"/>
                  </a:lnTo>
                  <a:lnTo>
                    <a:pt x="87160" y="6067"/>
                  </a:lnTo>
                  <a:lnTo>
                    <a:pt x="86378" y="6002"/>
                  </a:lnTo>
                  <a:lnTo>
                    <a:pt x="85595" y="5872"/>
                  </a:lnTo>
                  <a:lnTo>
                    <a:pt x="84877" y="5611"/>
                  </a:lnTo>
                  <a:lnTo>
                    <a:pt x="84159" y="5350"/>
                  </a:lnTo>
                  <a:lnTo>
                    <a:pt x="83442" y="5024"/>
                  </a:lnTo>
                  <a:lnTo>
                    <a:pt x="82789" y="4632"/>
                  </a:lnTo>
                  <a:lnTo>
                    <a:pt x="82137" y="4176"/>
                  </a:lnTo>
                  <a:lnTo>
                    <a:pt x="79723" y="2153"/>
                  </a:lnTo>
                  <a:lnTo>
                    <a:pt x="79005" y="1631"/>
                  </a:lnTo>
                  <a:lnTo>
                    <a:pt x="78288" y="1240"/>
                  </a:lnTo>
                  <a:lnTo>
                    <a:pt x="77570" y="848"/>
                  </a:lnTo>
                  <a:lnTo>
                    <a:pt x="76722" y="522"/>
                  </a:lnTo>
                  <a:lnTo>
                    <a:pt x="75939" y="326"/>
                  </a:lnTo>
                  <a:lnTo>
                    <a:pt x="75091" y="131"/>
                  </a:lnTo>
                  <a:lnTo>
                    <a:pt x="74243" y="65"/>
                  </a:lnTo>
                  <a:lnTo>
                    <a:pt x="73395" y="0"/>
                  </a:lnTo>
                  <a:lnTo>
                    <a:pt x="72481" y="65"/>
                  </a:lnTo>
                  <a:lnTo>
                    <a:pt x="71633" y="131"/>
                  </a:lnTo>
                  <a:lnTo>
                    <a:pt x="70785" y="326"/>
                  </a:lnTo>
                  <a:lnTo>
                    <a:pt x="70002" y="522"/>
                  </a:lnTo>
                  <a:lnTo>
                    <a:pt x="69220" y="848"/>
                  </a:lnTo>
                  <a:lnTo>
                    <a:pt x="68437" y="1240"/>
                  </a:lnTo>
                  <a:lnTo>
                    <a:pt x="67719" y="1631"/>
                  </a:lnTo>
                  <a:lnTo>
                    <a:pt x="67001" y="2153"/>
                  </a:lnTo>
                  <a:lnTo>
                    <a:pt x="64587" y="4176"/>
                  </a:lnTo>
                  <a:lnTo>
                    <a:pt x="63935" y="4632"/>
                  </a:lnTo>
                  <a:lnTo>
                    <a:pt x="63283" y="5024"/>
                  </a:lnTo>
                  <a:lnTo>
                    <a:pt x="62630" y="5350"/>
                  </a:lnTo>
                  <a:lnTo>
                    <a:pt x="61847" y="5611"/>
                  </a:lnTo>
                  <a:lnTo>
                    <a:pt x="61130" y="5872"/>
                  </a:lnTo>
                  <a:lnTo>
                    <a:pt x="60347" y="6002"/>
                  </a:lnTo>
                  <a:lnTo>
                    <a:pt x="59564" y="6067"/>
                  </a:lnTo>
                  <a:lnTo>
                    <a:pt x="58781" y="6133"/>
                  </a:lnTo>
                  <a:lnTo>
                    <a:pt x="57998" y="6067"/>
                  </a:lnTo>
                  <a:lnTo>
                    <a:pt x="57215" y="6002"/>
                  </a:lnTo>
                  <a:lnTo>
                    <a:pt x="56433" y="5872"/>
                  </a:lnTo>
                  <a:lnTo>
                    <a:pt x="55715" y="5611"/>
                  </a:lnTo>
                  <a:lnTo>
                    <a:pt x="54997" y="5350"/>
                  </a:lnTo>
                  <a:lnTo>
                    <a:pt x="54280" y="5024"/>
                  </a:lnTo>
                  <a:lnTo>
                    <a:pt x="53627" y="4632"/>
                  </a:lnTo>
                  <a:lnTo>
                    <a:pt x="52975" y="4176"/>
                  </a:lnTo>
                  <a:lnTo>
                    <a:pt x="50561" y="2153"/>
                  </a:lnTo>
                  <a:lnTo>
                    <a:pt x="49843" y="1631"/>
                  </a:lnTo>
                  <a:lnTo>
                    <a:pt x="49126" y="1240"/>
                  </a:lnTo>
                  <a:lnTo>
                    <a:pt x="48408" y="848"/>
                  </a:lnTo>
                  <a:lnTo>
                    <a:pt x="47560" y="522"/>
                  </a:lnTo>
                  <a:lnTo>
                    <a:pt x="46777" y="326"/>
                  </a:lnTo>
                  <a:lnTo>
                    <a:pt x="45929" y="131"/>
                  </a:lnTo>
                  <a:lnTo>
                    <a:pt x="45081" y="65"/>
                  </a:lnTo>
                  <a:lnTo>
                    <a:pt x="44233" y="0"/>
                  </a:lnTo>
                  <a:lnTo>
                    <a:pt x="43319" y="65"/>
                  </a:lnTo>
                  <a:lnTo>
                    <a:pt x="42471" y="131"/>
                  </a:lnTo>
                  <a:lnTo>
                    <a:pt x="41623" y="326"/>
                  </a:lnTo>
                  <a:lnTo>
                    <a:pt x="40840" y="522"/>
                  </a:lnTo>
                  <a:lnTo>
                    <a:pt x="40057" y="848"/>
                  </a:lnTo>
                  <a:lnTo>
                    <a:pt x="39274" y="1240"/>
                  </a:lnTo>
                  <a:lnTo>
                    <a:pt x="38557" y="1631"/>
                  </a:lnTo>
                  <a:lnTo>
                    <a:pt x="37839" y="2153"/>
                  </a:lnTo>
                  <a:lnTo>
                    <a:pt x="35425" y="4176"/>
                  </a:lnTo>
                  <a:lnTo>
                    <a:pt x="34773" y="4632"/>
                  </a:lnTo>
                  <a:lnTo>
                    <a:pt x="34121" y="5024"/>
                  </a:lnTo>
                  <a:lnTo>
                    <a:pt x="33468" y="5350"/>
                  </a:lnTo>
                  <a:lnTo>
                    <a:pt x="32685" y="5611"/>
                  </a:lnTo>
                  <a:lnTo>
                    <a:pt x="31968" y="5872"/>
                  </a:lnTo>
                  <a:lnTo>
                    <a:pt x="31185" y="6002"/>
                  </a:lnTo>
                  <a:lnTo>
                    <a:pt x="30402" y="6067"/>
                  </a:lnTo>
                  <a:lnTo>
                    <a:pt x="29619" y="6133"/>
                  </a:lnTo>
                  <a:lnTo>
                    <a:pt x="28836" y="6067"/>
                  </a:lnTo>
                  <a:lnTo>
                    <a:pt x="28053" y="6002"/>
                  </a:lnTo>
                  <a:lnTo>
                    <a:pt x="27270" y="5872"/>
                  </a:lnTo>
                  <a:lnTo>
                    <a:pt x="26553" y="5611"/>
                  </a:lnTo>
                  <a:lnTo>
                    <a:pt x="25835" y="5350"/>
                  </a:lnTo>
                  <a:lnTo>
                    <a:pt x="25117" y="5024"/>
                  </a:lnTo>
                  <a:lnTo>
                    <a:pt x="24465" y="4632"/>
                  </a:lnTo>
                  <a:lnTo>
                    <a:pt x="23813" y="4176"/>
                  </a:lnTo>
                  <a:lnTo>
                    <a:pt x="21399" y="2153"/>
                  </a:lnTo>
                  <a:lnTo>
                    <a:pt x="20681" y="1631"/>
                  </a:lnTo>
                  <a:lnTo>
                    <a:pt x="19964" y="1240"/>
                  </a:lnTo>
                  <a:lnTo>
                    <a:pt x="19246" y="848"/>
                  </a:lnTo>
                  <a:lnTo>
                    <a:pt x="18398" y="522"/>
                  </a:lnTo>
                  <a:lnTo>
                    <a:pt x="17615" y="326"/>
                  </a:lnTo>
                  <a:lnTo>
                    <a:pt x="16767" y="131"/>
                  </a:lnTo>
                  <a:lnTo>
                    <a:pt x="15919" y="65"/>
                  </a:lnTo>
                  <a:lnTo>
                    <a:pt x="150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1007950" y="2797950"/>
              <a:ext cx="5852025" cy="171275"/>
            </a:xfrm>
            <a:custGeom>
              <a:rect b="b" l="l" r="r" t="t"/>
              <a:pathLst>
                <a:path extrusionOk="0" h="6851" w="234081">
                  <a:moveTo>
                    <a:pt x="15071" y="0"/>
                  </a:moveTo>
                  <a:lnTo>
                    <a:pt x="14157" y="65"/>
                  </a:lnTo>
                  <a:lnTo>
                    <a:pt x="13309" y="131"/>
                  </a:lnTo>
                  <a:lnTo>
                    <a:pt x="12526" y="326"/>
                  </a:lnTo>
                  <a:lnTo>
                    <a:pt x="11678" y="522"/>
                  </a:lnTo>
                  <a:lnTo>
                    <a:pt x="10895" y="848"/>
                  </a:lnTo>
                  <a:lnTo>
                    <a:pt x="10112" y="1240"/>
                  </a:lnTo>
                  <a:lnTo>
                    <a:pt x="9395" y="1631"/>
                  </a:lnTo>
                  <a:lnTo>
                    <a:pt x="8677" y="2153"/>
                  </a:lnTo>
                  <a:lnTo>
                    <a:pt x="6263" y="4176"/>
                  </a:lnTo>
                  <a:lnTo>
                    <a:pt x="5611" y="4632"/>
                  </a:lnTo>
                  <a:lnTo>
                    <a:pt x="4893" y="5089"/>
                  </a:lnTo>
                  <a:lnTo>
                    <a:pt x="4110" y="5415"/>
                  </a:lnTo>
                  <a:lnTo>
                    <a:pt x="3327" y="5676"/>
                  </a:lnTo>
                  <a:lnTo>
                    <a:pt x="2545" y="5937"/>
                  </a:lnTo>
                  <a:lnTo>
                    <a:pt x="1696" y="6068"/>
                  </a:lnTo>
                  <a:lnTo>
                    <a:pt x="848" y="6133"/>
                  </a:lnTo>
                  <a:lnTo>
                    <a:pt x="0" y="6133"/>
                  </a:lnTo>
                  <a:lnTo>
                    <a:pt x="0" y="6850"/>
                  </a:lnTo>
                  <a:lnTo>
                    <a:pt x="914" y="6850"/>
                  </a:lnTo>
                  <a:lnTo>
                    <a:pt x="1827" y="6785"/>
                  </a:lnTo>
                  <a:lnTo>
                    <a:pt x="2740" y="6589"/>
                  </a:lnTo>
                  <a:lnTo>
                    <a:pt x="3654" y="6394"/>
                  </a:lnTo>
                  <a:lnTo>
                    <a:pt x="4502" y="6068"/>
                  </a:lnTo>
                  <a:lnTo>
                    <a:pt x="5285" y="5676"/>
                  </a:lnTo>
                  <a:lnTo>
                    <a:pt x="6067" y="5219"/>
                  </a:lnTo>
                  <a:lnTo>
                    <a:pt x="6785" y="4698"/>
                  </a:lnTo>
                  <a:lnTo>
                    <a:pt x="9264" y="2740"/>
                  </a:lnTo>
                  <a:lnTo>
                    <a:pt x="9851" y="2218"/>
                  </a:lnTo>
                  <a:lnTo>
                    <a:pt x="10569" y="1827"/>
                  </a:lnTo>
                  <a:lnTo>
                    <a:pt x="11221" y="1501"/>
                  </a:lnTo>
                  <a:lnTo>
                    <a:pt x="11939" y="1240"/>
                  </a:lnTo>
                  <a:lnTo>
                    <a:pt x="12722" y="1044"/>
                  </a:lnTo>
                  <a:lnTo>
                    <a:pt x="13505" y="848"/>
                  </a:lnTo>
                  <a:lnTo>
                    <a:pt x="14288" y="783"/>
                  </a:lnTo>
                  <a:lnTo>
                    <a:pt x="15071" y="718"/>
                  </a:lnTo>
                  <a:lnTo>
                    <a:pt x="15853" y="783"/>
                  </a:lnTo>
                  <a:lnTo>
                    <a:pt x="16636" y="848"/>
                  </a:lnTo>
                  <a:lnTo>
                    <a:pt x="17354" y="1044"/>
                  </a:lnTo>
                  <a:lnTo>
                    <a:pt x="18137" y="1240"/>
                  </a:lnTo>
                  <a:lnTo>
                    <a:pt x="18854" y="1501"/>
                  </a:lnTo>
                  <a:lnTo>
                    <a:pt x="19572" y="1827"/>
                  </a:lnTo>
                  <a:lnTo>
                    <a:pt x="20224" y="2218"/>
                  </a:lnTo>
                  <a:lnTo>
                    <a:pt x="20812" y="2675"/>
                  </a:lnTo>
                  <a:lnTo>
                    <a:pt x="23291" y="4698"/>
                  </a:lnTo>
                  <a:lnTo>
                    <a:pt x="23943" y="5219"/>
                  </a:lnTo>
                  <a:lnTo>
                    <a:pt x="24661" y="5676"/>
                  </a:lnTo>
                  <a:lnTo>
                    <a:pt x="25444" y="6002"/>
                  </a:lnTo>
                  <a:lnTo>
                    <a:pt x="26227"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8"/>
                  </a:lnTo>
                  <a:lnTo>
                    <a:pt x="38426" y="2740"/>
                  </a:lnTo>
                  <a:lnTo>
                    <a:pt x="39014" y="2218"/>
                  </a:lnTo>
                  <a:lnTo>
                    <a:pt x="39666" y="1827"/>
                  </a:lnTo>
                  <a:lnTo>
                    <a:pt x="40384" y="1501"/>
                  </a:lnTo>
                  <a:lnTo>
                    <a:pt x="41101" y="1240"/>
                  </a:lnTo>
                  <a:lnTo>
                    <a:pt x="41884" y="1044"/>
                  </a:lnTo>
                  <a:lnTo>
                    <a:pt x="42667" y="848"/>
                  </a:lnTo>
                  <a:lnTo>
                    <a:pt x="43450" y="783"/>
                  </a:lnTo>
                  <a:lnTo>
                    <a:pt x="44233" y="718"/>
                  </a:lnTo>
                  <a:lnTo>
                    <a:pt x="45016" y="783"/>
                  </a:lnTo>
                  <a:lnTo>
                    <a:pt x="45798" y="848"/>
                  </a:lnTo>
                  <a:lnTo>
                    <a:pt x="46516" y="1044"/>
                  </a:lnTo>
                  <a:lnTo>
                    <a:pt x="47299" y="1240"/>
                  </a:lnTo>
                  <a:lnTo>
                    <a:pt x="48017" y="1501"/>
                  </a:lnTo>
                  <a:lnTo>
                    <a:pt x="48734" y="1827"/>
                  </a:lnTo>
                  <a:lnTo>
                    <a:pt x="49387" y="2218"/>
                  </a:lnTo>
                  <a:lnTo>
                    <a:pt x="49974" y="2675"/>
                  </a:lnTo>
                  <a:lnTo>
                    <a:pt x="52453" y="4698"/>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4" y="6328"/>
                  </a:lnTo>
                  <a:lnTo>
                    <a:pt x="62956" y="6002"/>
                  </a:lnTo>
                  <a:lnTo>
                    <a:pt x="63739" y="5676"/>
                  </a:lnTo>
                  <a:lnTo>
                    <a:pt x="64457" y="5219"/>
                  </a:lnTo>
                  <a:lnTo>
                    <a:pt x="65109" y="4698"/>
                  </a:lnTo>
                  <a:lnTo>
                    <a:pt x="67589"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1" y="848"/>
                  </a:lnTo>
                  <a:lnTo>
                    <a:pt x="75678" y="1044"/>
                  </a:lnTo>
                  <a:lnTo>
                    <a:pt x="76461" y="1240"/>
                  </a:lnTo>
                  <a:lnTo>
                    <a:pt x="77179" y="1501"/>
                  </a:lnTo>
                  <a:lnTo>
                    <a:pt x="77896" y="1827"/>
                  </a:lnTo>
                  <a:lnTo>
                    <a:pt x="78549" y="2218"/>
                  </a:lnTo>
                  <a:lnTo>
                    <a:pt x="79136" y="2675"/>
                  </a:lnTo>
                  <a:lnTo>
                    <a:pt x="81615" y="4698"/>
                  </a:lnTo>
                  <a:lnTo>
                    <a:pt x="82267" y="5219"/>
                  </a:lnTo>
                  <a:lnTo>
                    <a:pt x="82985" y="5676"/>
                  </a:lnTo>
                  <a:lnTo>
                    <a:pt x="83768" y="6002"/>
                  </a:lnTo>
                  <a:lnTo>
                    <a:pt x="84551" y="6328"/>
                  </a:lnTo>
                  <a:lnTo>
                    <a:pt x="85399" y="6524"/>
                  </a:lnTo>
                  <a:lnTo>
                    <a:pt x="86247" y="6720"/>
                  </a:lnTo>
                  <a:lnTo>
                    <a:pt x="87095" y="6850"/>
                  </a:lnTo>
                  <a:lnTo>
                    <a:pt x="88791" y="6850"/>
                  </a:lnTo>
                  <a:lnTo>
                    <a:pt x="89640" y="6720"/>
                  </a:lnTo>
                  <a:lnTo>
                    <a:pt x="90488" y="6524"/>
                  </a:lnTo>
                  <a:lnTo>
                    <a:pt x="91336" y="6328"/>
                  </a:lnTo>
                  <a:lnTo>
                    <a:pt x="92119" y="6002"/>
                  </a:lnTo>
                  <a:lnTo>
                    <a:pt x="92902" y="5676"/>
                  </a:lnTo>
                  <a:lnTo>
                    <a:pt x="93619" y="5219"/>
                  </a:lnTo>
                  <a:lnTo>
                    <a:pt x="94272" y="4698"/>
                  </a:lnTo>
                  <a:lnTo>
                    <a:pt x="96751" y="2740"/>
                  </a:lnTo>
                  <a:lnTo>
                    <a:pt x="97338" y="2218"/>
                  </a:lnTo>
                  <a:lnTo>
                    <a:pt x="97990" y="1827"/>
                  </a:lnTo>
                  <a:lnTo>
                    <a:pt x="98708" y="1501"/>
                  </a:lnTo>
                  <a:lnTo>
                    <a:pt x="99426"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9" y="1827"/>
                  </a:lnTo>
                  <a:lnTo>
                    <a:pt x="107711" y="2218"/>
                  </a:lnTo>
                  <a:lnTo>
                    <a:pt x="108298" y="2675"/>
                  </a:lnTo>
                  <a:lnTo>
                    <a:pt x="110777" y="4698"/>
                  </a:lnTo>
                  <a:lnTo>
                    <a:pt x="111430" y="5219"/>
                  </a:lnTo>
                  <a:lnTo>
                    <a:pt x="112147" y="5676"/>
                  </a:lnTo>
                  <a:lnTo>
                    <a:pt x="112930" y="6002"/>
                  </a:lnTo>
                  <a:lnTo>
                    <a:pt x="113713" y="6328"/>
                  </a:lnTo>
                  <a:lnTo>
                    <a:pt x="114561" y="6524"/>
                  </a:lnTo>
                  <a:lnTo>
                    <a:pt x="115409" y="6720"/>
                  </a:lnTo>
                  <a:lnTo>
                    <a:pt x="116257" y="6850"/>
                  </a:lnTo>
                  <a:lnTo>
                    <a:pt x="117954" y="6850"/>
                  </a:lnTo>
                  <a:lnTo>
                    <a:pt x="118802" y="6720"/>
                  </a:lnTo>
                  <a:lnTo>
                    <a:pt x="119650" y="6524"/>
                  </a:lnTo>
                  <a:lnTo>
                    <a:pt x="120498" y="6328"/>
                  </a:lnTo>
                  <a:lnTo>
                    <a:pt x="121281" y="6002"/>
                  </a:lnTo>
                  <a:lnTo>
                    <a:pt x="122064" y="5676"/>
                  </a:lnTo>
                  <a:lnTo>
                    <a:pt x="122781" y="5219"/>
                  </a:lnTo>
                  <a:lnTo>
                    <a:pt x="123434" y="4698"/>
                  </a:lnTo>
                  <a:lnTo>
                    <a:pt x="125913" y="2740"/>
                  </a:lnTo>
                  <a:lnTo>
                    <a:pt x="126500" y="2218"/>
                  </a:lnTo>
                  <a:lnTo>
                    <a:pt x="127152" y="1827"/>
                  </a:lnTo>
                  <a:lnTo>
                    <a:pt x="127870" y="1501"/>
                  </a:lnTo>
                  <a:lnTo>
                    <a:pt x="128588" y="1240"/>
                  </a:lnTo>
                  <a:lnTo>
                    <a:pt x="129371" y="1044"/>
                  </a:lnTo>
                  <a:lnTo>
                    <a:pt x="130088" y="848"/>
                  </a:lnTo>
                  <a:lnTo>
                    <a:pt x="130871" y="783"/>
                  </a:lnTo>
                  <a:lnTo>
                    <a:pt x="131654" y="718"/>
                  </a:lnTo>
                  <a:lnTo>
                    <a:pt x="132502" y="783"/>
                  </a:lnTo>
                  <a:lnTo>
                    <a:pt x="133220" y="848"/>
                  </a:lnTo>
                  <a:lnTo>
                    <a:pt x="134003" y="1044"/>
                  </a:lnTo>
                  <a:lnTo>
                    <a:pt x="134785" y="1240"/>
                  </a:lnTo>
                  <a:lnTo>
                    <a:pt x="135503" y="1501"/>
                  </a:lnTo>
                  <a:lnTo>
                    <a:pt x="136221" y="1827"/>
                  </a:lnTo>
                  <a:lnTo>
                    <a:pt x="136873" y="2218"/>
                  </a:lnTo>
                  <a:lnTo>
                    <a:pt x="137460" y="2740"/>
                  </a:lnTo>
                  <a:lnTo>
                    <a:pt x="139939" y="4698"/>
                  </a:lnTo>
                  <a:lnTo>
                    <a:pt x="140592" y="5219"/>
                  </a:lnTo>
                  <a:lnTo>
                    <a:pt x="141309" y="5676"/>
                  </a:lnTo>
                  <a:lnTo>
                    <a:pt x="142092" y="6002"/>
                  </a:lnTo>
                  <a:lnTo>
                    <a:pt x="142875" y="6328"/>
                  </a:lnTo>
                  <a:lnTo>
                    <a:pt x="143723" y="6524"/>
                  </a:lnTo>
                  <a:lnTo>
                    <a:pt x="144571" y="6720"/>
                  </a:lnTo>
                  <a:lnTo>
                    <a:pt x="145420" y="6850"/>
                  </a:lnTo>
                  <a:lnTo>
                    <a:pt x="147116" y="6850"/>
                  </a:lnTo>
                  <a:lnTo>
                    <a:pt x="147964" y="6720"/>
                  </a:lnTo>
                  <a:lnTo>
                    <a:pt x="148812" y="6524"/>
                  </a:lnTo>
                  <a:lnTo>
                    <a:pt x="149660" y="6328"/>
                  </a:lnTo>
                  <a:lnTo>
                    <a:pt x="150443" y="6002"/>
                  </a:lnTo>
                  <a:lnTo>
                    <a:pt x="151226" y="5676"/>
                  </a:lnTo>
                  <a:lnTo>
                    <a:pt x="151943" y="5219"/>
                  </a:lnTo>
                  <a:lnTo>
                    <a:pt x="152596" y="4698"/>
                  </a:lnTo>
                  <a:lnTo>
                    <a:pt x="155075" y="2740"/>
                  </a:lnTo>
                  <a:lnTo>
                    <a:pt x="155662" y="2218"/>
                  </a:lnTo>
                  <a:lnTo>
                    <a:pt x="156315" y="1827"/>
                  </a:lnTo>
                  <a:lnTo>
                    <a:pt x="157032" y="1501"/>
                  </a:lnTo>
                  <a:lnTo>
                    <a:pt x="157750" y="1240"/>
                  </a:lnTo>
                  <a:lnTo>
                    <a:pt x="158533" y="1044"/>
                  </a:lnTo>
                  <a:lnTo>
                    <a:pt x="159250" y="848"/>
                  </a:lnTo>
                  <a:lnTo>
                    <a:pt x="160033" y="783"/>
                  </a:lnTo>
                  <a:lnTo>
                    <a:pt x="160816" y="718"/>
                  </a:lnTo>
                  <a:lnTo>
                    <a:pt x="161599" y="783"/>
                  </a:lnTo>
                  <a:lnTo>
                    <a:pt x="162382" y="848"/>
                  </a:lnTo>
                  <a:lnTo>
                    <a:pt x="163165" y="1044"/>
                  </a:lnTo>
                  <a:lnTo>
                    <a:pt x="163948" y="1240"/>
                  </a:lnTo>
                  <a:lnTo>
                    <a:pt x="164665" y="1501"/>
                  </a:lnTo>
                  <a:lnTo>
                    <a:pt x="165383" y="1827"/>
                  </a:lnTo>
                  <a:lnTo>
                    <a:pt x="166035" y="2218"/>
                  </a:lnTo>
                  <a:lnTo>
                    <a:pt x="166622" y="2675"/>
                  </a:lnTo>
                  <a:lnTo>
                    <a:pt x="169102" y="4698"/>
                  </a:lnTo>
                  <a:lnTo>
                    <a:pt x="169754" y="5219"/>
                  </a:lnTo>
                  <a:lnTo>
                    <a:pt x="170472" y="5676"/>
                  </a:lnTo>
                  <a:lnTo>
                    <a:pt x="171254" y="6002"/>
                  </a:lnTo>
                  <a:lnTo>
                    <a:pt x="172037" y="6328"/>
                  </a:lnTo>
                  <a:lnTo>
                    <a:pt x="172885" y="6524"/>
                  </a:lnTo>
                  <a:lnTo>
                    <a:pt x="173734" y="6720"/>
                  </a:lnTo>
                  <a:lnTo>
                    <a:pt x="174582" y="6850"/>
                  </a:lnTo>
                  <a:lnTo>
                    <a:pt x="176278" y="6850"/>
                  </a:lnTo>
                  <a:lnTo>
                    <a:pt x="177126" y="6720"/>
                  </a:lnTo>
                  <a:lnTo>
                    <a:pt x="177974" y="6524"/>
                  </a:lnTo>
                  <a:lnTo>
                    <a:pt x="178822" y="6328"/>
                  </a:lnTo>
                  <a:lnTo>
                    <a:pt x="179605" y="6002"/>
                  </a:lnTo>
                  <a:lnTo>
                    <a:pt x="180388" y="5676"/>
                  </a:lnTo>
                  <a:lnTo>
                    <a:pt x="181106" y="5219"/>
                  </a:lnTo>
                  <a:lnTo>
                    <a:pt x="181758" y="4698"/>
                  </a:lnTo>
                  <a:lnTo>
                    <a:pt x="184237" y="2740"/>
                  </a:lnTo>
                  <a:lnTo>
                    <a:pt x="184824" y="2218"/>
                  </a:lnTo>
                  <a:lnTo>
                    <a:pt x="185477" y="1827"/>
                  </a:lnTo>
                  <a:lnTo>
                    <a:pt x="186194" y="1501"/>
                  </a:lnTo>
                  <a:lnTo>
                    <a:pt x="186912" y="1240"/>
                  </a:lnTo>
                  <a:lnTo>
                    <a:pt x="187695" y="1044"/>
                  </a:lnTo>
                  <a:lnTo>
                    <a:pt x="188412" y="848"/>
                  </a:lnTo>
                  <a:lnTo>
                    <a:pt x="189195" y="783"/>
                  </a:lnTo>
                  <a:lnTo>
                    <a:pt x="189978" y="718"/>
                  </a:lnTo>
                  <a:lnTo>
                    <a:pt x="190761" y="783"/>
                  </a:lnTo>
                  <a:lnTo>
                    <a:pt x="191544" y="848"/>
                  </a:lnTo>
                  <a:lnTo>
                    <a:pt x="192327" y="1044"/>
                  </a:lnTo>
                  <a:lnTo>
                    <a:pt x="193110" y="1240"/>
                  </a:lnTo>
                  <a:lnTo>
                    <a:pt x="193827" y="1501"/>
                  </a:lnTo>
                  <a:lnTo>
                    <a:pt x="194480" y="1827"/>
                  </a:lnTo>
                  <a:lnTo>
                    <a:pt x="195197" y="2218"/>
                  </a:lnTo>
                  <a:lnTo>
                    <a:pt x="195785" y="2675"/>
                  </a:lnTo>
                  <a:lnTo>
                    <a:pt x="198264" y="4698"/>
                  </a:lnTo>
                  <a:lnTo>
                    <a:pt x="198916" y="5219"/>
                  </a:lnTo>
                  <a:lnTo>
                    <a:pt x="199634" y="5676"/>
                  </a:lnTo>
                  <a:lnTo>
                    <a:pt x="200417" y="6002"/>
                  </a:lnTo>
                  <a:lnTo>
                    <a:pt x="201199" y="6328"/>
                  </a:lnTo>
                  <a:lnTo>
                    <a:pt x="202048" y="6524"/>
                  </a:lnTo>
                  <a:lnTo>
                    <a:pt x="202896" y="6720"/>
                  </a:lnTo>
                  <a:lnTo>
                    <a:pt x="203744" y="6850"/>
                  </a:lnTo>
                  <a:lnTo>
                    <a:pt x="205440" y="6850"/>
                  </a:lnTo>
                  <a:lnTo>
                    <a:pt x="206288" y="6720"/>
                  </a:lnTo>
                  <a:lnTo>
                    <a:pt x="207136" y="6524"/>
                  </a:lnTo>
                  <a:lnTo>
                    <a:pt x="207984" y="6328"/>
                  </a:lnTo>
                  <a:lnTo>
                    <a:pt x="208767" y="6002"/>
                  </a:lnTo>
                  <a:lnTo>
                    <a:pt x="209550" y="5676"/>
                  </a:lnTo>
                  <a:lnTo>
                    <a:pt x="210268" y="5219"/>
                  </a:lnTo>
                  <a:lnTo>
                    <a:pt x="210920" y="4698"/>
                  </a:lnTo>
                  <a:lnTo>
                    <a:pt x="213399" y="2675"/>
                  </a:lnTo>
                  <a:lnTo>
                    <a:pt x="213986" y="2218"/>
                  </a:lnTo>
                  <a:lnTo>
                    <a:pt x="214639" y="1827"/>
                  </a:lnTo>
                  <a:lnTo>
                    <a:pt x="215356" y="1501"/>
                  </a:lnTo>
                  <a:lnTo>
                    <a:pt x="216074" y="1240"/>
                  </a:lnTo>
                  <a:lnTo>
                    <a:pt x="216857" y="1044"/>
                  </a:lnTo>
                  <a:lnTo>
                    <a:pt x="217575" y="848"/>
                  </a:lnTo>
                  <a:lnTo>
                    <a:pt x="218358" y="783"/>
                  </a:lnTo>
                  <a:lnTo>
                    <a:pt x="219140" y="718"/>
                  </a:lnTo>
                  <a:lnTo>
                    <a:pt x="219923" y="783"/>
                  </a:lnTo>
                  <a:lnTo>
                    <a:pt x="220706" y="848"/>
                  </a:lnTo>
                  <a:lnTo>
                    <a:pt x="221489" y="1044"/>
                  </a:lnTo>
                  <a:lnTo>
                    <a:pt x="222272" y="1240"/>
                  </a:lnTo>
                  <a:lnTo>
                    <a:pt x="222990" y="1501"/>
                  </a:lnTo>
                  <a:lnTo>
                    <a:pt x="223642" y="1827"/>
                  </a:lnTo>
                  <a:lnTo>
                    <a:pt x="224360" y="2218"/>
                  </a:lnTo>
                  <a:lnTo>
                    <a:pt x="224947" y="2675"/>
                  </a:lnTo>
                  <a:lnTo>
                    <a:pt x="227426" y="4698"/>
                  </a:lnTo>
                  <a:lnTo>
                    <a:pt x="228013" y="5154"/>
                  </a:lnTo>
                  <a:lnTo>
                    <a:pt x="228731" y="5611"/>
                  </a:lnTo>
                  <a:lnTo>
                    <a:pt x="229383" y="5937"/>
                  </a:lnTo>
                  <a:lnTo>
                    <a:pt x="230166" y="6263"/>
                  </a:lnTo>
                  <a:lnTo>
                    <a:pt x="230884" y="6459"/>
                  </a:lnTo>
                  <a:lnTo>
                    <a:pt x="231666" y="6655"/>
                  </a:lnTo>
                  <a:lnTo>
                    <a:pt x="232449" y="6785"/>
                  </a:lnTo>
                  <a:lnTo>
                    <a:pt x="233297" y="6850"/>
                  </a:lnTo>
                  <a:lnTo>
                    <a:pt x="234080" y="6133"/>
                  </a:lnTo>
                  <a:lnTo>
                    <a:pt x="233232" y="6133"/>
                  </a:lnTo>
                  <a:lnTo>
                    <a:pt x="232449" y="6002"/>
                  </a:lnTo>
                  <a:lnTo>
                    <a:pt x="231601" y="5872"/>
                  </a:lnTo>
                  <a:lnTo>
                    <a:pt x="230818" y="5676"/>
                  </a:lnTo>
                  <a:lnTo>
                    <a:pt x="230035" y="5415"/>
                  </a:lnTo>
                  <a:lnTo>
                    <a:pt x="229318" y="5089"/>
                  </a:lnTo>
                  <a:lnTo>
                    <a:pt x="228600" y="4632"/>
                  </a:lnTo>
                  <a:lnTo>
                    <a:pt x="227948" y="4176"/>
                  </a:lnTo>
                  <a:lnTo>
                    <a:pt x="225534" y="2153"/>
                  </a:lnTo>
                  <a:lnTo>
                    <a:pt x="224816" y="1631"/>
                  </a:lnTo>
                  <a:lnTo>
                    <a:pt x="224099" y="1240"/>
                  </a:lnTo>
                  <a:lnTo>
                    <a:pt x="223316" y="848"/>
                  </a:lnTo>
                  <a:lnTo>
                    <a:pt x="222533" y="522"/>
                  </a:lnTo>
                  <a:lnTo>
                    <a:pt x="221750" y="326"/>
                  </a:lnTo>
                  <a:lnTo>
                    <a:pt x="220902" y="131"/>
                  </a:lnTo>
                  <a:lnTo>
                    <a:pt x="220054" y="65"/>
                  </a:lnTo>
                  <a:lnTo>
                    <a:pt x="219140" y="0"/>
                  </a:lnTo>
                  <a:lnTo>
                    <a:pt x="218292" y="65"/>
                  </a:lnTo>
                  <a:lnTo>
                    <a:pt x="217444" y="131"/>
                  </a:lnTo>
                  <a:lnTo>
                    <a:pt x="216596" y="326"/>
                  </a:lnTo>
                  <a:lnTo>
                    <a:pt x="215813" y="522"/>
                  </a:lnTo>
                  <a:lnTo>
                    <a:pt x="214965" y="848"/>
                  </a:lnTo>
                  <a:lnTo>
                    <a:pt x="214247" y="1240"/>
                  </a:lnTo>
                  <a:lnTo>
                    <a:pt x="213530" y="1631"/>
                  </a:lnTo>
                  <a:lnTo>
                    <a:pt x="212812" y="2153"/>
                  </a:lnTo>
                  <a:lnTo>
                    <a:pt x="210398" y="4176"/>
                  </a:lnTo>
                  <a:lnTo>
                    <a:pt x="209746" y="4632"/>
                  </a:lnTo>
                  <a:lnTo>
                    <a:pt x="209093" y="5024"/>
                  </a:lnTo>
                  <a:lnTo>
                    <a:pt x="208376" y="5350"/>
                  </a:lnTo>
                  <a:lnTo>
                    <a:pt x="207658" y="5611"/>
                  </a:lnTo>
                  <a:lnTo>
                    <a:pt x="206941" y="5872"/>
                  </a:lnTo>
                  <a:lnTo>
                    <a:pt x="206158" y="6002"/>
                  </a:lnTo>
                  <a:lnTo>
                    <a:pt x="205375" y="6068"/>
                  </a:lnTo>
                  <a:lnTo>
                    <a:pt x="204592" y="6133"/>
                  </a:lnTo>
                  <a:lnTo>
                    <a:pt x="203809" y="6068"/>
                  </a:lnTo>
                  <a:lnTo>
                    <a:pt x="203026" y="6002"/>
                  </a:lnTo>
                  <a:lnTo>
                    <a:pt x="202243" y="5872"/>
                  </a:lnTo>
                  <a:lnTo>
                    <a:pt x="201526" y="5611"/>
                  </a:lnTo>
                  <a:lnTo>
                    <a:pt x="200743" y="5350"/>
                  </a:lnTo>
                  <a:lnTo>
                    <a:pt x="200090" y="5024"/>
                  </a:lnTo>
                  <a:lnTo>
                    <a:pt x="199438" y="4632"/>
                  </a:lnTo>
                  <a:lnTo>
                    <a:pt x="198786" y="4176"/>
                  </a:lnTo>
                  <a:lnTo>
                    <a:pt x="196372" y="2153"/>
                  </a:lnTo>
                  <a:lnTo>
                    <a:pt x="195654" y="1631"/>
                  </a:lnTo>
                  <a:lnTo>
                    <a:pt x="194936" y="1240"/>
                  </a:lnTo>
                  <a:lnTo>
                    <a:pt x="194154" y="848"/>
                  </a:lnTo>
                  <a:lnTo>
                    <a:pt x="193371" y="522"/>
                  </a:lnTo>
                  <a:lnTo>
                    <a:pt x="192588" y="326"/>
                  </a:lnTo>
                  <a:lnTo>
                    <a:pt x="191740" y="131"/>
                  </a:lnTo>
                  <a:lnTo>
                    <a:pt x="190892" y="65"/>
                  </a:lnTo>
                  <a:lnTo>
                    <a:pt x="189978" y="0"/>
                  </a:lnTo>
                  <a:lnTo>
                    <a:pt x="189130" y="65"/>
                  </a:lnTo>
                  <a:lnTo>
                    <a:pt x="188282" y="131"/>
                  </a:lnTo>
                  <a:lnTo>
                    <a:pt x="187434" y="326"/>
                  </a:lnTo>
                  <a:lnTo>
                    <a:pt x="186651" y="522"/>
                  </a:lnTo>
                  <a:lnTo>
                    <a:pt x="185803" y="848"/>
                  </a:lnTo>
                  <a:lnTo>
                    <a:pt x="185085" y="1240"/>
                  </a:lnTo>
                  <a:lnTo>
                    <a:pt x="184368" y="1631"/>
                  </a:lnTo>
                  <a:lnTo>
                    <a:pt x="183650" y="2153"/>
                  </a:lnTo>
                  <a:lnTo>
                    <a:pt x="181236" y="4176"/>
                  </a:lnTo>
                  <a:lnTo>
                    <a:pt x="180584" y="4632"/>
                  </a:lnTo>
                  <a:lnTo>
                    <a:pt x="179931" y="5024"/>
                  </a:lnTo>
                  <a:lnTo>
                    <a:pt x="179214" y="5350"/>
                  </a:lnTo>
                  <a:lnTo>
                    <a:pt x="178496" y="5611"/>
                  </a:lnTo>
                  <a:lnTo>
                    <a:pt x="177778" y="5872"/>
                  </a:lnTo>
                  <a:lnTo>
                    <a:pt x="176996" y="6002"/>
                  </a:lnTo>
                  <a:lnTo>
                    <a:pt x="176213" y="6068"/>
                  </a:lnTo>
                  <a:lnTo>
                    <a:pt x="175430" y="6133"/>
                  </a:lnTo>
                  <a:lnTo>
                    <a:pt x="174647" y="6068"/>
                  </a:lnTo>
                  <a:lnTo>
                    <a:pt x="173864" y="6002"/>
                  </a:lnTo>
                  <a:lnTo>
                    <a:pt x="173081" y="5872"/>
                  </a:lnTo>
                  <a:lnTo>
                    <a:pt x="172364" y="5611"/>
                  </a:lnTo>
                  <a:lnTo>
                    <a:pt x="171581" y="5350"/>
                  </a:lnTo>
                  <a:lnTo>
                    <a:pt x="170928" y="5024"/>
                  </a:lnTo>
                  <a:lnTo>
                    <a:pt x="170276" y="4632"/>
                  </a:lnTo>
                  <a:lnTo>
                    <a:pt x="169623" y="4176"/>
                  </a:lnTo>
                  <a:lnTo>
                    <a:pt x="167210" y="2153"/>
                  </a:lnTo>
                  <a:lnTo>
                    <a:pt x="166492" y="1631"/>
                  </a:lnTo>
                  <a:lnTo>
                    <a:pt x="165774" y="1240"/>
                  </a:lnTo>
                  <a:lnTo>
                    <a:pt x="164991" y="848"/>
                  </a:lnTo>
                  <a:lnTo>
                    <a:pt x="164209" y="522"/>
                  </a:lnTo>
                  <a:lnTo>
                    <a:pt x="163426" y="326"/>
                  </a:lnTo>
                  <a:lnTo>
                    <a:pt x="162578" y="131"/>
                  </a:lnTo>
                  <a:lnTo>
                    <a:pt x="161729" y="65"/>
                  </a:lnTo>
                  <a:lnTo>
                    <a:pt x="160816" y="0"/>
                  </a:lnTo>
                  <a:lnTo>
                    <a:pt x="159968" y="65"/>
                  </a:lnTo>
                  <a:lnTo>
                    <a:pt x="159120" y="131"/>
                  </a:lnTo>
                  <a:lnTo>
                    <a:pt x="158272" y="326"/>
                  </a:lnTo>
                  <a:lnTo>
                    <a:pt x="157489" y="522"/>
                  </a:lnTo>
                  <a:lnTo>
                    <a:pt x="156641" y="848"/>
                  </a:lnTo>
                  <a:lnTo>
                    <a:pt x="155923" y="1240"/>
                  </a:lnTo>
                  <a:lnTo>
                    <a:pt x="155205" y="1631"/>
                  </a:lnTo>
                  <a:lnTo>
                    <a:pt x="154488" y="2153"/>
                  </a:lnTo>
                  <a:lnTo>
                    <a:pt x="152074" y="4176"/>
                  </a:lnTo>
                  <a:lnTo>
                    <a:pt x="151422" y="4632"/>
                  </a:lnTo>
                  <a:lnTo>
                    <a:pt x="150769" y="5024"/>
                  </a:lnTo>
                  <a:lnTo>
                    <a:pt x="150052" y="5350"/>
                  </a:lnTo>
                  <a:lnTo>
                    <a:pt x="149334" y="5611"/>
                  </a:lnTo>
                  <a:lnTo>
                    <a:pt x="148616" y="5872"/>
                  </a:lnTo>
                  <a:lnTo>
                    <a:pt x="147833" y="6002"/>
                  </a:lnTo>
                  <a:lnTo>
                    <a:pt x="147051" y="6068"/>
                  </a:lnTo>
                  <a:lnTo>
                    <a:pt x="146268" y="6133"/>
                  </a:lnTo>
                  <a:lnTo>
                    <a:pt x="145485" y="6068"/>
                  </a:lnTo>
                  <a:lnTo>
                    <a:pt x="144702" y="6002"/>
                  </a:lnTo>
                  <a:lnTo>
                    <a:pt x="143919" y="5872"/>
                  </a:lnTo>
                  <a:lnTo>
                    <a:pt x="143201" y="5611"/>
                  </a:lnTo>
                  <a:lnTo>
                    <a:pt x="142418" y="5350"/>
                  </a:lnTo>
                  <a:lnTo>
                    <a:pt x="141766" y="5024"/>
                  </a:lnTo>
                  <a:lnTo>
                    <a:pt x="141114" y="4632"/>
                  </a:lnTo>
                  <a:lnTo>
                    <a:pt x="140461" y="4176"/>
                  </a:lnTo>
                  <a:lnTo>
                    <a:pt x="138047" y="2153"/>
                  </a:lnTo>
                  <a:lnTo>
                    <a:pt x="137330" y="1631"/>
                  </a:lnTo>
                  <a:lnTo>
                    <a:pt x="136612" y="1240"/>
                  </a:lnTo>
                  <a:lnTo>
                    <a:pt x="135829" y="848"/>
                  </a:lnTo>
                  <a:lnTo>
                    <a:pt x="135046" y="522"/>
                  </a:lnTo>
                  <a:lnTo>
                    <a:pt x="134264" y="326"/>
                  </a:lnTo>
                  <a:lnTo>
                    <a:pt x="133415" y="131"/>
                  </a:lnTo>
                  <a:lnTo>
                    <a:pt x="132567" y="65"/>
                  </a:lnTo>
                  <a:lnTo>
                    <a:pt x="131654" y="0"/>
                  </a:lnTo>
                  <a:lnTo>
                    <a:pt x="130806" y="65"/>
                  </a:lnTo>
                  <a:lnTo>
                    <a:pt x="129958" y="131"/>
                  </a:lnTo>
                  <a:lnTo>
                    <a:pt x="129110" y="326"/>
                  </a:lnTo>
                  <a:lnTo>
                    <a:pt x="128327" y="522"/>
                  </a:lnTo>
                  <a:lnTo>
                    <a:pt x="127479" y="848"/>
                  </a:lnTo>
                  <a:lnTo>
                    <a:pt x="126761" y="1240"/>
                  </a:lnTo>
                  <a:lnTo>
                    <a:pt x="126043" y="1631"/>
                  </a:lnTo>
                  <a:lnTo>
                    <a:pt x="125326" y="2153"/>
                  </a:lnTo>
                  <a:lnTo>
                    <a:pt x="122912" y="4176"/>
                  </a:lnTo>
                  <a:lnTo>
                    <a:pt x="122259" y="4632"/>
                  </a:lnTo>
                  <a:lnTo>
                    <a:pt x="121607" y="5024"/>
                  </a:lnTo>
                  <a:lnTo>
                    <a:pt x="120889" y="5350"/>
                  </a:lnTo>
                  <a:lnTo>
                    <a:pt x="120172" y="5611"/>
                  </a:lnTo>
                  <a:lnTo>
                    <a:pt x="119454" y="5872"/>
                  </a:lnTo>
                  <a:lnTo>
                    <a:pt x="118671" y="6002"/>
                  </a:lnTo>
                  <a:lnTo>
                    <a:pt x="117888" y="6068"/>
                  </a:lnTo>
                  <a:lnTo>
                    <a:pt x="117105" y="6133"/>
                  </a:lnTo>
                  <a:lnTo>
                    <a:pt x="116323" y="6068"/>
                  </a:lnTo>
                  <a:lnTo>
                    <a:pt x="115540" y="6002"/>
                  </a:lnTo>
                  <a:lnTo>
                    <a:pt x="114757" y="5872"/>
                  </a:lnTo>
                  <a:lnTo>
                    <a:pt x="114039" y="5611"/>
                  </a:lnTo>
                  <a:lnTo>
                    <a:pt x="113322" y="5350"/>
                  </a:lnTo>
                  <a:lnTo>
                    <a:pt x="112604" y="5024"/>
                  </a:lnTo>
                  <a:lnTo>
                    <a:pt x="111952" y="4632"/>
                  </a:lnTo>
                  <a:lnTo>
                    <a:pt x="111299" y="4176"/>
                  </a:lnTo>
                  <a:lnTo>
                    <a:pt x="108885" y="2153"/>
                  </a:lnTo>
                  <a:lnTo>
                    <a:pt x="108168" y="1631"/>
                  </a:lnTo>
                  <a:lnTo>
                    <a:pt x="107450" y="1240"/>
                  </a:lnTo>
                  <a:lnTo>
                    <a:pt x="106732" y="848"/>
                  </a:lnTo>
                  <a:lnTo>
                    <a:pt x="105884" y="522"/>
                  </a:lnTo>
                  <a:lnTo>
                    <a:pt x="105101" y="326"/>
                  </a:lnTo>
                  <a:lnTo>
                    <a:pt x="104253" y="131"/>
                  </a:lnTo>
                  <a:lnTo>
                    <a:pt x="103405" y="65"/>
                  </a:lnTo>
                  <a:lnTo>
                    <a:pt x="102557" y="0"/>
                  </a:lnTo>
                  <a:lnTo>
                    <a:pt x="101644" y="65"/>
                  </a:lnTo>
                  <a:lnTo>
                    <a:pt x="100796" y="131"/>
                  </a:lnTo>
                  <a:lnTo>
                    <a:pt x="99947" y="326"/>
                  </a:lnTo>
                  <a:lnTo>
                    <a:pt x="99165" y="522"/>
                  </a:lnTo>
                  <a:lnTo>
                    <a:pt x="98382" y="848"/>
                  </a:lnTo>
                  <a:lnTo>
                    <a:pt x="97599" y="1240"/>
                  </a:lnTo>
                  <a:lnTo>
                    <a:pt x="96881" y="1631"/>
                  </a:lnTo>
                  <a:lnTo>
                    <a:pt x="96164" y="2153"/>
                  </a:lnTo>
                  <a:lnTo>
                    <a:pt x="93750" y="4176"/>
                  </a:lnTo>
                  <a:lnTo>
                    <a:pt x="93097" y="4632"/>
                  </a:lnTo>
                  <a:lnTo>
                    <a:pt x="92445" y="5024"/>
                  </a:lnTo>
                  <a:lnTo>
                    <a:pt x="91727" y="5350"/>
                  </a:lnTo>
                  <a:lnTo>
                    <a:pt x="91010" y="5611"/>
                  </a:lnTo>
                  <a:lnTo>
                    <a:pt x="90292" y="5872"/>
                  </a:lnTo>
                  <a:lnTo>
                    <a:pt x="89509" y="6002"/>
                  </a:lnTo>
                  <a:lnTo>
                    <a:pt x="88726" y="6068"/>
                  </a:lnTo>
                  <a:lnTo>
                    <a:pt x="87943" y="6133"/>
                  </a:lnTo>
                  <a:lnTo>
                    <a:pt x="87160" y="6068"/>
                  </a:lnTo>
                  <a:lnTo>
                    <a:pt x="86378" y="6002"/>
                  </a:lnTo>
                  <a:lnTo>
                    <a:pt x="85595" y="5872"/>
                  </a:lnTo>
                  <a:lnTo>
                    <a:pt x="84877" y="5611"/>
                  </a:lnTo>
                  <a:lnTo>
                    <a:pt x="84159" y="5350"/>
                  </a:lnTo>
                  <a:lnTo>
                    <a:pt x="83442" y="5024"/>
                  </a:lnTo>
                  <a:lnTo>
                    <a:pt x="82789" y="4632"/>
                  </a:lnTo>
                  <a:lnTo>
                    <a:pt x="82137" y="4176"/>
                  </a:lnTo>
                  <a:lnTo>
                    <a:pt x="79723" y="2153"/>
                  </a:lnTo>
                  <a:lnTo>
                    <a:pt x="79005" y="1631"/>
                  </a:lnTo>
                  <a:lnTo>
                    <a:pt x="78288" y="1240"/>
                  </a:lnTo>
                  <a:lnTo>
                    <a:pt x="77570" y="848"/>
                  </a:lnTo>
                  <a:lnTo>
                    <a:pt x="76722" y="522"/>
                  </a:lnTo>
                  <a:lnTo>
                    <a:pt x="75939" y="326"/>
                  </a:lnTo>
                  <a:lnTo>
                    <a:pt x="75091" y="131"/>
                  </a:lnTo>
                  <a:lnTo>
                    <a:pt x="74243" y="65"/>
                  </a:lnTo>
                  <a:lnTo>
                    <a:pt x="73395" y="0"/>
                  </a:lnTo>
                  <a:lnTo>
                    <a:pt x="72481" y="65"/>
                  </a:lnTo>
                  <a:lnTo>
                    <a:pt x="71633" y="131"/>
                  </a:lnTo>
                  <a:lnTo>
                    <a:pt x="70785" y="326"/>
                  </a:lnTo>
                  <a:lnTo>
                    <a:pt x="70002" y="522"/>
                  </a:lnTo>
                  <a:lnTo>
                    <a:pt x="69220" y="848"/>
                  </a:lnTo>
                  <a:lnTo>
                    <a:pt x="68437" y="1240"/>
                  </a:lnTo>
                  <a:lnTo>
                    <a:pt x="67719" y="1631"/>
                  </a:lnTo>
                  <a:lnTo>
                    <a:pt x="67001" y="2153"/>
                  </a:lnTo>
                  <a:lnTo>
                    <a:pt x="64587" y="4176"/>
                  </a:lnTo>
                  <a:lnTo>
                    <a:pt x="63935" y="4632"/>
                  </a:lnTo>
                  <a:lnTo>
                    <a:pt x="63283" y="5024"/>
                  </a:lnTo>
                  <a:lnTo>
                    <a:pt x="62630" y="5350"/>
                  </a:lnTo>
                  <a:lnTo>
                    <a:pt x="61847" y="5611"/>
                  </a:lnTo>
                  <a:lnTo>
                    <a:pt x="61130" y="5872"/>
                  </a:lnTo>
                  <a:lnTo>
                    <a:pt x="60347" y="6002"/>
                  </a:lnTo>
                  <a:lnTo>
                    <a:pt x="59564" y="6068"/>
                  </a:lnTo>
                  <a:lnTo>
                    <a:pt x="58781" y="6133"/>
                  </a:lnTo>
                  <a:lnTo>
                    <a:pt x="57998" y="6068"/>
                  </a:lnTo>
                  <a:lnTo>
                    <a:pt x="57215" y="6002"/>
                  </a:lnTo>
                  <a:lnTo>
                    <a:pt x="56433" y="5872"/>
                  </a:lnTo>
                  <a:lnTo>
                    <a:pt x="55715" y="5611"/>
                  </a:lnTo>
                  <a:lnTo>
                    <a:pt x="54997" y="5350"/>
                  </a:lnTo>
                  <a:lnTo>
                    <a:pt x="54280" y="5024"/>
                  </a:lnTo>
                  <a:lnTo>
                    <a:pt x="53627" y="4632"/>
                  </a:lnTo>
                  <a:lnTo>
                    <a:pt x="52975" y="4176"/>
                  </a:lnTo>
                  <a:lnTo>
                    <a:pt x="50561" y="2153"/>
                  </a:lnTo>
                  <a:lnTo>
                    <a:pt x="49843" y="1631"/>
                  </a:lnTo>
                  <a:lnTo>
                    <a:pt x="49126" y="1240"/>
                  </a:lnTo>
                  <a:lnTo>
                    <a:pt x="48408" y="848"/>
                  </a:lnTo>
                  <a:lnTo>
                    <a:pt x="47560" y="522"/>
                  </a:lnTo>
                  <a:lnTo>
                    <a:pt x="46777" y="326"/>
                  </a:lnTo>
                  <a:lnTo>
                    <a:pt x="45929" y="131"/>
                  </a:lnTo>
                  <a:lnTo>
                    <a:pt x="45081" y="65"/>
                  </a:lnTo>
                  <a:lnTo>
                    <a:pt x="44233" y="0"/>
                  </a:lnTo>
                  <a:lnTo>
                    <a:pt x="43319" y="65"/>
                  </a:lnTo>
                  <a:lnTo>
                    <a:pt x="42471" y="131"/>
                  </a:lnTo>
                  <a:lnTo>
                    <a:pt x="41623" y="326"/>
                  </a:lnTo>
                  <a:lnTo>
                    <a:pt x="40840" y="522"/>
                  </a:lnTo>
                  <a:lnTo>
                    <a:pt x="40057" y="848"/>
                  </a:lnTo>
                  <a:lnTo>
                    <a:pt x="39274" y="1240"/>
                  </a:lnTo>
                  <a:lnTo>
                    <a:pt x="38557" y="1631"/>
                  </a:lnTo>
                  <a:lnTo>
                    <a:pt x="37839" y="2153"/>
                  </a:lnTo>
                  <a:lnTo>
                    <a:pt x="35425" y="4176"/>
                  </a:lnTo>
                  <a:lnTo>
                    <a:pt x="34773" y="4632"/>
                  </a:lnTo>
                  <a:lnTo>
                    <a:pt x="34121" y="5024"/>
                  </a:lnTo>
                  <a:lnTo>
                    <a:pt x="33468" y="5350"/>
                  </a:lnTo>
                  <a:lnTo>
                    <a:pt x="32685" y="5611"/>
                  </a:lnTo>
                  <a:lnTo>
                    <a:pt x="31968" y="5872"/>
                  </a:lnTo>
                  <a:lnTo>
                    <a:pt x="31185" y="6002"/>
                  </a:lnTo>
                  <a:lnTo>
                    <a:pt x="30402" y="6068"/>
                  </a:lnTo>
                  <a:lnTo>
                    <a:pt x="29619" y="6133"/>
                  </a:lnTo>
                  <a:lnTo>
                    <a:pt x="28836" y="6068"/>
                  </a:lnTo>
                  <a:lnTo>
                    <a:pt x="28053" y="6002"/>
                  </a:lnTo>
                  <a:lnTo>
                    <a:pt x="27270" y="5872"/>
                  </a:lnTo>
                  <a:lnTo>
                    <a:pt x="26553" y="5611"/>
                  </a:lnTo>
                  <a:lnTo>
                    <a:pt x="25835" y="5350"/>
                  </a:lnTo>
                  <a:lnTo>
                    <a:pt x="25117" y="5024"/>
                  </a:lnTo>
                  <a:lnTo>
                    <a:pt x="24465" y="4632"/>
                  </a:lnTo>
                  <a:lnTo>
                    <a:pt x="23813" y="4176"/>
                  </a:lnTo>
                  <a:lnTo>
                    <a:pt x="21399" y="2153"/>
                  </a:lnTo>
                  <a:lnTo>
                    <a:pt x="20681" y="1631"/>
                  </a:lnTo>
                  <a:lnTo>
                    <a:pt x="19964" y="1240"/>
                  </a:lnTo>
                  <a:lnTo>
                    <a:pt x="19246" y="848"/>
                  </a:lnTo>
                  <a:lnTo>
                    <a:pt x="18398" y="522"/>
                  </a:lnTo>
                  <a:lnTo>
                    <a:pt x="17615" y="326"/>
                  </a:lnTo>
                  <a:lnTo>
                    <a:pt x="16767" y="131"/>
                  </a:lnTo>
                  <a:lnTo>
                    <a:pt x="15919" y="65"/>
                  </a:lnTo>
                  <a:lnTo>
                    <a:pt x="150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1007950" y="2628325"/>
              <a:ext cx="5852025" cy="171275"/>
            </a:xfrm>
            <a:custGeom>
              <a:rect b="b" l="l" r="r" t="t"/>
              <a:pathLst>
                <a:path extrusionOk="0" h="6851" w="234081">
                  <a:moveTo>
                    <a:pt x="15071" y="0"/>
                  </a:moveTo>
                  <a:lnTo>
                    <a:pt x="14157" y="66"/>
                  </a:lnTo>
                  <a:lnTo>
                    <a:pt x="13309" y="131"/>
                  </a:lnTo>
                  <a:lnTo>
                    <a:pt x="12526" y="327"/>
                  </a:lnTo>
                  <a:lnTo>
                    <a:pt x="11678" y="522"/>
                  </a:lnTo>
                  <a:lnTo>
                    <a:pt x="10895" y="848"/>
                  </a:lnTo>
                  <a:lnTo>
                    <a:pt x="10112" y="1240"/>
                  </a:lnTo>
                  <a:lnTo>
                    <a:pt x="9395" y="1631"/>
                  </a:lnTo>
                  <a:lnTo>
                    <a:pt x="8677" y="2153"/>
                  </a:lnTo>
                  <a:lnTo>
                    <a:pt x="6263" y="4176"/>
                  </a:lnTo>
                  <a:lnTo>
                    <a:pt x="5611" y="4632"/>
                  </a:lnTo>
                  <a:lnTo>
                    <a:pt x="4893" y="5089"/>
                  </a:lnTo>
                  <a:lnTo>
                    <a:pt x="4110" y="5415"/>
                  </a:lnTo>
                  <a:lnTo>
                    <a:pt x="3327" y="5676"/>
                  </a:lnTo>
                  <a:lnTo>
                    <a:pt x="2545" y="5937"/>
                  </a:lnTo>
                  <a:lnTo>
                    <a:pt x="1696" y="6068"/>
                  </a:lnTo>
                  <a:lnTo>
                    <a:pt x="848" y="6133"/>
                  </a:lnTo>
                  <a:lnTo>
                    <a:pt x="0" y="6133"/>
                  </a:lnTo>
                  <a:lnTo>
                    <a:pt x="0" y="6850"/>
                  </a:lnTo>
                  <a:lnTo>
                    <a:pt x="914" y="6850"/>
                  </a:lnTo>
                  <a:lnTo>
                    <a:pt x="1827" y="6785"/>
                  </a:lnTo>
                  <a:lnTo>
                    <a:pt x="2740" y="6590"/>
                  </a:lnTo>
                  <a:lnTo>
                    <a:pt x="3654" y="6394"/>
                  </a:lnTo>
                  <a:lnTo>
                    <a:pt x="4502" y="6068"/>
                  </a:lnTo>
                  <a:lnTo>
                    <a:pt x="5285" y="5676"/>
                  </a:lnTo>
                  <a:lnTo>
                    <a:pt x="6067" y="5220"/>
                  </a:lnTo>
                  <a:lnTo>
                    <a:pt x="6785" y="4698"/>
                  </a:lnTo>
                  <a:lnTo>
                    <a:pt x="9264" y="2740"/>
                  </a:lnTo>
                  <a:lnTo>
                    <a:pt x="9851" y="2218"/>
                  </a:lnTo>
                  <a:lnTo>
                    <a:pt x="10569" y="1827"/>
                  </a:lnTo>
                  <a:lnTo>
                    <a:pt x="11221" y="1501"/>
                  </a:lnTo>
                  <a:lnTo>
                    <a:pt x="11939" y="1240"/>
                  </a:lnTo>
                  <a:lnTo>
                    <a:pt x="12722" y="1044"/>
                  </a:lnTo>
                  <a:lnTo>
                    <a:pt x="13505" y="848"/>
                  </a:lnTo>
                  <a:lnTo>
                    <a:pt x="14288" y="783"/>
                  </a:lnTo>
                  <a:lnTo>
                    <a:pt x="15071" y="718"/>
                  </a:lnTo>
                  <a:lnTo>
                    <a:pt x="15853" y="783"/>
                  </a:lnTo>
                  <a:lnTo>
                    <a:pt x="16636" y="848"/>
                  </a:lnTo>
                  <a:lnTo>
                    <a:pt x="17354" y="1044"/>
                  </a:lnTo>
                  <a:lnTo>
                    <a:pt x="18137" y="1240"/>
                  </a:lnTo>
                  <a:lnTo>
                    <a:pt x="18854" y="1501"/>
                  </a:lnTo>
                  <a:lnTo>
                    <a:pt x="19572" y="1827"/>
                  </a:lnTo>
                  <a:lnTo>
                    <a:pt x="20224" y="2218"/>
                  </a:lnTo>
                  <a:lnTo>
                    <a:pt x="20812" y="2675"/>
                  </a:lnTo>
                  <a:lnTo>
                    <a:pt x="23291" y="4698"/>
                  </a:lnTo>
                  <a:lnTo>
                    <a:pt x="23943" y="5220"/>
                  </a:lnTo>
                  <a:lnTo>
                    <a:pt x="24661" y="5676"/>
                  </a:lnTo>
                  <a:lnTo>
                    <a:pt x="25444" y="6002"/>
                  </a:lnTo>
                  <a:lnTo>
                    <a:pt x="26227" y="6329"/>
                  </a:lnTo>
                  <a:lnTo>
                    <a:pt x="27075" y="6524"/>
                  </a:lnTo>
                  <a:lnTo>
                    <a:pt x="27923" y="6720"/>
                  </a:lnTo>
                  <a:lnTo>
                    <a:pt x="28771" y="6850"/>
                  </a:lnTo>
                  <a:lnTo>
                    <a:pt x="30467" y="6850"/>
                  </a:lnTo>
                  <a:lnTo>
                    <a:pt x="31315" y="6720"/>
                  </a:lnTo>
                  <a:lnTo>
                    <a:pt x="32163" y="6524"/>
                  </a:lnTo>
                  <a:lnTo>
                    <a:pt x="33011" y="6329"/>
                  </a:lnTo>
                  <a:lnTo>
                    <a:pt x="33794" y="6002"/>
                  </a:lnTo>
                  <a:lnTo>
                    <a:pt x="34577" y="5676"/>
                  </a:lnTo>
                  <a:lnTo>
                    <a:pt x="35295" y="5220"/>
                  </a:lnTo>
                  <a:lnTo>
                    <a:pt x="35947" y="4698"/>
                  </a:lnTo>
                  <a:lnTo>
                    <a:pt x="38426" y="2740"/>
                  </a:lnTo>
                  <a:lnTo>
                    <a:pt x="39014" y="2218"/>
                  </a:lnTo>
                  <a:lnTo>
                    <a:pt x="39666" y="1827"/>
                  </a:lnTo>
                  <a:lnTo>
                    <a:pt x="40384" y="1501"/>
                  </a:lnTo>
                  <a:lnTo>
                    <a:pt x="41101" y="1240"/>
                  </a:lnTo>
                  <a:lnTo>
                    <a:pt x="41884" y="1044"/>
                  </a:lnTo>
                  <a:lnTo>
                    <a:pt x="42667" y="848"/>
                  </a:lnTo>
                  <a:lnTo>
                    <a:pt x="43450" y="783"/>
                  </a:lnTo>
                  <a:lnTo>
                    <a:pt x="44233" y="718"/>
                  </a:lnTo>
                  <a:lnTo>
                    <a:pt x="45016" y="783"/>
                  </a:lnTo>
                  <a:lnTo>
                    <a:pt x="45798" y="848"/>
                  </a:lnTo>
                  <a:lnTo>
                    <a:pt x="46516" y="1044"/>
                  </a:lnTo>
                  <a:lnTo>
                    <a:pt x="47299" y="1240"/>
                  </a:lnTo>
                  <a:lnTo>
                    <a:pt x="48017" y="1501"/>
                  </a:lnTo>
                  <a:lnTo>
                    <a:pt x="48734" y="1827"/>
                  </a:lnTo>
                  <a:lnTo>
                    <a:pt x="49387" y="2218"/>
                  </a:lnTo>
                  <a:lnTo>
                    <a:pt x="49974" y="2675"/>
                  </a:lnTo>
                  <a:lnTo>
                    <a:pt x="52453" y="4698"/>
                  </a:lnTo>
                  <a:lnTo>
                    <a:pt x="53105" y="5220"/>
                  </a:lnTo>
                  <a:lnTo>
                    <a:pt x="53823" y="5676"/>
                  </a:lnTo>
                  <a:lnTo>
                    <a:pt x="54606" y="6002"/>
                  </a:lnTo>
                  <a:lnTo>
                    <a:pt x="55389" y="6329"/>
                  </a:lnTo>
                  <a:lnTo>
                    <a:pt x="56237" y="6524"/>
                  </a:lnTo>
                  <a:lnTo>
                    <a:pt x="57085" y="6720"/>
                  </a:lnTo>
                  <a:lnTo>
                    <a:pt x="57933" y="6850"/>
                  </a:lnTo>
                  <a:lnTo>
                    <a:pt x="59629" y="6850"/>
                  </a:lnTo>
                  <a:lnTo>
                    <a:pt x="60477" y="6720"/>
                  </a:lnTo>
                  <a:lnTo>
                    <a:pt x="61325" y="6524"/>
                  </a:lnTo>
                  <a:lnTo>
                    <a:pt x="62174" y="6329"/>
                  </a:lnTo>
                  <a:lnTo>
                    <a:pt x="62956" y="6002"/>
                  </a:lnTo>
                  <a:lnTo>
                    <a:pt x="63739" y="5676"/>
                  </a:lnTo>
                  <a:lnTo>
                    <a:pt x="64457" y="5220"/>
                  </a:lnTo>
                  <a:lnTo>
                    <a:pt x="65109" y="4698"/>
                  </a:lnTo>
                  <a:lnTo>
                    <a:pt x="67589"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1" y="848"/>
                  </a:lnTo>
                  <a:lnTo>
                    <a:pt x="75678" y="1044"/>
                  </a:lnTo>
                  <a:lnTo>
                    <a:pt x="76461" y="1240"/>
                  </a:lnTo>
                  <a:lnTo>
                    <a:pt x="77179" y="1501"/>
                  </a:lnTo>
                  <a:lnTo>
                    <a:pt x="77896" y="1827"/>
                  </a:lnTo>
                  <a:lnTo>
                    <a:pt x="78549" y="2218"/>
                  </a:lnTo>
                  <a:lnTo>
                    <a:pt x="79136" y="2675"/>
                  </a:lnTo>
                  <a:lnTo>
                    <a:pt x="81615" y="4698"/>
                  </a:lnTo>
                  <a:lnTo>
                    <a:pt x="82267" y="5220"/>
                  </a:lnTo>
                  <a:lnTo>
                    <a:pt x="82985" y="5676"/>
                  </a:lnTo>
                  <a:lnTo>
                    <a:pt x="83768" y="6002"/>
                  </a:lnTo>
                  <a:lnTo>
                    <a:pt x="84551" y="6329"/>
                  </a:lnTo>
                  <a:lnTo>
                    <a:pt x="85399" y="6524"/>
                  </a:lnTo>
                  <a:lnTo>
                    <a:pt x="86247" y="6720"/>
                  </a:lnTo>
                  <a:lnTo>
                    <a:pt x="87095" y="6850"/>
                  </a:lnTo>
                  <a:lnTo>
                    <a:pt x="88791" y="6850"/>
                  </a:lnTo>
                  <a:lnTo>
                    <a:pt x="89640" y="6720"/>
                  </a:lnTo>
                  <a:lnTo>
                    <a:pt x="90488" y="6524"/>
                  </a:lnTo>
                  <a:lnTo>
                    <a:pt x="91336" y="6329"/>
                  </a:lnTo>
                  <a:lnTo>
                    <a:pt x="92119" y="6002"/>
                  </a:lnTo>
                  <a:lnTo>
                    <a:pt x="92902" y="5676"/>
                  </a:lnTo>
                  <a:lnTo>
                    <a:pt x="93619" y="5220"/>
                  </a:lnTo>
                  <a:lnTo>
                    <a:pt x="94272" y="4698"/>
                  </a:lnTo>
                  <a:lnTo>
                    <a:pt x="96751" y="2740"/>
                  </a:lnTo>
                  <a:lnTo>
                    <a:pt x="97338" y="2218"/>
                  </a:lnTo>
                  <a:lnTo>
                    <a:pt x="97990" y="1827"/>
                  </a:lnTo>
                  <a:lnTo>
                    <a:pt x="98708" y="1501"/>
                  </a:lnTo>
                  <a:lnTo>
                    <a:pt x="99426"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9" y="1827"/>
                  </a:lnTo>
                  <a:lnTo>
                    <a:pt x="107711" y="2218"/>
                  </a:lnTo>
                  <a:lnTo>
                    <a:pt x="108298" y="2675"/>
                  </a:lnTo>
                  <a:lnTo>
                    <a:pt x="110777" y="4698"/>
                  </a:lnTo>
                  <a:lnTo>
                    <a:pt x="111430" y="5220"/>
                  </a:lnTo>
                  <a:lnTo>
                    <a:pt x="112147" y="5676"/>
                  </a:lnTo>
                  <a:lnTo>
                    <a:pt x="112930" y="6002"/>
                  </a:lnTo>
                  <a:lnTo>
                    <a:pt x="113713" y="6329"/>
                  </a:lnTo>
                  <a:lnTo>
                    <a:pt x="114561" y="6524"/>
                  </a:lnTo>
                  <a:lnTo>
                    <a:pt x="115409" y="6720"/>
                  </a:lnTo>
                  <a:lnTo>
                    <a:pt x="116257" y="6850"/>
                  </a:lnTo>
                  <a:lnTo>
                    <a:pt x="117954" y="6850"/>
                  </a:lnTo>
                  <a:lnTo>
                    <a:pt x="118802" y="6720"/>
                  </a:lnTo>
                  <a:lnTo>
                    <a:pt x="119650" y="6524"/>
                  </a:lnTo>
                  <a:lnTo>
                    <a:pt x="120498" y="6329"/>
                  </a:lnTo>
                  <a:lnTo>
                    <a:pt x="121281" y="6002"/>
                  </a:lnTo>
                  <a:lnTo>
                    <a:pt x="122064" y="5676"/>
                  </a:lnTo>
                  <a:lnTo>
                    <a:pt x="122781" y="5220"/>
                  </a:lnTo>
                  <a:lnTo>
                    <a:pt x="123434" y="4698"/>
                  </a:lnTo>
                  <a:lnTo>
                    <a:pt x="125913" y="2740"/>
                  </a:lnTo>
                  <a:lnTo>
                    <a:pt x="126500" y="2218"/>
                  </a:lnTo>
                  <a:lnTo>
                    <a:pt x="127152" y="1827"/>
                  </a:lnTo>
                  <a:lnTo>
                    <a:pt x="127870" y="1501"/>
                  </a:lnTo>
                  <a:lnTo>
                    <a:pt x="128588" y="1240"/>
                  </a:lnTo>
                  <a:lnTo>
                    <a:pt x="129371" y="1044"/>
                  </a:lnTo>
                  <a:lnTo>
                    <a:pt x="130088" y="848"/>
                  </a:lnTo>
                  <a:lnTo>
                    <a:pt x="130871" y="783"/>
                  </a:lnTo>
                  <a:lnTo>
                    <a:pt x="131654" y="718"/>
                  </a:lnTo>
                  <a:lnTo>
                    <a:pt x="132502" y="783"/>
                  </a:lnTo>
                  <a:lnTo>
                    <a:pt x="133220" y="848"/>
                  </a:lnTo>
                  <a:lnTo>
                    <a:pt x="134003" y="1044"/>
                  </a:lnTo>
                  <a:lnTo>
                    <a:pt x="134785" y="1240"/>
                  </a:lnTo>
                  <a:lnTo>
                    <a:pt x="135503" y="1501"/>
                  </a:lnTo>
                  <a:lnTo>
                    <a:pt x="136221" y="1827"/>
                  </a:lnTo>
                  <a:lnTo>
                    <a:pt x="136873" y="2218"/>
                  </a:lnTo>
                  <a:lnTo>
                    <a:pt x="137460" y="2740"/>
                  </a:lnTo>
                  <a:lnTo>
                    <a:pt x="139939" y="4698"/>
                  </a:lnTo>
                  <a:lnTo>
                    <a:pt x="140592" y="5220"/>
                  </a:lnTo>
                  <a:lnTo>
                    <a:pt x="141309" y="5676"/>
                  </a:lnTo>
                  <a:lnTo>
                    <a:pt x="142092" y="6002"/>
                  </a:lnTo>
                  <a:lnTo>
                    <a:pt x="142875" y="6329"/>
                  </a:lnTo>
                  <a:lnTo>
                    <a:pt x="143723" y="6524"/>
                  </a:lnTo>
                  <a:lnTo>
                    <a:pt x="144571" y="6720"/>
                  </a:lnTo>
                  <a:lnTo>
                    <a:pt x="145420" y="6850"/>
                  </a:lnTo>
                  <a:lnTo>
                    <a:pt x="147116" y="6850"/>
                  </a:lnTo>
                  <a:lnTo>
                    <a:pt x="147964" y="6720"/>
                  </a:lnTo>
                  <a:lnTo>
                    <a:pt x="148812" y="6524"/>
                  </a:lnTo>
                  <a:lnTo>
                    <a:pt x="149660" y="6329"/>
                  </a:lnTo>
                  <a:lnTo>
                    <a:pt x="150443" y="6002"/>
                  </a:lnTo>
                  <a:lnTo>
                    <a:pt x="151226" y="5676"/>
                  </a:lnTo>
                  <a:lnTo>
                    <a:pt x="151943" y="5220"/>
                  </a:lnTo>
                  <a:lnTo>
                    <a:pt x="152596" y="4698"/>
                  </a:lnTo>
                  <a:lnTo>
                    <a:pt x="155075" y="2740"/>
                  </a:lnTo>
                  <a:lnTo>
                    <a:pt x="155662" y="2218"/>
                  </a:lnTo>
                  <a:lnTo>
                    <a:pt x="156315" y="1827"/>
                  </a:lnTo>
                  <a:lnTo>
                    <a:pt x="157032" y="1501"/>
                  </a:lnTo>
                  <a:lnTo>
                    <a:pt x="157750" y="1240"/>
                  </a:lnTo>
                  <a:lnTo>
                    <a:pt x="158533" y="1044"/>
                  </a:lnTo>
                  <a:lnTo>
                    <a:pt x="159250" y="848"/>
                  </a:lnTo>
                  <a:lnTo>
                    <a:pt x="160033" y="783"/>
                  </a:lnTo>
                  <a:lnTo>
                    <a:pt x="160816" y="718"/>
                  </a:lnTo>
                  <a:lnTo>
                    <a:pt x="161599" y="783"/>
                  </a:lnTo>
                  <a:lnTo>
                    <a:pt x="162382" y="848"/>
                  </a:lnTo>
                  <a:lnTo>
                    <a:pt x="163165" y="1044"/>
                  </a:lnTo>
                  <a:lnTo>
                    <a:pt x="163948" y="1240"/>
                  </a:lnTo>
                  <a:lnTo>
                    <a:pt x="164665" y="1501"/>
                  </a:lnTo>
                  <a:lnTo>
                    <a:pt x="165383" y="1827"/>
                  </a:lnTo>
                  <a:lnTo>
                    <a:pt x="166035" y="2218"/>
                  </a:lnTo>
                  <a:lnTo>
                    <a:pt x="166622" y="2675"/>
                  </a:lnTo>
                  <a:lnTo>
                    <a:pt x="169102" y="4698"/>
                  </a:lnTo>
                  <a:lnTo>
                    <a:pt x="169754" y="5220"/>
                  </a:lnTo>
                  <a:lnTo>
                    <a:pt x="170472" y="5676"/>
                  </a:lnTo>
                  <a:lnTo>
                    <a:pt x="171254" y="6002"/>
                  </a:lnTo>
                  <a:lnTo>
                    <a:pt x="172037" y="6329"/>
                  </a:lnTo>
                  <a:lnTo>
                    <a:pt x="172885" y="6524"/>
                  </a:lnTo>
                  <a:lnTo>
                    <a:pt x="173734" y="6720"/>
                  </a:lnTo>
                  <a:lnTo>
                    <a:pt x="174582" y="6850"/>
                  </a:lnTo>
                  <a:lnTo>
                    <a:pt x="176278" y="6850"/>
                  </a:lnTo>
                  <a:lnTo>
                    <a:pt x="177126" y="6720"/>
                  </a:lnTo>
                  <a:lnTo>
                    <a:pt x="177974" y="6524"/>
                  </a:lnTo>
                  <a:lnTo>
                    <a:pt x="178822" y="6329"/>
                  </a:lnTo>
                  <a:lnTo>
                    <a:pt x="179605" y="6002"/>
                  </a:lnTo>
                  <a:lnTo>
                    <a:pt x="180388" y="5676"/>
                  </a:lnTo>
                  <a:lnTo>
                    <a:pt x="181106" y="5220"/>
                  </a:lnTo>
                  <a:lnTo>
                    <a:pt x="181758" y="4698"/>
                  </a:lnTo>
                  <a:lnTo>
                    <a:pt x="184237" y="2740"/>
                  </a:lnTo>
                  <a:lnTo>
                    <a:pt x="184824" y="2218"/>
                  </a:lnTo>
                  <a:lnTo>
                    <a:pt x="185477" y="1827"/>
                  </a:lnTo>
                  <a:lnTo>
                    <a:pt x="186194" y="1501"/>
                  </a:lnTo>
                  <a:lnTo>
                    <a:pt x="186912" y="1240"/>
                  </a:lnTo>
                  <a:lnTo>
                    <a:pt x="187695" y="1044"/>
                  </a:lnTo>
                  <a:lnTo>
                    <a:pt x="188412" y="848"/>
                  </a:lnTo>
                  <a:lnTo>
                    <a:pt x="189195" y="783"/>
                  </a:lnTo>
                  <a:lnTo>
                    <a:pt x="189978" y="718"/>
                  </a:lnTo>
                  <a:lnTo>
                    <a:pt x="190761" y="783"/>
                  </a:lnTo>
                  <a:lnTo>
                    <a:pt x="191544" y="848"/>
                  </a:lnTo>
                  <a:lnTo>
                    <a:pt x="192327" y="1044"/>
                  </a:lnTo>
                  <a:lnTo>
                    <a:pt x="193110" y="1240"/>
                  </a:lnTo>
                  <a:lnTo>
                    <a:pt x="193827" y="1501"/>
                  </a:lnTo>
                  <a:lnTo>
                    <a:pt x="194480" y="1827"/>
                  </a:lnTo>
                  <a:lnTo>
                    <a:pt x="195197" y="2218"/>
                  </a:lnTo>
                  <a:lnTo>
                    <a:pt x="195785" y="2675"/>
                  </a:lnTo>
                  <a:lnTo>
                    <a:pt x="198264" y="4698"/>
                  </a:lnTo>
                  <a:lnTo>
                    <a:pt x="198916" y="5220"/>
                  </a:lnTo>
                  <a:lnTo>
                    <a:pt x="199634" y="5676"/>
                  </a:lnTo>
                  <a:lnTo>
                    <a:pt x="200417" y="6002"/>
                  </a:lnTo>
                  <a:lnTo>
                    <a:pt x="201199" y="6329"/>
                  </a:lnTo>
                  <a:lnTo>
                    <a:pt x="202048" y="6524"/>
                  </a:lnTo>
                  <a:lnTo>
                    <a:pt x="202896" y="6720"/>
                  </a:lnTo>
                  <a:lnTo>
                    <a:pt x="203744" y="6850"/>
                  </a:lnTo>
                  <a:lnTo>
                    <a:pt x="205440" y="6850"/>
                  </a:lnTo>
                  <a:lnTo>
                    <a:pt x="206288" y="6720"/>
                  </a:lnTo>
                  <a:lnTo>
                    <a:pt x="207136" y="6524"/>
                  </a:lnTo>
                  <a:lnTo>
                    <a:pt x="207984" y="6329"/>
                  </a:lnTo>
                  <a:lnTo>
                    <a:pt x="208767" y="6002"/>
                  </a:lnTo>
                  <a:lnTo>
                    <a:pt x="209550" y="5676"/>
                  </a:lnTo>
                  <a:lnTo>
                    <a:pt x="210268" y="5220"/>
                  </a:lnTo>
                  <a:lnTo>
                    <a:pt x="210920" y="4698"/>
                  </a:lnTo>
                  <a:lnTo>
                    <a:pt x="213399" y="2675"/>
                  </a:lnTo>
                  <a:lnTo>
                    <a:pt x="213986" y="2218"/>
                  </a:lnTo>
                  <a:lnTo>
                    <a:pt x="214639" y="1827"/>
                  </a:lnTo>
                  <a:lnTo>
                    <a:pt x="215356" y="1501"/>
                  </a:lnTo>
                  <a:lnTo>
                    <a:pt x="216074" y="1240"/>
                  </a:lnTo>
                  <a:lnTo>
                    <a:pt x="216857" y="1044"/>
                  </a:lnTo>
                  <a:lnTo>
                    <a:pt x="217575" y="848"/>
                  </a:lnTo>
                  <a:lnTo>
                    <a:pt x="218358" y="783"/>
                  </a:lnTo>
                  <a:lnTo>
                    <a:pt x="219140" y="718"/>
                  </a:lnTo>
                  <a:lnTo>
                    <a:pt x="219923" y="783"/>
                  </a:lnTo>
                  <a:lnTo>
                    <a:pt x="220706" y="848"/>
                  </a:lnTo>
                  <a:lnTo>
                    <a:pt x="221489" y="1044"/>
                  </a:lnTo>
                  <a:lnTo>
                    <a:pt x="222272" y="1240"/>
                  </a:lnTo>
                  <a:lnTo>
                    <a:pt x="222990" y="1501"/>
                  </a:lnTo>
                  <a:lnTo>
                    <a:pt x="223642" y="1827"/>
                  </a:lnTo>
                  <a:lnTo>
                    <a:pt x="224360" y="2218"/>
                  </a:lnTo>
                  <a:lnTo>
                    <a:pt x="224947" y="2675"/>
                  </a:lnTo>
                  <a:lnTo>
                    <a:pt x="227426" y="4698"/>
                  </a:lnTo>
                  <a:lnTo>
                    <a:pt x="228013" y="5154"/>
                  </a:lnTo>
                  <a:lnTo>
                    <a:pt x="228731" y="5611"/>
                  </a:lnTo>
                  <a:lnTo>
                    <a:pt x="229383" y="5937"/>
                  </a:lnTo>
                  <a:lnTo>
                    <a:pt x="230166" y="6263"/>
                  </a:lnTo>
                  <a:lnTo>
                    <a:pt x="230884" y="6459"/>
                  </a:lnTo>
                  <a:lnTo>
                    <a:pt x="231666" y="6655"/>
                  </a:lnTo>
                  <a:lnTo>
                    <a:pt x="232449" y="6785"/>
                  </a:lnTo>
                  <a:lnTo>
                    <a:pt x="233297" y="6850"/>
                  </a:lnTo>
                  <a:lnTo>
                    <a:pt x="234080" y="6133"/>
                  </a:lnTo>
                  <a:lnTo>
                    <a:pt x="233232" y="6133"/>
                  </a:lnTo>
                  <a:lnTo>
                    <a:pt x="232449" y="6002"/>
                  </a:lnTo>
                  <a:lnTo>
                    <a:pt x="231601" y="5872"/>
                  </a:lnTo>
                  <a:lnTo>
                    <a:pt x="230818" y="5676"/>
                  </a:lnTo>
                  <a:lnTo>
                    <a:pt x="230035" y="5415"/>
                  </a:lnTo>
                  <a:lnTo>
                    <a:pt x="229318" y="5089"/>
                  </a:lnTo>
                  <a:lnTo>
                    <a:pt x="228600" y="4632"/>
                  </a:lnTo>
                  <a:lnTo>
                    <a:pt x="227948" y="4176"/>
                  </a:lnTo>
                  <a:lnTo>
                    <a:pt x="225534" y="2153"/>
                  </a:lnTo>
                  <a:lnTo>
                    <a:pt x="224816" y="1631"/>
                  </a:lnTo>
                  <a:lnTo>
                    <a:pt x="224099" y="1240"/>
                  </a:lnTo>
                  <a:lnTo>
                    <a:pt x="223316" y="848"/>
                  </a:lnTo>
                  <a:lnTo>
                    <a:pt x="222533" y="522"/>
                  </a:lnTo>
                  <a:lnTo>
                    <a:pt x="221750" y="327"/>
                  </a:lnTo>
                  <a:lnTo>
                    <a:pt x="220902" y="131"/>
                  </a:lnTo>
                  <a:lnTo>
                    <a:pt x="220054" y="66"/>
                  </a:lnTo>
                  <a:lnTo>
                    <a:pt x="219140" y="0"/>
                  </a:lnTo>
                  <a:lnTo>
                    <a:pt x="218292" y="66"/>
                  </a:lnTo>
                  <a:lnTo>
                    <a:pt x="217444" y="131"/>
                  </a:lnTo>
                  <a:lnTo>
                    <a:pt x="216596" y="327"/>
                  </a:lnTo>
                  <a:lnTo>
                    <a:pt x="215813" y="522"/>
                  </a:lnTo>
                  <a:lnTo>
                    <a:pt x="214965" y="848"/>
                  </a:lnTo>
                  <a:lnTo>
                    <a:pt x="214247" y="1240"/>
                  </a:lnTo>
                  <a:lnTo>
                    <a:pt x="213530" y="1631"/>
                  </a:lnTo>
                  <a:lnTo>
                    <a:pt x="212812" y="2153"/>
                  </a:lnTo>
                  <a:lnTo>
                    <a:pt x="210398" y="4176"/>
                  </a:lnTo>
                  <a:lnTo>
                    <a:pt x="209746" y="4632"/>
                  </a:lnTo>
                  <a:lnTo>
                    <a:pt x="209093" y="5024"/>
                  </a:lnTo>
                  <a:lnTo>
                    <a:pt x="208376" y="5350"/>
                  </a:lnTo>
                  <a:lnTo>
                    <a:pt x="207658" y="5611"/>
                  </a:lnTo>
                  <a:lnTo>
                    <a:pt x="206941" y="5872"/>
                  </a:lnTo>
                  <a:lnTo>
                    <a:pt x="206158" y="6002"/>
                  </a:lnTo>
                  <a:lnTo>
                    <a:pt x="205375" y="6068"/>
                  </a:lnTo>
                  <a:lnTo>
                    <a:pt x="204592" y="6133"/>
                  </a:lnTo>
                  <a:lnTo>
                    <a:pt x="203809" y="6068"/>
                  </a:lnTo>
                  <a:lnTo>
                    <a:pt x="203026" y="6002"/>
                  </a:lnTo>
                  <a:lnTo>
                    <a:pt x="202243" y="5872"/>
                  </a:lnTo>
                  <a:lnTo>
                    <a:pt x="201526" y="5611"/>
                  </a:lnTo>
                  <a:lnTo>
                    <a:pt x="200743" y="5350"/>
                  </a:lnTo>
                  <a:lnTo>
                    <a:pt x="200090" y="5024"/>
                  </a:lnTo>
                  <a:lnTo>
                    <a:pt x="199438" y="4632"/>
                  </a:lnTo>
                  <a:lnTo>
                    <a:pt x="198786" y="4176"/>
                  </a:lnTo>
                  <a:lnTo>
                    <a:pt x="196372" y="2153"/>
                  </a:lnTo>
                  <a:lnTo>
                    <a:pt x="195654" y="1631"/>
                  </a:lnTo>
                  <a:lnTo>
                    <a:pt x="194936" y="1240"/>
                  </a:lnTo>
                  <a:lnTo>
                    <a:pt x="194154" y="848"/>
                  </a:lnTo>
                  <a:lnTo>
                    <a:pt x="193371" y="522"/>
                  </a:lnTo>
                  <a:lnTo>
                    <a:pt x="192588" y="327"/>
                  </a:lnTo>
                  <a:lnTo>
                    <a:pt x="191740" y="131"/>
                  </a:lnTo>
                  <a:lnTo>
                    <a:pt x="190892" y="66"/>
                  </a:lnTo>
                  <a:lnTo>
                    <a:pt x="189978" y="0"/>
                  </a:lnTo>
                  <a:lnTo>
                    <a:pt x="189130" y="66"/>
                  </a:lnTo>
                  <a:lnTo>
                    <a:pt x="188282" y="131"/>
                  </a:lnTo>
                  <a:lnTo>
                    <a:pt x="187434" y="327"/>
                  </a:lnTo>
                  <a:lnTo>
                    <a:pt x="186651" y="522"/>
                  </a:lnTo>
                  <a:lnTo>
                    <a:pt x="185803" y="848"/>
                  </a:lnTo>
                  <a:lnTo>
                    <a:pt x="185085" y="1240"/>
                  </a:lnTo>
                  <a:lnTo>
                    <a:pt x="184368" y="1631"/>
                  </a:lnTo>
                  <a:lnTo>
                    <a:pt x="183650" y="2153"/>
                  </a:lnTo>
                  <a:lnTo>
                    <a:pt x="181236" y="4176"/>
                  </a:lnTo>
                  <a:lnTo>
                    <a:pt x="180584" y="4632"/>
                  </a:lnTo>
                  <a:lnTo>
                    <a:pt x="179931" y="5024"/>
                  </a:lnTo>
                  <a:lnTo>
                    <a:pt x="179214" y="5350"/>
                  </a:lnTo>
                  <a:lnTo>
                    <a:pt x="178496" y="5611"/>
                  </a:lnTo>
                  <a:lnTo>
                    <a:pt x="177778" y="5872"/>
                  </a:lnTo>
                  <a:lnTo>
                    <a:pt x="176996" y="6002"/>
                  </a:lnTo>
                  <a:lnTo>
                    <a:pt x="176213" y="6068"/>
                  </a:lnTo>
                  <a:lnTo>
                    <a:pt x="175430" y="6133"/>
                  </a:lnTo>
                  <a:lnTo>
                    <a:pt x="174647" y="6068"/>
                  </a:lnTo>
                  <a:lnTo>
                    <a:pt x="173864" y="6002"/>
                  </a:lnTo>
                  <a:lnTo>
                    <a:pt x="173081" y="5872"/>
                  </a:lnTo>
                  <a:lnTo>
                    <a:pt x="172364" y="5611"/>
                  </a:lnTo>
                  <a:lnTo>
                    <a:pt x="171581" y="5350"/>
                  </a:lnTo>
                  <a:lnTo>
                    <a:pt x="170928" y="5024"/>
                  </a:lnTo>
                  <a:lnTo>
                    <a:pt x="170276" y="4632"/>
                  </a:lnTo>
                  <a:lnTo>
                    <a:pt x="169623" y="4176"/>
                  </a:lnTo>
                  <a:lnTo>
                    <a:pt x="167210" y="2153"/>
                  </a:lnTo>
                  <a:lnTo>
                    <a:pt x="166492" y="1631"/>
                  </a:lnTo>
                  <a:lnTo>
                    <a:pt x="165774" y="1240"/>
                  </a:lnTo>
                  <a:lnTo>
                    <a:pt x="164991" y="848"/>
                  </a:lnTo>
                  <a:lnTo>
                    <a:pt x="164209" y="522"/>
                  </a:lnTo>
                  <a:lnTo>
                    <a:pt x="163426" y="327"/>
                  </a:lnTo>
                  <a:lnTo>
                    <a:pt x="162578" y="131"/>
                  </a:lnTo>
                  <a:lnTo>
                    <a:pt x="161729" y="66"/>
                  </a:lnTo>
                  <a:lnTo>
                    <a:pt x="160816" y="0"/>
                  </a:lnTo>
                  <a:lnTo>
                    <a:pt x="159968" y="66"/>
                  </a:lnTo>
                  <a:lnTo>
                    <a:pt x="159120" y="131"/>
                  </a:lnTo>
                  <a:lnTo>
                    <a:pt x="158272" y="327"/>
                  </a:lnTo>
                  <a:lnTo>
                    <a:pt x="157489" y="522"/>
                  </a:lnTo>
                  <a:lnTo>
                    <a:pt x="156641" y="848"/>
                  </a:lnTo>
                  <a:lnTo>
                    <a:pt x="155923" y="1240"/>
                  </a:lnTo>
                  <a:lnTo>
                    <a:pt x="155205" y="1631"/>
                  </a:lnTo>
                  <a:lnTo>
                    <a:pt x="154488" y="2153"/>
                  </a:lnTo>
                  <a:lnTo>
                    <a:pt x="152074" y="4176"/>
                  </a:lnTo>
                  <a:lnTo>
                    <a:pt x="151422" y="4632"/>
                  </a:lnTo>
                  <a:lnTo>
                    <a:pt x="150769" y="5024"/>
                  </a:lnTo>
                  <a:lnTo>
                    <a:pt x="150052" y="5350"/>
                  </a:lnTo>
                  <a:lnTo>
                    <a:pt x="149334" y="5611"/>
                  </a:lnTo>
                  <a:lnTo>
                    <a:pt x="148616" y="5872"/>
                  </a:lnTo>
                  <a:lnTo>
                    <a:pt x="147833" y="6002"/>
                  </a:lnTo>
                  <a:lnTo>
                    <a:pt x="147051" y="6068"/>
                  </a:lnTo>
                  <a:lnTo>
                    <a:pt x="146268" y="6133"/>
                  </a:lnTo>
                  <a:lnTo>
                    <a:pt x="145485" y="6068"/>
                  </a:lnTo>
                  <a:lnTo>
                    <a:pt x="144702" y="6002"/>
                  </a:lnTo>
                  <a:lnTo>
                    <a:pt x="143919" y="5872"/>
                  </a:lnTo>
                  <a:lnTo>
                    <a:pt x="143201" y="5611"/>
                  </a:lnTo>
                  <a:lnTo>
                    <a:pt x="142418" y="5350"/>
                  </a:lnTo>
                  <a:lnTo>
                    <a:pt x="141766" y="5024"/>
                  </a:lnTo>
                  <a:lnTo>
                    <a:pt x="141114" y="4632"/>
                  </a:lnTo>
                  <a:lnTo>
                    <a:pt x="140461" y="4176"/>
                  </a:lnTo>
                  <a:lnTo>
                    <a:pt x="138047" y="2153"/>
                  </a:lnTo>
                  <a:lnTo>
                    <a:pt x="137330" y="1631"/>
                  </a:lnTo>
                  <a:lnTo>
                    <a:pt x="136612" y="1240"/>
                  </a:lnTo>
                  <a:lnTo>
                    <a:pt x="135829" y="848"/>
                  </a:lnTo>
                  <a:lnTo>
                    <a:pt x="135046" y="522"/>
                  </a:lnTo>
                  <a:lnTo>
                    <a:pt x="134264" y="327"/>
                  </a:lnTo>
                  <a:lnTo>
                    <a:pt x="133415" y="131"/>
                  </a:lnTo>
                  <a:lnTo>
                    <a:pt x="132567" y="66"/>
                  </a:lnTo>
                  <a:lnTo>
                    <a:pt x="131654" y="0"/>
                  </a:lnTo>
                  <a:lnTo>
                    <a:pt x="130806" y="66"/>
                  </a:lnTo>
                  <a:lnTo>
                    <a:pt x="129958" y="131"/>
                  </a:lnTo>
                  <a:lnTo>
                    <a:pt x="129110" y="327"/>
                  </a:lnTo>
                  <a:lnTo>
                    <a:pt x="128327" y="522"/>
                  </a:lnTo>
                  <a:lnTo>
                    <a:pt x="127479" y="848"/>
                  </a:lnTo>
                  <a:lnTo>
                    <a:pt x="126761" y="1240"/>
                  </a:lnTo>
                  <a:lnTo>
                    <a:pt x="126043" y="1631"/>
                  </a:lnTo>
                  <a:lnTo>
                    <a:pt x="125326" y="2153"/>
                  </a:lnTo>
                  <a:lnTo>
                    <a:pt x="122912" y="4176"/>
                  </a:lnTo>
                  <a:lnTo>
                    <a:pt x="122259" y="4632"/>
                  </a:lnTo>
                  <a:lnTo>
                    <a:pt x="121607" y="5024"/>
                  </a:lnTo>
                  <a:lnTo>
                    <a:pt x="120889" y="5350"/>
                  </a:lnTo>
                  <a:lnTo>
                    <a:pt x="120172" y="5611"/>
                  </a:lnTo>
                  <a:lnTo>
                    <a:pt x="119454" y="5872"/>
                  </a:lnTo>
                  <a:lnTo>
                    <a:pt x="118671" y="6002"/>
                  </a:lnTo>
                  <a:lnTo>
                    <a:pt x="117888" y="6068"/>
                  </a:lnTo>
                  <a:lnTo>
                    <a:pt x="117105" y="6133"/>
                  </a:lnTo>
                  <a:lnTo>
                    <a:pt x="116323" y="6068"/>
                  </a:lnTo>
                  <a:lnTo>
                    <a:pt x="115540" y="6002"/>
                  </a:lnTo>
                  <a:lnTo>
                    <a:pt x="114757" y="5872"/>
                  </a:lnTo>
                  <a:lnTo>
                    <a:pt x="114039" y="5611"/>
                  </a:lnTo>
                  <a:lnTo>
                    <a:pt x="113322" y="5350"/>
                  </a:lnTo>
                  <a:lnTo>
                    <a:pt x="112604" y="5024"/>
                  </a:lnTo>
                  <a:lnTo>
                    <a:pt x="111952" y="4632"/>
                  </a:lnTo>
                  <a:lnTo>
                    <a:pt x="111299" y="4176"/>
                  </a:lnTo>
                  <a:lnTo>
                    <a:pt x="108885" y="2153"/>
                  </a:lnTo>
                  <a:lnTo>
                    <a:pt x="108168" y="1631"/>
                  </a:lnTo>
                  <a:lnTo>
                    <a:pt x="107450" y="1240"/>
                  </a:lnTo>
                  <a:lnTo>
                    <a:pt x="106732" y="848"/>
                  </a:lnTo>
                  <a:lnTo>
                    <a:pt x="105884" y="522"/>
                  </a:lnTo>
                  <a:lnTo>
                    <a:pt x="105101" y="327"/>
                  </a:lnTo>
                  <a:lnTo>
                    <a:pt x="104253" y="131"/>
                  </a:lnTo>
                  <a:lnTo>
                    <a:pt x="103405" y="66"/>
                  </a:lnTo>
                  <a:lnTo>
                    <a:pt x="102557" y="0"/>
                  </a:lnTo>
                  <a:lnTo>
                    <a:pt x="101644" y="66"/>
                  </a:lnTo>
                  <a:lnTo>
                    <a:pt x="100796" y="131"/>
                  </a:lnTo>
                  <a:lnTo>
                    <a:pt x="99947" y="327"/>
                  </a:lnTo>
                  <a:lnTo>
                    <a:pt x="99165" y="522"/>
                  </a:lnTo>
                  <a:lnTo>
                    <a:pt x="98382" y="848"/>
                  </a:lnTo>
                  <a:lnTo>
                    <a:pt x="97599" y="1240"/>
                  </a:lnTo>
                  <a:lnTo>
                    <a:pt x="96881" y="1631"/>
                  </a:lnTo>
                  <a:lnTo>
                    <a:pt x="96164" y="2153"/>
                  </a:lnTo>
                  <a:lnTo>
                    <a:pt x="93750" y="4176"/>
                  </a:lnTo>
                  <a:lnTo>
                    <a:pt x="93097" y="4632"/>
                  </a:lnTo>
                  <a:lnTo>
                    <a:pt x="92445" y="5024"/>
                  </a:lnTo>
                  <a:lnTo>
                    <a:pt x="91727" y="5350"/>
                  </a:lnTo>
                  <a:lnTo>
                    <a:pt x="91010" y="5611"/>
                  </a:lnTo>
                  <a:lnTo>
                    <a:pt x="90292" y="5872"/>
                  </a:lnTo>
                  <a:lnTo>
                    <a:pt x="89509" y="6002"/>
                  </a:lnTo>
                  <a:lnTo>
                    <a:pt x="88726" y="6068"/>
                  </a:lnTo>
                  <a:lnTo>
                    <a:pt x="87943" y="6133"/>
                  </a:lnTo>
                  <a:lnTo>
                    <a:pt x="87160" y="6068"/>
                  </a:lnTo>
                  <a:lnTo>
                    <a:pt x="86378" y="6002"/>
                  </a:lnTo>
                  <a:lnTo>
                    <a:pt x="85595" y="5872"/>
                  </a:lnTo>
                  <a:lnTo>
                    <a:pt x="84877" y="5611"/>
                  </a:lnTo>
                  <a:lnTo>
                    <a:pt x="84159" y="5350"/>
                  </a:lnTo>
                  <a:lnTo>
                    <a:pt x="83442" y="5024"/>
                  </a:lnTo>
                  <a:lnTo>
                    <a:pt x="82789" y="4632"/>
                  </a:lnTo>
                  <a:lnTo>
                    <a:pt x="82137" y="4176"/>
                  </a:lnTo>
                  <a:lnTo>
                    <a:pt x="79723" y="2153"/>
                  </a:lnTo>
                  <a:lnTo>
                    <a:pt x="79005" y="1631"/>
                  </a:lnTo>
                  <a:lnTo>
                    <a:pt x="78288" y="1240"/>
                  </a:lnTo>
                  <a:lnTo>
                    <a:pt x="77570" y="848"/>
                  </a:lnTo>
                  <a:lnTo>
                    <a:pt x="76722" y="522"/>
                  </a:lnTo>
                  <a:lnTo>
                    <a:pt x="75939" y="327"/>
                  </a:lnTo>
                  <a:lnTo>
                    <a:pt x="75091" y="131"/>
                  </a:lnTo>
                  <a:lnTo>
                    <a:pt x="74243" y="66"/>
                  </a:lnTo>
                  <a:lnTo>
                    <a:pt x="73395" y="0"/>
                  </a:lnTo>
                  <a:lnTo>
                    <a:pt x="72481" y="66"/>
                  </a:lnTo>
                  <a:lnTo>
                    <a:pt x="71633" y="131"/>
                  </a:lnTo>
                  <a:lnTo>
                    <a:pt x="70785" y="327"/>
                  </a:lnTo>
                  <a:lnTo>
                    <a:pt x="70002" y="522"/>
                  </a:lnTo>
                  <a:lnTo>
                    <a:pt x="69220" y="848"/>
                  </a:lnTo>
                  <a:lnTo>
                    <a:pt x="68437" y="1240"/>
                  </a:lnTo>
                  <a:lnTo>
                    <a:pt x="67719" y="1631"/>
                  </a:lnTo>
                  <a:lnTo>
                    <a:pt x="67001" y="2153"/>
                  </a:lnTo>
                  <a:lnTo>
                    <a:pt x="64587" y="4176"/>
                  </a:lnTo>
                  <a:lnTo>
                    <a:pt x="63935" y="4632"/>
                  </a:lnTo>
                  <a:lnTo>
                    <a:pt x="63283" y="5024"/>
                  </a:lnTo>
                  <a:lnTo>
                    <a:pt x="62630" y="5350"/>
                  </a:lnTo>
                  <a:lnTo>
                    <a:pt x="61847" y="5611"/>
                  </a:lnTo>
                  <a:lnTo>
                    <a:pt x="61130" y="5872"/>
                  </a:lnTo>
                  <a:lnTo>
                    <a:pt x="60347" y="6002"/>
                  </a:lnTo>
                  <a:lnTo>
                    <a:pt x="59564" y="6068"/>
                  </a:lnTo>
                  <a:lnTo>
                    <a:pt x="58781" y="6133"/>
                  </a:lnTo>
                  <a:lnTo>
                    <a:pt x="57998" y="6068"/>
                  </a:lnTo>
                  <a:lnTo>
                    <a:pt x="57215" y="6002"/>
                  </a:lnTo>
                  <a:lnTo>
                    <a:pt x="56433" y="5872"/>
                  </a:lnTo>
                  <a:lnTo>
                    <a:pt x="55715" y="5611"/>
                  </a:lnTo>
                  <a:lnTo>
                    <a:pt x="54997" y="5350"/>
                  </a:lnTo>
                  <a:lnTo>
                    <a:pt x="54280" y="5024"/>
                  </a:lnTo>
                  <a:lnTo>
                    <a:pt x="53627" y="4632"/>
                  </a:lnTo>
                  <a:lnTo>
                    <a:pt x="52975" y="4176"/>
                  </a:lnTo>
                  <a:lnTo>
                    <a:pt x="50561" y="2153"/>
                  </a:lnTo>
                  <a:lnTo>
                    <a:pt x="49843" y="1631"/>
                  </a:lnTo>
                  <a:lnTo>
                    <a:pt x="49126" y="1240"/>
                  </a:lnTo>
                  <a:lnTo>
                    <a:pt x="48408" y="848"/>
                  </a:lnTo>
                  <a:lnTo>
                    <a:pt x="47560" y="522"/>
                  </a:lnTo>
                  <a:lnTo>
                    <a:pt x="46777" y="327"/>
                  </a:lnTo>
                  <a:lnTo>
                    <a:pt x="45929" y="131"/>
                  </a:lnTo>
                  <a:lnTo>
                    <a:pt x="45081" y="66"/>
                  </a:lnTo>
                  <a:lnTo>
                    <a:pt x="44233" y="0"/>
                  </a:lnTo>
                  <a:lnTo>
                    <a:pt x="43319" y="66"/>
                  </a:lnTo>
                  <a:lnTo>
                    <a:pt x="42471" y="131"/>
                  </a:lnTo>
                  <a:lnTo>
                    <a:pt x="41623" y="327"/>
                  </a:lnTo>
                  <a:lnTo>
                    <a:pt x="40840" y="522"/>
                  </a:lnTo>
                  <a:lnTo>
                    <a:pt x="40057" y="848"/>
                  </a:lnTo>
                  <a:lnTo>
                    <a:pt x="39274" y="1240"/>
                  </a:lnTo>
                  <a:lnTo>
                    <a:pt x="38557" y="1631"/>
                  </a:lnTo>
                  <a:lnTo>
                    <a:pt x="37839" y="2153"/>
                  </a:lnTo>
                  <a:lnTo>
                    <a:pt x="35425" y="4176"/>
                  </a:lnTo>
                  <a:lnTo>
                    <a:pt x="34773" y="4632"/>
                  </a:lnTo>
                  <a:lnTo>
                    <a:pt x="34121" y="5024"/>
                  </a:lnTo>
                  <a:lnTo>
                    <a:pt x="33468" y="5350"/>
                  </a:lnTo>
                  <a:lnTo>
                    <a:pt x="32685" y="5611"/>
                  </a:lnTo>
                  <a:lnTo>
                    <a:pt x="31968" y="5872"/>
                  </a:lnTo>
                  <a:lnTo>
                    <a:pt x="31185" y="6002"/>
                  </a:lnTo>
                  <a:lnTo>
                    <a:pt x="30402" y="6068"/>
                  </a:lnTo>
                  <a:lnTo>
                    <a:pt x="29619" y="6133"/>
                  </a:lnTo>
                  <a:lnTo>
                    <a:pt x="28836" y="6068"/>
                  </a:lnTo>
                  <a:lnTo>
                    <a:pt x="28053" y="6002"/>
                  </a:lnTo>
                  <a:lnTo>
                    <a:pt x="27270" y="5872"/>
                  </a:lnTo>
                  <a:lnTo>
                    <a:pt x="26553" y="5611"/>
                  </a:lnTo>
                  <a:lnTo>
                    <a:pt x="25835" y="5350"/>
                  </a:lnTo>
                  <a:lnTo>
                    <a:pt x="25117" y="5024"/>
                  </a:lnTo>
                  <a:lnTo>
                    <a:pt x="24465" y="4632"/>
                  </a:lnTo>
                  <a:lnTo>
                    <a:pt x="23813" y="4176"/>
                  </a:lnTo>
                  <a:lnTo>
                    <a:pt x="21399" y="2153"/>
                  </a:lnTo>
                  <a:lnTo>
                    <a:pt x="20681" y="1631"/>
                  </a:lnTo>
                  <a:lnTo>
                    <a:pt x="19964" y="1240"/>
                  </a:lnTo>
                  <a:lnTo>
                    <a:pt x="19246" y="848"/>
                  </a:lnTo>
                  <a:lnTo>
                    <a:pt x="18398" y="522"/>
                  </a:lnTo>
                  <a:lnTo>
                    <a:pt x="17615" y="327"/>
                  </a:lnTo>
                  <a:lnTo>
                    <a:pt x="16767" y="131"/>
                  </a:lnTo>
                  <a:lnTo>
                    <a:pt x="15919" y="66"/>
                  </a:lnTo>
                  <a:lnTo>
                    <a:pt x="150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19"/>
          <p:cNvGrpSpPr/>
          <p:nvPr/>
        </p:nvGrpSpPr>
        <p:grpSpPr>
          <a:xfrm>
            <a:off x="399747" y="4156951"/>
            <a:ext cx="632452" cy="666115"/>
            <a:chOff x="6923046" y="3099400"/>
            <a:chExt cx="851100" cy="896400"/>
          </a:xfrm>
        </p:grpSpPr>
        <p:sp>
          <p:nvSpPr>
            <p:cNvPr id="487" name="Google Shape;487;p19"/>
            <p:cNvSpPr/>
            <p:nvPr/>
          </p:nvSpPr>
          <p:spPr>
            <a:xfrm>
              <a:off x="6923046" y="30994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19"/>
            <p:cNvGrpSpPr/>
            <p:nvPr/>
          </p:nvGrpSpPr>
          <p:grpSpPr>
            <a:xfrm>
              <a:off x="7075626" y="3279690"/>
              <a:ext cx="558602" cy="537362"/>
              <a:chOff x="9596751" y="3279690"/>
              <a:chExt cx="558602" cy="537362"/>
            </a:xfrm>
          </p:grpSpPr>
          <p:sp>
            <p:nvSpPr>
              <p:cNvPr id="489" name="Google Shape;489;p19"/>
              <p:cNvSpPr/>
              <p:nvPr/>
            </p:nvSpPr>
            <p:spPr>
              <a:xfrm>
                <a:off x="9869113" y="3578760"/>
                <a:ext cx="174333" cy="238291"/>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9856211" y="3279690"/>
                <a:ext cx="299143" cy="288129"/>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9596751" y="3357299"/>
                <a:ext cx="201317" cy="333797"/>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492" name="Shape 492"/>
        <p:cNvGrpSpPr/>
        <p:nvPr/>
      </p:nvGrpSpPr>
      <p:grpSpPr>
        <a:xfrm>
          <a:off x="0" y="0"/>
          <a:ext cx="0" cy="0"/>
          <a:chOff x="0" y="0"/>
          <a:chExt cx="0" cy="0"/>
        </a:xfrm>
      </p:grpSpPr>
      <p:sp>
        <p:nvSpPr>
          <p:cNvPr id="493" name="Google Shape;493;p20"/>
          <p:cNvSpPr txBox="1"/>
          <p:nvPr>
            <p:ph type="title"/>
          </p:nvPr>
        </p:nvSpPr>
        <p:spPr>
          <a:xfrm>
            <a:off x="720000" y="4464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20"/>
          <p:cNvSpPr txBox="1"/>
          <p:nvPr>
            <p:ph idx="1" type="subTitle"/>
          </p:nvPr>
        </p:nvSpPr>
        <p:spPr>
          <a:xfrm>
            <a:off x="644875" y="3721201"/>
            <a:ext cx="21834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5" name="Google Shape;495;p20"/>
          <p:cNvSpPr txBox="1"/>
          <p:nvPr>
            <p:ph idx="2" type="subTitle"/>
          </p:nvPr>
        </p:nvSpPr>
        <p:spPr>
          <a:xfrm>
            <a:off x="3480225" y="3721200"/>
            <a:ext cx="21834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6" name="Google Shape;496;p20"/>
          <p:cNvSpPr txBox="1"/>
          <p:nvPr>
            <p:ph idx="3" type="subTitle"/>
          </p:nvPr>
        </p:nvSpPr>
        <p:spPr>
          <a:xfrm>
            <a:off x="6315425" y="3721201"/>
            <a:ext cx="21834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7" name="Google Shape;497;p20"/>
          <p:cNvSpPr txBox="1"/>
          <p:nvPr>
            <p:ph idx="4" type="subTitle"/>
          </p:nvPr>
        </p:nvSpPr>
        <p:spPr>
          <a:xfrm>
            <a:off x="644875" y="1541825"/>
            <a:ext cx="2183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98" name="Google Shape;498;p20"/>
          <p:cNvSpPr txBox="1"/>
          <p:nvPr>
            <p:ph idx="5" type="subTitle"/>
          </p:nvPr>
        </p:nvSpPr>
        <p:spPr>
          <a:xfrm>
            <a:off x="3480225" y="1541825"/>
            <a:ext cx="2183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99" name="Google Shape;499;p20"/>
          <p:cNvSpPr txBox="1"/>
          <p:nvPr>
            <p:ph idx="6" type="subTitle"/>
          </p:nvPr>
        </p:nvSpPr>
        <p:spPr>
          <a:xfrm>
            <a:off x="6315425" y="1541825"/>
            <a:ext cx="2183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48250" y="1735750"/>
            <a:ext cx="3473700" cy="16476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SzPts val="3600"/>
              <a:buNone/>
              <a:defRPr sz="5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1719625" y="674750"/>
            <a:ext cx="1530900" cy="863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5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1225600" y="3774775"/>
            <a:ext cx="25188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00" name="Shape 500"/>
        <p:cNvGrpSpPr/>
        <p:nvPr/>
      </p:nvGrpSpPr>
      <p:grpSpPr>
        <a:xfrm>
          <a:off x="0" y="0"/>
          <a:ext cx="0" cy="0"/>
          <a:chOff x="0" y="0"/>
          <a:chExt cx="0" cy="0"/>
        </a:xfrm>
      </p:grpSpPr>
      <p:sp>
        <p:nvSpPr>
          <p:cNvPr id="501" name="Google Shape;501;p21"/>
          <p:cNvSpPr txBox="1"/>
          <p:nvPr>
            <p:ph idx="1" type="subTitle"/>
          </p:nvPr>
        </p:nvSpPr>
        <p:spPr>
          <a:xfrm>
            <a:off x="2035350" y="1460760"/>
            <a:ext cx="2059200" cy="74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502" name="Google Shape;502;p21"/>
          <p:cNvSpPr txBox="1"/>
          <p:nvPr>
            <p:ph idx="2" type="subTitle"/>
          </p:nvPr>
        </p:nvSpPr>
        <p:spPr>
          <a:xfrm>
            <a:off x="2035350" y="3293346"/>
            <a:ext cx="2059200" cy="74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503" name="Google Shape;503;p21"/>
          <p:cNvSpPr txBox="1"/>
          <p:nvPr>
            <p:ph idx="3" type="subTitle"/>
          </p:nvPr>
        </p:nvSpPr>
        <p:spPr>
          <a:xfrm>
            <a:off x="5049450" y="1460760"/>
            <a:ext cx="2059200" cy="740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504" name="Google Shape;504;p21"/>
          <p:cNvSpPr txBox="1"/>
          <p:nvPr>
            <p:ph idx="4" type="subTitle"/>
          </p:nvPr>
        </p:nvSpPr>
        <p:spPr>
          <a:xfrm>
            <a:off x="5049450" y="3293346"/>
            <a:ext cx="2059200" cy="740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505" name="Google Shape;505;p21"/>
          <p:cNvSpPr txBox="1"/>
          <p:nvPr>
            <p:ph type="title"/>
          </p:nvPr>
        </p:nvSpPr>
        <p:spPr>
          <a:xfrm>
            <a:off x="720000" y="4464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6" name="Google Shape;506;p21"/>
          <p:cNvSpPr txBox="1"/>
          <p:nvPr>
            <p:ph idx="5" type="subTitle"/>
          </p:nvPr>
        </p:nvSpPr>
        <p:spPr>
          <a:xfrm>
            <a:off x="2035350" y="2201459"/>
            <a:ext cx="20592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7" name="Google Shape;507;p21"/>
          <p:cNvSpPr txBox="1"/>
          <p:nvPr>
            <p:ph idx="6" type="subTitle"/>
          </p:nvPr>
        </p:nvSpPr>
        <p:spPr>
          <a:xfrm>
            <a:off x="5049450" y="2201459"/>
            <a:ext cx="20592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8" name="Google Shape;508;p21"/>
          <p:cNvSpPr txBox="1"/>
          <p:nvPr>
            <p:ph idx="7" type="subTitle"/>
          </p:nvPr>
        </p:nvSpPr>
        <p:spPr>
          <a:xfrm>
            <a:off x="2035350" y="4034043"/>
            <a:ext cx="20592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9" name="Google Shape;509;p21"/>
          <p:cNvSpPr txBox="1"/>
          <p:nvPr>
            <p:ph idx="8" type="subTitle"/>
          </p:nvPr>
        </p:nvSpPr>
        <p:spPr>
          <a:xfrm>
            <a:off x="5049450" y="4034043"/>
            <a:ext cx="20592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10" name="Shape 510"/>
        <p:cNvGrpSpPr/>
        <p:nvPr/>
      </p:nvGrpSpPr>
      <p:grpSpPr>
        <a:xfrm>
          <a:off x="0" y="0"/>
          <a:ext cx="0" cy="0"/>
          <a:chOff x="0" y="0"/>
          <a:chExt cx="0" cy="0"/>
        </a:xfrm>
      </p:grpSpPr>
      <p:sp>
        <p:nvSpPr>
          <p:cNvPr id="511" name="Google Shape;511;p22"/>
          <p:cNvSpPr txBox="1"/>
          <p:nvPr>
            <p:ph type="title"/>
          </p:nvPr>
        </p:nvSpPr>
        <p:spPr>
          <a:xfrm>
            <a:off x="720000" y="4464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2" name="Google Shape;512;p22"/>
          <p:cNvSpPr txBox="1"/>
          <p:nvPr>
            <p:ph idx="1" type="subTitle"/>
          </p:nvPr>
        </p:nvSpPr>
        <p:spPr>
          <a:xfrm>
            <a:off x="1018700" y="1985725"/>
            <a:ext cx="217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3" name="Google Shape;513;p22"/>
          <p:cNvSpPr txBox="1"/>
          <p:nvPr>
            <p:ph idx="2" type="subTitle"/>
          </p:nvPr>
        </p:nvSpPr>
        <p:spPr>
          <a:xfrm>
            <a:off x="3464400" y="1985725"/>
            <a:ext cx="217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4" name="Google Shape;514;p22"/>
          <p:cNvSpPr txBox="1"/>
          <p:nvPr>
            <p:ph idx="3" type="subTitle"/>
          </p:nvPr>
        </p:nvSpPr>
        <p:spPr>
          <a:xfrm>
            <a:off x="1018700" y="3195650"/>
            <a:ext cx="217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5" name="Google Shape;515;p22"/>
          <p:cNvSpPr txBox="1"/>
          <p:nvPr>
            <p:ph idx="4" type="subTitle"/>
          </p:nvPr>
        </p:nvSpPr>
        <p:spPr>
          <a:xfrm>
            <a:off x="3464400" y="3195650"/>
            <a:ext cx="217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6" name="Google Shape;516;p22"/>
          <p:cNvSpPr txBox="1"/>
          <p:nvPr>
            <p:ph idx="5" type="subTitle"/>
          </p:nvPr>
        </p:nvSpPr>
        <p:spPr>
          <a:xfrm>
            <a:off x="5954200" y="1985725"/>
            <a:ext cx="217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7" name="Google Shape;517;p22"/>
          <p:cNvSpPr txBox="1"/>
          <p:nvPr>
            <p:ph idx="6" type="subTitle"/>
          </p:nvPr>
        </p:nvSpPr>
        <p:spPr>
          <a:xfrm>
            <a:off x="5954200" y="3195650"/>
            <a:ext cx="217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8" name="Google Shape;518;p22"/>
          <p:cNvSpPr txBox="1"/>
          <p:nvPr>
            <p:ph idx="7" type="subTitle"/>
          </p:nvPr>
        </p:nvSpPr>
        <p:spPr>
          <a:xfrm>
            <a:off x="1018700" y="1526100"/>
            <a:ext cx="21711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519" name="Google Shape;519;p22"/>
          <p:cNvSpPr txBox="1"/>
          <p:nvPr>
            <p:ph idx="8" type="subTitle"/>
          </p:nvPr>
        </p:nvSpPr>
        <p:spPr>
          <a:xfrm>
            <a:off x="3464400" y="1526100"/>
            <a:ext cx="21711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520" name="Google Shape;520;p22"/>
          <p:cNvSpPr txBox="1"/>
          <p:nvPr>
            <p:ph idx="9" type="subTitle"/>
          </p:nvPr>
        </p:nvSpPr>
        <p:spPr>
          <a:xfrm>
            <a:off x="5910096" y="1526100"/>
            <a:ext cx="21711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521" name="Google Shape;521;p22"/>
          <p:cNvSpPr txBox="1"/>
          <p:nvPr>
            <p:ph idx="13" type="subTitle"/>
          </p:nvPr>
        </p:nvSpPr>
        <p:spPr>
          <a:xfrm>
            <a:off x="1018700" y="2736026"/>
            <a:ext cx="21711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522" name="Google Shape;522;p22"/>
          <p:cNvSpPr txBox="1"/>
          <p:nvPr>
            <p:ph idx="14" type="subTitle"/>
          </p:nvPr>
        </p:nvSpPr>
        <p:spPr>
          <a:xfrm>
            <a:off x="3464400" y="2736025"/>
            <a:ext cx="21711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523" name="Google Shape;523;p22"/>
          <p:cNvSpPr txBox="1"/>
          <p:nvPr>
            <p:ph idx="15" type="subTitle"/>
          </p:nvPr>
        </p:nvSpPr>
        <p:spPr>
          <a:xfrm>
            <a:off x="5910096" y="2736025"/>
            <a:ext cx="21711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524" name="Google Shape;524;p22"/>
          <p:cNvGrpSpPr/>
          <p:nvPr/>
        </p:nvGrpSpPr>
        <p:grpSpPr>
          <a:xfrm>
            <a:off x="390900" y="4166525"/>
            <a:ext cx="2530500" cy="666000"/>
            <a:chOff x="390900" y="4166525"/>
            <a:chExt cx="2530500" cy="666000"/>
          </a:xfrm>
        </p:grpSpPr>
        <p:sp>
          <p:nvSpPr>
            <p:cNvPr id="525" name="Google Shape;525;p22"/>
            <p:cNvSpPr/>
            <p:nvPr/>
          </p:nvSpPr>
          <p:spPr>
            <a:xfrm flipH="1">
              <a:off x="3909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22"/>
            <p:cNvGrpSpPr/>
            <p:nvPr/>
          </p:nvGrpSpPr>
          <p:grpSpPr>
            <a:xfrm flipH="1">
              <a:off x="574690" y="4350005"/>
              <a:ext cx="2163231" cy="298688"/>
              <a:chOff x="720217" y="589395"/>
              <a:chExt cx="7703813" cy="1063705"/>
            </a:xfrm>
          </p:grpSpPr>
          <p:sp>
            <p:nvSpPr>
              <p:cNvPr id="527" name="Google Shape;527;p22"/>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2"/>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2"/>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2"/>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2"/>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2"/>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2"/>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2"/>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2"/>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2"/>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 name="Google Shape;556;p22"/>
          <p:cNvGrpSpPr/>
          <p:nvPr/>
        </p:nvGrpSpPr>
        <p:grpSpPr>
          <a:xfrm>
            <a:off x="6222600" y="4166525"/>
            <a:ext cx="2530500" cy="666000"/>
            <a:chOff x="6222600" y="4166525"/>
            <a:chExt cx="2530500" cy="666000"/>
          </a:xfrm>
        </p:grpSpPr>
        <p:sp>
          <p:nvSpPr>
            <p:cNvPr id="557" name="Google Shape;557;p22"/>
            <p:cNvSpPr/>
            <p:nvPr/>
          </p:nvSpPr>
          <p:spPr>
            <a:xfrm>
              <a:off x="62226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22"/>
            <p:cNvGrpSpPr/>
            <p:nvPr/>
          </p:nvGrpSpPr>
          <p:grpSpPr>
            <a:xfrm>
              <a:off x="6406079" y="4350005"/>
              <a:ext cx="2163231" cy="298688"/>
              <a:chOff x="720217" y="589395"/>
              <a:chExt cx="7703813" cy="1063705"/>
            </a:xfrm>
          </p:grpSpPr>
          <p:sp>
            <p:nvSpPr>
              <p:cNvPr id="559" name="Google Shape;559;p22"/>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2"/>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2"/>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2"/>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2"/>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22"/>
          <p:cNvSpPr/>
          <p:nvPr/>
        </p:nvSpPr>
        <p:spPr>
          <a:xfrm flipH="1">
            <a:off x="3036737" y="4166525"/>
            <a:ext cx="3093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22"/>
          <p:cNvGrpSpPr/>
          <p:nvPr/>
        </p:nvGrpSpPr>
        <p:grpSpPr>
          <a:xfrm>
            <a:off x="3230169" y="4311006"/>
            <a:ext cx="2707206" cy="358014"/>
            <a:chOff x="1980025" y="4246275"/>
            <a:chExt cx="3653450" cy="510500"/>
          </a:xfrm>
        </p:grpSpPr>
        <p:sp>
          <p:nvSpPr>
            <p:cNvPr id="590" name="Google Shape;590;p22"/>
            <p:cNvSpPr/>
            <p:nvPr/>
          </p:nvSpPr>
          <p:spPr>
            <a:xfrm>
              <a:off x="1980025" y="4585500"/>
              <a:ext cx="3653450" cy="171275"/>
            </a:xfrm>
            <a:custGeom>
              <a:rect b="b" l="l" r="r" t="t"/>
              <a:pathLst>
                <a:path extrusionOk="0" h="6851"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8"/>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8"/>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8"/>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8"/>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8"/>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1"/>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1"/>
                  </a:lnTo>
                  <a:lnTo>
                    <a:pt x="142418" y="5350"/>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0"/>
                  </a:lnTo>
                  <a:lnTo>
                    <a:pt x="120172" y="5611"/>
                  </a:lnTo>
                  <a:lnTo>
                    <a:pt x="119454" y="5872"/>
                  </a:lnTo>
                  <a:lnTo>
                    <a:pt x="118671" y="6003"/>
                  </a:lnTo>
                  <a:lnTo>
                    <a:pt x="117888" y="6068"/>
                  </a:lnTo>
                  <a:lnTo>
                    <a:pt x="117105" y="6133"/>
                  </a:lnTo>
                  <a:lnTo>
                    <a:pt x="116322" y="6068"/>
                  </a:lnTo>
                  <a:lnTo>
                    <a:pt x="115540" y="6003"/>
                  </a:lnTo>
                  <a:lnTo>
                    <a:pt x="114757" y="5872"/>
                  </a:lnTo>
                  <a:lnTo>
                    <a:pt x="114039" y="5611"/>
                  </a:lnTo>
                  <a:lnTo>
                    <a:pt x="113321" y="5350"/>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0"/>
                  </a:lnTo>
                  <a:lnTo>
                    <a:pt x="91009" y="5611"/>
                  </a:lnTo>
                  <a:lnTo>
                    <a:pt x="90292" y="5872"/>
                  </a:lnTo>
                  <a:lnTo>
                    <a:pt x="89509" y="6003"/>
                  </a:lnTo>
                  <a:lnTo>
                    <a:pt x="88726" y="6068"/>
                  </a:lnTo>
                  <a:lnTo>
                    <a:pt x="87943" y="6133"/>
                  </a:lnTo>
                  <a:lnTo>
                    <a:pt x="87160" y="6068"/>
                  </a:lnTo>
                  <a:lnTo>
                    <a:pt x="86377" y="6003"/>
                  </a:lnTo>
                  <a:lnTo>
                    <a:pt x="85595" y="5872"/>
                  </a:lnTo>
                  <a:lnTo>
                    <a:pt x="84877" y="5611"/>
                  </a:lnTo>
                  <a:lnTo>
                    <a:pt x="84159" y="5350"/>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0"/>
                  </a:lnTo>
                  <a:lnTo>
                    <a:pt x="61847" y="5611"/>
                  </a:lnTo>
                  <a:lnTo>
                    <a:pt x="61130" y="5872"/>
                  </a:lnTo>
                  <a:lnTo>
                    <a:pt x="60347" y="6003"/>
                  </a:lnTo>
                  <a:lnTo>
                    <a:pt x="59564" y="6068"/>
                  </a:lnTo>
                  <a:lnTo>
                    <a:pt x="58781" y="6133"/>
                  </a:lnTo>
                  <a:lnTo>
                    <a:pt x="57998" y="6068"/>
                  </a:lnTo>
                  <a:lnTo>
                    <a:pt x="57215" y="6003"/>
                  </a:lnTo>
                  <a:lnTo>
                    <a:pt x="56432" y="5872"/>
                  </a:lnTo>
                  <a:lnTo>
                    <a:pt x="55715" y="5611"/>
                  </a:lnTo>
                  <a:lnTo>
                    <a:pt x="54997" y="5350"/>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0"/>
                  </a:lnTo>
                  <a:lnTo>
                    <a:pt x="32685" y="5611"/>
                  </a:lnTo>
                  <a:lnTo>
                    <a:pt x="31967" y="5872"/>
                  </a:lnTo>
                  <a:lnTo>
                    <a:pt x="31185" y="6003"/>
                  </a:lnTo>
                  <a:lnTo>
                    <a:pt x="30402" y="6068"/>
                  </a:lnTo>
                  <a:lnTo>
                    <a:pt x="29619" y="6133"/>
                  </a:lnTo>
                  <a:lnTo>
                    <a:pt x="28836" y="6068"/>
                  </a:lnTo>
                  <a:lnTo>
                    <a:pt x="28053" y="6003"/>
                  </a:lnTo>
                  <a:lnTo>
                    <a:pt x="27270" y="5872"/>
                  </a:lnTo>
                  <a:lnTo>
                    <a:pt x="26553" y="5611"/>
                  </a:lnTo>
                  <a:lnTo>
                    <a:pt x="25835" y="5350"/>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1980025" y="4415875"/>
              <a:ext cx="3653450" cy="171300"/>
            </a:xfrm>
            <a:custGeom>
              <a:rect b="b" l="l" r="r" t="t"/>
              <a:pathLst>
                <a:path extrusionOk="0" h="6852"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9"/>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9"/>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9"/>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9"/>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9"/>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2"/>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2"/>
                  </a:lnTo>
                  <a:lnTo>
                    <a:pt x="142418" y="5351"/>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1"/>
                  </a:lnTo>
                  <a:lnTo>
                    <a:pt x="120172" y="5612"/>
                  </a:lnTo>
                  <a:lnTo>
                    <a:pt x="119454" y="5872"/>
                  </a:lnTo>
                  <a:lnTo>
                    <a:pt x="118671" y="6003"/>
                  </a:lnTo>
                  <a:lnTo>
                    <a:pt x="117888" y="6068"/>
                  </a:lnTo>
                  <a:lnTo>
                    <a:pt x="117105" y="6133"/>
                  </a:lnTo>
                  <a:lnTo>
                    <a:pt x="116322" y="6068"/>
                  </a:lnTo>
                  <a:lnTo>
                    <a:pt x="115540" y="6003"/>
                  </a:lnTo>
                  <a:lnTo>
                    <a:pt x="114757" y="5872"/>
                  </a:lnTo>
                  <a:lnTo>
                    <a:pt x="114039" y="5612"/>
                  </a:lnTo>
                  <a:lnTo>
                    <a:pt x="113321" y="5351"/>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1"/>
                  </a:lnTo>
                  <a:lnTo>
                    <a:pt x="91009" y="5612"/>
                  </a:lnTo>
                  <a:lnTo>
                    <a:pt x="90292" y="5872"/>
                  </a:lnTo>
                  <a:lnTo>
                    <a:pt x="89509" y="6003"/>
                  </a:lnTo>
                  <a:lnTo>
                    <a:pt x="88726" y="6068"/>
                  </a:lnTo>
                  <a:lnTo>
                    <a:pt x="87943" y="6133"/>
                  </a:lnTo>
                  <a:lnTo>
                    <a:pt x="87160" y="6068"/>
                  </a:lnTo>
                  <a:lnTo>
                    <a:pt x="86377" y="6003"/>
                  </a:lnTo>
                  <a:lnTo>
                    <a:pt x="85595" y="5872"/>
                  </a:lnTo>
                  <a:lnTo>
                    <a:pt x="84877" y="5612"/>
                  </a:lnTo>
                  <a:lnTo>
                    <a:pt x="84159" y="5351"/>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1"/>
                  </a:lnTo>
                  <a:lnTo>
                    <a:pt x="61847" y="5612"/>
                  </a:lnTo>
                  <a:lnTo>
                    <a:pt x="61130" y="5872"/>
                  </a:lnTo>
                  <a:lnTo>
                    <a:pt x="60347" y="6003"/>
                  </a:lnTo>
                  <a:lnTo>
                    <a:pt x="59564" y="6068"/>
                  </a:lnTo>
                  <a:lnTo>
                    <a:pt x="58781" y="6133"/>
                  </a:lnTo>
                  <a:lnTo>
                    <a:pt x="57998" y="6068"/>
                  </a:lnTo>
                  <a:lnTo>
                    <a:pt x="57215" y="6003"/>
                  </a:lnTo>
                  <a:lnTo>
                    <a:pt x="56432" y="5872"/>
                  </a:lnTo>
                  <a:lnTo>
                    <a:pt x="55715" y="5612"/>
                  </a:lnTo>
                  <a:lnTo>
                    <a:pt x="54997" y="5351"/>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1"/>
                  </a:lnTo>
                  <a:lnTo>
                    <a:pt x="32685" y="5612"/>
                  </a:lnTo>
                  <a:lnTo>
                    <a:pt x="31967" y="5872"/>
                  </a:lnTo>
                  <a:lnTo>
                    <a:pt x="31185" y="6003"/>
                  </a:lnTo>
                  <a:lnTo>
                    <a:pt x="30402" y="6068"/>
                  </a:lnTo>
                  <a:lnTo>
                    <a:pt x="29619" y="6133"/>
                  </a:lnTo>
                  <a:lnTo>
                    <a:pt x="28836" y="6068"/>
                  </a:lnTo>
                  <a:lnTo>
                    <a:pt x="28053" y="6003"/>
                  </a:lnTo>
                  <a:lnTo>
                    <a:pt x="27270" y="5872"/>
                  </a:lnTo>
                  <a:lnTo>
                    <a:pt x="26553" y="5612"/>
                  </a:lnTo>
                  <a:lnTo>
                    <a:pt x="25835" y="5351"/>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1980025" y="4246275"/>
              <a:ext cx="3653450" cy="171275"/>
            </a:xfrm>
            <a:custGeom>
              <a:rect b="b" l="l" r="r" t="t"/>
              <a:pathLst>
                <a:path extrusionOk="0" h="6851" w="146138">
                  <a:moveTo>
                    <a:pt x="15070" y="0"/>
                  </a:moveTo>
                  <a:lnTo>
                    <a:pt x="14157" y="65"/>
                  </a:lnTo>
                  <a:lnTo>
                    <a:pt x="13309" y="130"/>
                  </a:lnTo>
                  <a:lnTo>
                    <a:pt x="12526" y="326"/>
                  </a:lnTo>
                  <a:lnTo>
                    <a:pt x="11678" y="522"/>
                  </a:lnTo>
                  <a:lnTo>
                    <a:pt x="10895" y="848"/>
                  </a:lnTo>
                  <a:lnTo>
                    <a:pt x="10112" y="1240"/>
                  </a:lnTo>
                  <a:lnTo>
                    <a:pt x="9395" y="1631"/>
                  </a:lnTo>
                  <a:lnTo>
                    <a:pt x="8677" y="2153"/>
                  </a:lnTo>
                  <a:lnTo>
                    <a:pt x="6263" y="4175"/>
                  </a:lnTo>
                  <a:lnTo>
                    <a:pt x="5611" y="4632"/>
                  </a:lnTo>
                  <a:lnTo>
                    <a:pt x="4893" y="5089"/>
                  </a:lnTo>
                  <a:lnTo>
                    <a:pt x="4110" y="5415"/>
                  </a:lnTo>
                  <a:lnTo>
                    <a:pt x="3327" y="5676"/>
                  </a:lnTo>
                  <a:lnTo>
                    <a:pt x="2544" y="5937"/>
                  </a:lnTo>
                  <a:lnTo>
                    <a:pt x="1696" y="6067"/>
                  </a:lnTo>
                  <a:lnTo>
                    <a:pt x="848" y="6133"/>
                  </a:lnTo>
                  <a:lnTo>
                    <a:pt x="0" y="6133"/>
                  </a:lnTo>
                  <a:lnTo>
                    <a:pt x="0" y="6850"/>
                  </a:lnTo>
                  <a:lnTo>
                    <a:pt x="913" y="6850"/>
                  </a:lnTo>
                  <a:lnTo>
                    <a:pt x="1827" y="6785"/>
                  </a:lnTo>
                  <a:lnTo>
                    <a:pt x="2740" y="6589"/>
                  </a:lnTo>
                  <a:lnTo>
                    <a:pt x="3653" y="6393"/>
                  </a:lnTo>
                  <a:lnTo>
                    <a:pt x="4502" y="6067"/>
                  </a:lnTo>
                  <a:lnTo>
                    <a:pt x="5284"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0"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6"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3" y="2218"/>
                  </a:lnTo>
                  <a:lnTo>
                    <a:pt x="39666" y="1827"/>
                  </a:lnTo>
                  <a:lnTo>
                    <a:pt x="40383" y="1501"/>
                  </a:lnTo>
                  <a:lnTo>
                    <a:pt x="41101" y="1240"/>
                  </a:lnTo>
                  <a:lnTo>
                    <a:pt x="41884" y="1044"/>
                  </a:lnTo>
                  <a:lnTo>
                    <a:pt x="42667" y="848"/>
                  </a:lnTo>
                  <a:lnTo>
                    <a:pt x="43450" y="783"/>
                  </a:lnTo>
                  <a:lnTo>
                    <a:pt x="44233" y="718"/>
                  </a:lnTo>
                  <a:lnTo>
                    <a:pt x="45015" y="783"/>
                  </a:lnTo>
                  <a:lnTo>
                    <a:pt x="45798" y="848"/>
                  </a:lnTo>
                  <a:lnTo>
                    <a:pt x="46516" y="1044"/>
                  </a:lnTo>
                  <a:lnTo>
                    <a:pt x="47299" y="1240"/>
                  </a:lnTo>
                  <a:lnTo>
                    <a:pt x="48016"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3" y="6328"/>
                  </a:lnTo>
                  <a:lnTo>
                    <a:pt x="62956" y="6002"/>
                  </a:lnTo>
                  <a:lnTo>
                    <a:pt x="63739" y="5676"/>
                  </a:lnTo>
                  <a:lnTo>
                    <a:pt x="64457" y="5219"/>
                  </a:lnTo>
                  <a:lnTo>
                    <a:pt x="65109" y="4697"/>
                  </a:lnTo>
                  <a:lnTo>
                    <a:pt x="67588"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0"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39" y="6720"/>
                  </a:lnTo>
                  <a:lnTo>
                    <a:pt x="90488" y="6524"/>
                  </a:lnTo>
                  <a:lnTo>
                    <a:pt x="91336" y="6328"/>
                  </a:lnTo>
                  <a:lnTo>
                    <a:pt x="92119" y="6002"/>
                  </a:lnTo>
                  <a:lnTo>
                    <a:pt x="92901" y="5676"/>
                  </a:lnTo>
                  <a:lnTo>
                    <a:pt x="93619" y="5219"/>
                  </a:lnTo>
                  <a:lnTo>
                    <a:pt x="94271" y="4697"/>
                  </a:lnTo>
                  <a:lnTo>
                    <a:pt x="96751" y="2740"/>
                  </a:lnTo>
                  <a:lnTo>
                    <a:pt x="97338" y="2218"/>
                  </a:lnTo>
                  <a:lnTo>
                    <a:pt x="97990" y="1827"/>
                  </a:lnTo>
                  <a:lnTo>
                    <a:pt x="98708" y="1501"/>
                  </a:lnTo>
                  <a:lnTo>
                    <a:pt x="99425"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8" y="1827"/>
                  </a:lnTo>
                  <a:lnTo>
                    <a:pt x="107711" y="2218"/>
                  </a:lnTo>
                  <a:lnTo>
                    <a:pt x="108298" y="2675"/>
                  </a:lnTo>
                  <a:lnTo>
                    <a:pt x="110777" y="4697"/>
                  </a:lnTo>
                  <a:lnTo>
                    <a:pt x="111429" y="5219"/>
                  </a:lnTo>
                  <a:lnTo>
                    <a:pt x="112147" y="5676"/>
                  </a:lnTo>
                  <a:lnTo>
                    <a:pt x="112930" y="6002"/>
                  </a:lnTo>
                  <a:lnTo>
                    <a:pt x="113713" y="6328"/>
                  </a:lnTo>
                  <a:lnTo>
                    <a:pt x="114561" y="6524"/>
                  </a:lnTo>
                  <a:lnTo>
                    <a:pt x="115409" y="6720"/>
                  </a:lnTo>
                  <a:lnTo>
                    <a:pt x="116257" y="6850"/>
                  </a:lnTo>
                  <a:lnTo>
                    <a:pt x="117953"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0" y="1044"/>
                  </a:lnTo>
                  <a:lnTo>
                    <a:pt x="130088" y="848"/>
                  </a:lnTo>
                  <a:lnTo>
                    <a:pt x="130871" y="783"/>
                  </a:lnTo>
                  <a:lnTo>
                    <a:pt x="131654" y="718"/>
                  </a:lnTo>
                  <a:lnTo>
                    <a:pt x="132502" y="783"/>
                  </a:lnTo>
                  <a:lnTo>
                    <a:pt x="133220" y="848"/>
                  </a:lnTo>
                  <a:lnTo>
                    <a:pt x="134002" y="1044"/>
                  </a:lnTo>
                  <a:lnTo>
                    <a:pt x="134785" y="1240"/>
                  </a:lnTo>
                  <a:lnTo>
                    <a:pt x="135503" y="1501"/>
                  </a:lnTo>
                  <a:lnTo>
                    <a:pt x="136221" y="1827"/>
                  </a:lnTo>
                  <a:lnTo>
                    <a:pt x="136873" y="2218"/>
                  </a:lnTo>
                  <a:lnTo>
                    <a:pt x="137460" y="2740"/>
                  </a:lnTo>
                  <a:lnTo>
                    <a:pt x="139939" y="4697"/>
                  </a:lnTo>
                  <a:lnTo>
                    <a:pt x="140592" y="5219"/>
                  </a:lnTo>
                  <a:lnTo>
                    <a:pt x="141309" y="5611"/>
                  </a:lnTo>
                  <a:lnTo>
                    <a:pt x="142027" y="6002"/>
                  </a:lnTo>
                  <a:lnTo>
                    <a:pt x="142810" y="6328"/>
                  </a:lnTo>
                  <a:lnTo>
                    <a:pt x="143658" y="6524"/>
                  </a:lnTo>
                  <a:lnTo>
                    <a:pt x="144441" y="6720"/>
                  </a:lnTo>
                  <a:lnTo>
                    <a:pt x="145289" y="6785"/>
                  </a:lnTo>
                  <a:lnTo>
                    <a:pt x="146137" y="6850"/>
                  </a:lnTo>
                  <a:lnTo>
                    <a:pt x="146137" y="6133"/>
                  </a:lnTo>
                  <a:lnTo>
                    <a:pt x="145354" y="6067"/>
                  </a:lnTo>
                  <a:lnTo>
                    <a:pt x="144571" y="6002"/>
                  </a:lnTo>
                  <a:lnTo>
                    <a:pt x="143854" y="5806"/>
                  </a:lnTo>
                  <a:lnTo>
                    <a:pt x="143136" y="5611"/>
                  </a:lnTo>
                  <a:lnTo>
                    <a:pt x="142418" y="5350"/>
                  </a:lnTo>
                  <a:lnTo>
                    <a:pt x="141701" y="5023"/>
                  </a:lnTo>
                  <a:lnTo>
                    <a:pt x="141048" y="4632"/>
                  </a:lnTo>
                  <a:lnTo>
                    <a:pt x="140461" y="4175"/>
                  </a:lnTo>
                  <a:lnTo>
                    <a:pt x="138047" y="2153"/>
                  </a:lnTo>
                  <a:lnTo>
                    <a:pt x="137330" y="1631"/>
                  </a:lnTo>
                  <a:lnTo>
                    <a:pt x="136612" y="1240"/>
                  </a:lnTo>
                  <a:lnTo>
                    <a:pt x="135829" y="848"/>
                  </a:lnTo>
                  <a:lnTo>
                    <a:pt x="135046" y="522"/>
                  </a:lnTo>
                  <a:lnTo>
                    <a:pt x="134263" y="326"/>
                  </a:lnTo>
                  <a:lnTo>
                    <a:pt x="133415" y="130"/>
                  </a:lnTo>
                  <a:lnTo>
                    <a:pt x="132567" y="65"/>
                  </a:lnTo>
                  <a:lnTo>
                    <a:pt x="131654" y="0"/>
                  </a:lnTo>
                  <a:lnTo>
                    <a:pt x="130806" y="65"/>
                  </a:lnTo>
                  <a:lnTo>
                    <a:pt x="129958" y="130"/>
                  </a:lnTo>
                  <a:lnTo>
                    <a:pt x="129109" y="326"/>
                  </a:lnTo>
                  <a:lnTo>
                    <a:pt x="128327" y="522"/>
                  </a:lnTo>
                  <a:lnTo>
                    <a:pt x="127478" y="848"/>
                  </a:lnTo>
                  <a:lnTo>
                    <a:pt x="126761" y="1240"/>
                  </a:lnTo>
                  <a:lnTo>
                    <a:pt x="126043" y="1631"/>
                  </a:lnTo>
                  <a:lnTo>
                    <a:pt x="125326" y="2153"/>
                  </a:lnTo>
                  <a:lnTo>
                    <a:pt x="122912" y="4175"/>
                  </a:lnTo>
                  <a:lnTo>
                    <a:pt x="122259" y="4632"/>
                  </a:lnTo>
                  <a:lnTo>
                    <a:pt x="121607" y="5023"/>
                  </a:lnTo>
                  <a:lnTo>
                    <a:pt x="120889" y="5350"/>
                  </a:lnTo>
                  <a:lnTo>
                    <a:pt x="120172" y="5611"/>
                  </a:lnTo>
                  <a:lnTo>
                    <a:pt x="119454" y="5872"/>
                  </a:lnTo>
                  <a:lnTo>
                    <a:pt x="118671" y="6002"/>
                  </a:lnTo>
                  <a:lnTo>
                    <a:pt x="117888" y="6067"/>
                  </a:lnTo>
                  <a:lnTo>
                    <a:pt x="117105" y="6133"/>
                  </a:lnTo>
                  <a:lnTo>
                    <a:pt x="116322" y="6067"/>
                  </a:lnTo>
                  <a:lnTo>
                    <a:pt x="115540" y="6002"/>
                  </a:lnTo>
                  <a:lnTo>
                    <a:pt x="114757" y="5872"/>
                  </a:lnTo>
                  <a:lnTo>
                    <a:pt x="114039" y="5611"/>
                  </a:lnTo>
                  <a:lnTo>
                    <a:pt x="113321" y="5350"/>
                  </a:lnTo>
                  <a:lnTo>
                    <a:pt x="112604" y="5023"/>
                  </a:lnTo>
                  <a:lnTo>
                    <a:pt x="111951" y="4632"/>
                  </a:lnTo>
                  <a:lnTo>
                    <a:pt x="111299" y="4175"/>
                  </a:lnTo>
                  <a:lnTo>
                    <a:pt x="108885" y="2153"/>
                  </a:lnTo>
                  <a:lnTo>
                    <a:pt x="108168" y="1631"/>
                  </a:lnTo>
                  <a:lnTo>
                    <a:pt x="107450" y="1240"/>
                  </a:lnTo>
                  <a:lnTo>
                    <a:pt x="106732" y="848"/>
                  </a:lnTo>
                  <a:lnTo>
                    <a:pt x="105884" y="522"/>
                  </a:lnTo>
                  <a:lnTo>
                    <a:pt x="105101" y="326"/>
                  </a:lnTo>
                  <a:lnTo>
                    <a:pt x="104253" y="130"/>
                  </a:lnTo>
                  <a:lnTo>
                    <a:pt x="103405" y="65"/>
                  </a:lnTo>
                  <a:lnTo>
                    <a:pt x="102557" y="0"/>
                  </a:lnTo>
                  <a:lnTo>
                    <a:pt x="101644" y="65"/>
                  </a:lnTo>
                  <a:lnTo>
                    <a:pt x="100795" y="130"/>
                  </a:lnTo>
                  <a:lnTo>
                    <a:pt x="99947" y="326"/>
                  </a:lnTo>
                  <a:lnTo>
                    <a:pt x="99164" y="522"/>
                  </a:lnTo>
                  <a:lnTo>
                    <a:pt x="98382" y="848"/>
                  </a:lnTo>
                  <a:lnTo>
                    <a:pt x="97599" y="1240"/>
                  </a:lnTo>
                  <a:lnTo>
                    <a:pt x="96881" y="1631"/>
                  </a:lnTo>
                  <a:lnTo>
                    <a:pt x="96163" y="2153"/>
                  </a:lnTo>
                  <a:lnTo>
                    <a:pt x="93750" y="4175"/>
                  </a:lnTo>
                  <a:lnTo>
                    <a:pt x="93097" y="4632"/>
                  </a:lnTo>
                  <a:lnTo>
                    <a:pt x="92445" y="5023"/>
                  </a:lnTo>
                  <a:lnTo>
                    <a:pt x="91727" y="5350"/>
                  </a:lnTo>
                  <a:lnTo>
                    <a:pt x="91009" y="5611"/>
                  </a:lnTo>
                  <a:lnTo>
                    <a:pt x="90292" y="5872"/>
                  </a:lnTo>
                  <a:lnTo>
                    <a:pt x="89509" y="6002"/>
                  </a:lnTo>
                  <a:lnTo>
                    <a:pt x="88726" y="6067"/>
                  </a:lnTo>
                  <a:lnTo>
                    <a:pt x="87943" y="6133"/>
                  </a:lnTo>
                  <a:lnTo>
                    <a:pt x="87160" y="6067"/>
                  </a:lnTo>
                  <a:lnTo>
                    <a:pt x="86377" y="6002"/>
                  </a:lnTo>
                  <a:lnTo>
                    <a:pt x="85595" y="5872"/>
                  </a:lnTo>
                  <a:lnTo>
                    <a:pt x="84877" y="5611"/>
                  </a:lnTo>
                  <a:lnTo>
                    <a:pt x="84159" y="5350"/>
                  </a:lnTo>
                  <a:lnTo>
                    <a:pt x="83442" y="5023"/>
                  </a:lnTo>
                  <a:lnTo>
                    <a:pt x="82789" y="4632"/>
                  </a:lnTo>
                  <a:lnTo>
                    <a:pt x="82137" y="4175"/>
                  </a:lnTo>
                  <a:lnTo>
                    <a:pt x="79723" y="2153"/>
                  </a:lnTo>
                  <a:lnTo>
                    <a:pt x="79005" y="1631"/>
                  </a:lnTo>
                  <a:lnTo>
                    <a:pt x="78288" y="1240"/>
                  </a:lnTo>
                  <a:lnTo>
                    <a:pt x="77570" y="848"/>
                  </a:lnTo>
                  <a:lnTo>
                    <a:pt x="76722" y="522"/>
                  </a:lnTo>
                  <a:lnTo>
                    <a:pt x="75939" y="326"/>
                  </a:lnTo>
                  <a:lnTo>
                    <a:pt x="75091" y="130"/>
                  </a:lnTo>
                  <a:lnTo>
                    <a:pt x="74243" y="65"/>
                  </a:lnTo>
                  <a:lnTo>
                    <a:pt x="73395" y="0"/>
                  </a:lnTo>
                  <a:lnTo>
                    <a:pt x="72481" y="65"/>
                  </a:lnTo>
                  <a:lnTo>
                    <a:pt x="71633" y="130"/>
                  </a:lnTo>
                  <a:lnTo>
                    <a:pt x="70785" y="326"/>
                  </a:lnTo>
                  <a:lnTo>
                    <a:pt x="70002" y="522"/>
                  </a:lnTo>
                  <a:lnTo>
                    <a:pt x="69219" y="848"/>
                  </a:lnTo>
                  <a:lnTo>
                    <a:pt x="68437" y="1240"/>
                  </a:lnTo>
                  <a:lnTo>
                    <a:pt x="67719" y="1631"/>
                  </a:lnTo>
                  <a:lnTo>
                    <a:pt x="67001" y="2153"/>
                  </a:lnTo>
                  <a:lnTo>
                    <a:pt x="64587" y="4175"/>
                  </a:lnTo>
                  <a:lnTo>
                    <a:pt x="63935" y="4632"/>
                  </a:lnTo>
                  <a:lnTo>
                    <a:pt x="63283" y="5023"/>
                  </a:lnTo>
                  <a:lnTo>
                    <a:pt x="62630" y="5350"/>
                  </a:lnTo>
                  <a:lnTo>
                    <a:pt x="61847" y="5611"/>
                  </a:lnTo>
                  <a:lnTo>
                    <a:pt x="61130" y="5872"/>
                  </a:lnTo>
                  <a:lnTo>
                    <a:pt x="60347" y="6002"/>
                  </a:lnTo>
                  <a:lnTo>
                    <a:pt x="59564" y="6067"/>
                  </a:lnTo>
                  <a:lnTo>
                    <a:pt x="58781" y="6133"/>
                  </a:lnTo>
                  <a:lnTo>
                    <a:pt x="57998" y="6067"/>
                  </a:lnTo>
                  <a:lnTo>
                    <a:pt x="57215" y="6002"/>
                  </a:lnTo>
                  <a:lnTo>
                    <a:pt x="56432" y="5872"/>
                  </a:lnTo>
                  <a:lnTo>
                    <a:pt x="55715" y="5611"/>
                  </a:lnTo>
                  <a:lnTo>
                    <a:pt x="54997" y="5350"/>
                  </a:lnTo>
                  <a:lnTo>
                    <a:pt x="54279" y="5023"/>
                  </a:lnTo>
                  <a:lnTo>
                    <a:pt x="53627" y="4632"/>
                  </a:lnTo>
                  <a:lnTo>
                    <a:pt x="52975" y="4175"/>
                  </a:lnTo>
                  <a:lnTo>
                    <a:pt x="50561" y="2153"/>
                  </a:lnTo>
                  <a:lnTo>
                    <a:pt x="49843" y="1631"/>
                  </a:lnTo>
                  <a:lnTo>
                    <a:pt x="49126" y="1240"/>
                  </a:lnTo>
                  <a:lnTo>
                    <a:pt x="48408" y="848"/>
                  </a:lnTo>
                  <a:lnTo>
                    <a:pt x="47560" y="522"/>
                  </a:lnTo>
                  <a:lnTo>
                    <a:pt x="46777" y="326"/>
                  </a:lnTo>
                  <a:lnTo>
                    <a:pt x="45929" y="130"/>
                  </a:lnTo>
                  <a:lnTo>
                    <a:pt x="45081" y="65"/>
                  </a:lnTo>
                  <a:lnTo>
                    <a:pt x="44233" y="0"/>
                  </a:lnTo>
                  <a:lnTo>
                    <a:pt x="43319" y="65"/>
                  </a:lnTo>
                  <a:lnTo>
                    <a:pt x="42471" y="130"/>
                  </a:lnTo>
                  <a:lnTo>
                    <a:pt x="41623" y="326"/>
                  </a:lnTo>
                  <a:lnTo>
                    <a:pt x="40840" y="522"/>
                  </a:lnTo>
                  <a:lnTo>
                    <a:pt x="40057" y="848"/>
                  </a:lnTo>
                  <a:lnTo>
                    <a:pt x="39274" y="1240"/>
                  </a:lnTo>
                  <a:lnTo>
                    <a:pt x="38557" y="1631"/>
                  </a:lnTo>
                  <a:lnTo>
                    <a:pt x="37839" y="2153"/>
                  </a:lnTo>
                  <a:lnTo>
                    <a:pt x="35425" y="4175"/>
                  </a:lnTo>
                  <a:lnTo>
                    <a:pt x="34773" y="4632"/>
                  </a:lnTo>
                  <a:lnTo>
                    <a:pt x="34120" y="5023"/>
                  </a:lnTo>
                  <a:lnTo>
                    <a:pt x="33468" y="5350"/>
                  </a:lnTo>
                  <a:lnTo>
                    <a:pt x="32685" y="5611"/>
                  </a:lnTo>
                  <a:lnTo>
                    <a:pt x="31967" y="5872"/>
                  </a:lnTo>
                  <a:lnTo>
                    <a:pt x="31185" y="6002"/>
                  </a:lnTo>
                  <a:lnTo>
                    <a:pt x="30402" y="6067"/>
                  </a:lnTo>
                  <a:lnTo>
                    <a:pt x="29619" y="6133"/>
                  </a:lnTo>
                  <a:lnTo>
                    <a:pt x="28836" y="6067"/>
                  </a:lnTo>
                  <a:lnTo>
                    <a:pt x="28053" y="6002"/>
                  </a:lnTo>
                  <a:lnTo>
                    <a:pt x="27270" y="5872"/>
                  </a:lnTo>
                  <a:lnTo>
                    <a:pt x="26553" y="5611"/>
                  </a:lnTo>
                  <a:lnTo>
                    <a:pt x="25835" y="5350"/>
                  </a:lnTo>
                  <a:lnTo>
                    <a:pt x="25117" y="5023"/>
                  </a:lnTo>
                  <a:lnTo>
                    <a:pt x="24465" y="4632"/>
                  </a:lnTo>
                  <a:lnTo>
                    <a:pt x="23813" y="4175"/>
                  </a:lnTo>
                  <a:lnTo>
                    <a:pt x="21399" y="2153"/>
                  </a:lnTo>
                  <a:lnTo>
                    <a:pt x="20681" y="1631"/>
                  </a:lnTo>
                  <a:lnTo>
                    <a:pt x="19963" y="1240"/>
                  </a:lnTo>
                  <a:lnTo>
                    <a:pt x="19246" y="848"/>
                  </a:lnTo>
                  <a:lnTo>
                    <a:pt x="18398" y="522"/>
                  </a:lnTo>
                  <a:lnTo>
                    <a:pt x="17615" y="326"/>
                  </a:lnTo>
                  <a:lnTo>
                    <a:pt x="16767" y="130"/>
                  </a:lnTo>
                  <a:lnTo>
                    <a:pt x="15919" y="65"/>
                  </a:lnTo>
                  <a:lnTo>
                    <a:pt x="1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93" name="Shape 593"/>
        <p:cNvGrpSpPr/>
        <p:nvPr/>
      </p:nvGrpSpPr>
      <p:grpSpPr>
        <a:xfrm>
          <a:off x="0" y="0"/>
          <a:ext cx="0" cy="0"/>
          <a:chOff x="0" y="0"/>
          <a:chExt cx="0" cy="0"/>
        </a:xfrm>
      </p:grpSpPr>
      <p:sp>
        <p:nvSpPr>
          <p:cNvPr id="594" name="Google Shape;594;p23"/>
          <p:cNvSpPr txBox="1"/>
          <p:nvPr>
            <p:ph hasCustomPrompt="1" type="title"/>
          </p:nvPr>
        </p:nvSpPr>
        <p:spPr>
          <a:xfrm>
            <a:off x="2294163" y="767823"/>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5" name="Google Shape;595;p23"/>
          <p:cNvSpPr txBox="1"/>
          <p:nvPr>
            <p:ph idx="1" type="subTitle"/>
          </p:nvPr>
        </p:nvSpPr>
        <p:spPr>
          <a:xfrm>
            <a:off x="2294150" y="1476799"/>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96" name="Google Shape;596;p23"/>
          <p:cNvSpPr txBox="1"/>
          <p:nvPr>
            <p:ph hasCustomPrompt="1" idx="2" type="title"/>
          </p:nvPr>
        </p:nvSpPr>
        <p:spPr>
          <a:xfrm>
            <a:off x="2294163" y="197570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7" name="Google Shape;597;p23"/>
          <p:cNvSpPr txBox="1"/>
          <p:nvPr>
            <p:ph idx="3" type="subTitle"/>
          </p:nvPr>
        </p:nvSpPr>
        <p:spPr>
          <a:xfrm>
            <a:off x="2294150" y="2684671"/>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98" name="Google Shape;598;p23"/>
          <p:cNvSpPr txBox="1"/>
          <p:nvPr>
            <p:ph hasCustomPrompt="1" idx="4" type="title"/>
          </p:nvPr>
        </p:nvSpPr>
        <p:spPr>
          <a:xfrm>
            <a:off x="2294163" y="321075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9" name="Google Shape;599;p23"/>
          <p:cNvSpPr txBox="1"/>
          <p:nvPr>
            <p:ph idx="5" type="subTitle"/>
          </p:nvPr>
        </p:nvSpPr>
        <p:spPr>
          <a:xfrm>
            <a:off x="2294150" y="3920212"/>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600" name="Google Shape;600;p23"/>
          <p:cNvGrpSpPr/>
          <p:nvPr/>
        </p:nvGrpSpPr>
        <p:grpSpPr>
          <a:xfrm>
            <a:off x="7877571" y="317850"/>
            <a:ext cx="868800" cy="4507800"/>
            <a:chOff x="7877571" y="317850"/>
            <a:chExt cx="868800" cy="4507800"/>
          </a:xfrm>
        </p:grpSpPr>
        <p:sp>
          <p:nvSpPr>
            <p:cNvPr id="601" name="Google Shape;601;p23"/>
            <p:cNvSpPr/>
            <p:nvPr/>
          </p:nvSpPr>
          <p:spPr>
            <a:xfrm rot="5400000">
              <a:off x="6058071" y="2137350"/>
              <a:ext cx="4507800" cy="868800"/>
            </a:xfrm>
            <a:prstGeom prst="roundRect">
              <a:avLst>
                <a:gd fmla="val 30001"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23"/>
            <p:cNvGrpSpPr/>
            <p:nvPr/>
          </p:nvGrpSpPr>
          <p:grpSpPr>
            <a:xfrm rot="-5400000">
              <a:off x="6226334" y="2294308"/>
              <a:ext cx="4171615" cy="573444"/>
              <a:chOff x="720217" y="589395"/>
              <a:chExt cx="7703813" cy="1063705"/>
            </a:xfrm>
          </p:grpSpPr>
          <p:sp>
            <p:nvSpPr>
              <p:cNvPr id="603" name="Google Shape;603;p23"/>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3"/>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3"/>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3"/>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3"/>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 name="Google Shape;632;p23"/>
          <p:cNvGrpSpPr/>
          <p:nvPr/>
        </p:nvGrpSpPr>
        <p:grpSpPr>
          <a:xfrm>
            <a:off x="390896" y="317850"/>
            <a:ext cx="868800" cy="4507800"/>
            <a:chOff x="390896" y="317850"/>
            <a:chExt cx="868800" cy="4507800"/>
          </a:xfrm>
        </p:grpSpPr>
        <p:sp>
          <p:nvSpPr>
            <p:cNvPr id="633" name="Google Shape;633;p23"/>
            <p:cNvSpPr/>
            <p:nvPr/>
          </p:nvSpPr>
          <p:spPr>
            <a:xfrm flipH="1" rot="5400000">
              <a:off x="-1428604" y="2137350"/>
              <a:ext cx="4507800" cy="868800"/>
            </a:xfrm>
            <a:prstGeom prst="roundRect">
              <a:avLst>
                <a:gd fmla="val 34844"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23"/>
            <p:cNvGrpSpPr/>
            <p:nvPr/>
          </p:nvGrpSpPr>
          <p:grpSpPr>
            <a:xfrm flipH="1" rot="-5400000">
              <a:off x="-1260341" y="2275748"/>
              <a:ext cx="4171615" cy="573444"/>
              <a:chOff x="720217" y="589395"/>
              <a:chExt cx="7703813" cy="1063705"/>
            </a:xfrm>
          </p:grpSpPr>
          <p:sp>
            <p:nvSpPr>
              <p:cNvPr id="635" name="Google Shape;635;p23"/>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4" name="Shape 664"/>
        <p:cNvGrpSpPr/>
        <p:nvPr/>
      </p:nvGrpSpPr>
      <p:grpSpPr>
        <a:xfrm>
          <a:off x="0" y="0"/>
          <a:ext cx="0" cy="0"/>
          <a:chOff x="0" y="0"/>
          <a:chExt cx="0" cy="0"/>
        </a:xfrm>
      </p:grpSpPr>
      <p:sp>
        <p:nvSpPr>
          <p:cNvPr id="665" name="Google Shape;66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6" name="Google Shape;666;p24"/>
          <p:cNvSpPr/>
          <p:nvPr/>
        </p:nvSpPr>
        <p:spPr>
          <a:xfrm>
            <a:off x="62226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 name="Google Shape;667;p24"/>
          <p:cNvGrpSpPr/>
          <p:nvPr/>
        </p:nvGrpSpPr>
        <p:grpSpPr>
          <a:xfrm>
            <a:off x="6406079" y="4350005"/>
            <a:ext cx="2163231" cy="298688"/>
            <a:chOff x="720217" y="589395"/>
            <a:chExt cx="7703813" cy="1063705"/>
          </a:xfrm>
        </p:grpSpPr>
        <p:sp>
          <p:nvSpPr>
            <p:cNvPr id="668" name="Google Shape;668;p24"/>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4"/>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4"/>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4"/>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4"/>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4"/>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4"/>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4"/>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4"/>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4"/>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4"/>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4"/>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4"/>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24"/>
          <p:cNvSpPr/>
          <p:nvPr/>
        </p:nvSpPr>
        <p:spPr>
          <a:xfrm>
            <a:off x="390900" y="4166525"/>
            <a:ext cx="5716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24"/>
          <p:cNvGrpSpPr/>
          <p:nvPr/>
        </p:nvGrpSpPr>
        <p:grpSpPr>
          <a:xfrm>
            <a:off x="684804" y="4298154"/>
            <a:ext cx="5178504" cy="358014"/>
            <a:chOff x="238125" y="958200"/>
            <a:chExt cx="7143750" cy="510500"/>
          </a:xfrm>
        </p:grpSpPr>
        <p:sp>
          <p:nvSpPr>
            <p:cNvPr id="699" name="Google Shape;699;p24"/>
            <p:cNvSpPr/>
            <p:nvPr/>
          </p:nvSpPr>
          <p:spPr>
            <a:xfrm>
              <a:off x="238125" y="1297425"/>
              <a:ext cx="7143750" cy="171275"/>
            </a:xfrm>
            <a:custGeom>
              <a:rect b="b" l="l" r="r" t="t"/>
              <a:pathLst>
                <a:path extrusionOk="0" h="6851" w="285750">
                  <a:moveTo>
                    <a:pt x="8416" y="1"/>
                  </a:moveTo>
                  <a:lnTo>
                    <a:pt x="7568" y="66"/>
                  </a:lnTo>
                  <a:lnTo>
                    <a:pt x="6720" y="131"/>
                  </a:lnTo>
                  <a:lnTo>
                    <a:pt x="5872" y="327"/>
                  </a:lnTo>
                  <a:lnTo>
                    <a:pt x="5023" y="523"/>
                  </a:lnTo>
                  <a:lnTo>
                    <a:pt x="4241" y="849"/>
                  </a:lnTo>
                  <a:lnTo>
                    <a:pt x="3458" y="1240"/>
                  </a:lnTo>
                  <a:lnTo>
                    <a:pt x="2740" y="1632"/>
                  </a:lnTo>
                  <a:lnTo>
                    <a:pt x="2088" y="2154"/>
                  </a:lnTo>
                  <a:lnTo>
                    <a:pt x="0" y="3850"/>
                  </a:lnTo>
                  <a:lnTo>
                    <a:pt x="587" y="4372"/>
                  </a:lnTo>
                  <a:lnTo>
                    <a:pt x="2610" y="2741"/>
                  </a:lnTo>
                  <a:lnTo>
                    <a:pt x="3262" y="2219"/>
                  </a:lnTo>
                  <a:lnTo>
                    <a:pt x="3914" y="1828"/>
                  </a:lnTo>
                  <a:lnTo>
                    <a:pt x="4567" y="1501"/>
                  </a:lnTo>
                  <a:lnTo>
                    <a:pt x="5350" y="1240"/>
                  </a:lnTo>
                  <a:lnTo>
                    <a:pt x="6067" y="1045"/>
                  </a:lnTo>
                  <a:lnTo>
                    <a:pt x="6850" y="849"/>
                  </a:lnTo>
                  <a:lnTo>
                    <a:pt x="7633" y="784"/>
                  </a:lnTo>
                  <a:lnTo>
                    <a:pt x="8416" y="718"/>
                  </a:lnTo>
                  <a:lnTo>
                    <a:pt x="9199" y="784"/>
                  </a:lnTo>
                  <a:lnTo>
                    <a:pt x="9982" y="849"/>
                  </a:lnTo>
                  <a:lnTo>
                    <a:pt x="10765" y="1045"/>
                  </a:lnTo>
                  <a:lnTo>
                    <a:pt x="11482" y="1240"/>
                  </a:lnTo>
                  <a:lnTo>
                    <a:pt x="12200" y="1501"/>
                  </a:lnTo>
                  <a:lnTo>
                    <a:pt x="12917" y="1828"/>
                  </a:lnTo>
                  <a:lnTo>
                    <a:pt x="13570" y="2219"/>
                  </a:lnTo>
                  <a:lnTo>
                    <a:pt x="14222" y="2741"/>
                  </a:lnTo>
                  <a:lnTo>
                    <a:pt x="16636" y="4698"/>
                  </a:lnTo>
                  <a:lnTo>
                    <a:pt x="17289" y="5220"/>
                  </a:lnTo>
                  <a:lnTo>
                    <a:pt x="18071" y="5677"/>
                  </a:lnTo>
                  <a:lnTo>
                    <a:pt x="18789" y="6003"/>
                  </a:lnTo>
                  <a:lnTo>
                    <a:pt x="19572" y="6329"/>
                  </a:lnTo>
                  <a:lnTo>
                    <a:pt x="20420" y="6525"/>
                  </a:lnTo>
                  <a:lnTo>
                    <a:pt x="21268" y="6721"/>
                  </a:lnTo>
                  <a:lnTo>
                    <a:pt x="22116" y="6851"/>
                  </a:lnTo>
                  <a:lnTo>
                    <a:pt x="23813" y="6851"/>
                  </a:lnTo>
                  <a:lnTo>
                    <a:pt x="24726" y="6721"/>
                  </a:lnTo>
                  <a:lnTo>
                    <a:pt x="25509" y="6525"/>
                  </a:lnTo>
                  <a:lnTo>
                    <a:pt x="26357" y="6329"/>
                  </a:lnTo>
                  <a:lnTo>
                    <a:pt x="27140" y="6003"/>
                  </a:lnTo>
                  <a:lnTo>
                    <a:pt x="27923" y="5677"/>
                  </a:lnTo>
                  <a:lnTo>
                    <a:pt x="28640" y="5220"/>
                  </a:lnTo>
                  <a:lnTo>
                    <a:pt x="29358" y="4698"/>
                  </a:lnTo>
                  <a:lnTo>
                    <a:pt x="31772" y="2741"/>
                  </a:lnTo>
                  <a:lnTo>
                    <a:pt x="32359" y="2219"/>
                  </a:lnTo>
                  <a:lnTo>
                    <a:pt x="33077" y="1828"/>
                  </a:lnTo>
                  <a:lnTo>
                    <a:pt x="33729" y="1501"/>
                  </a:lnTo>
                  <a:lnTo>
                    <a:pt x="34447" y="1240"/>
                  </a:lnTo>
                  <a:lnTo>
                    <a:pt x="35229" y="1045"/>
                  </a:lnTo>
                  <a:lnTo>
                    <a:pt x="36012" y="849"/>
                  </a:lnTo>
                  <a:lnTo>
                    <a:pt x="36795" y="784"/>
                  </a:lnTo>
                  <a:lnTo>
                    <a:pt x="37578" y="718"/>
                  </a:lnTo>
                  <a:lnTo>
                    <a:pt x="38361" y="784"/>
                  </a:lnTo>
                  <a:lnTo>
                    <a:pt x="39144" y="849"/>
                  </a:lnTo>
                  <a:lnTo>
                    <a:pt x="39927" y="1045"/>
                  </a:lnTo>
                  <a:lnTo>
                    <a:pt x="40644" y="1240"/>
                  </a:lnTo>
                  <a:lnTo>
                    <a:pt x="41362" y="1501"/>
                  </a:lnTo>
                  <a:lnTo>
                    <a:pt x="42080" y="1828"/>
                  </a:lnTo>
                  <a:lnTo>
                    <a:pt x="42732" y="2219"/>
                  </a:lnTo>
                  <a:lnTo>
                    <a:pt x="43384" y="2741"/>
                  </a:lnTo>
                  <a:lnTo>
                    <a:pt x="45798" y="4698"/>
                  </a:lnTo>
                  <a:lnTo>
                    <a:pt x="46451" y="5220"/>
                  </a:lnTo>
                  <a:lnTo>
                    <a:pt x="47234" y="5677"/>
                  </a:lnTo>
                  <a:lnTo>
                    <a:pt x="47951" y="6003"/>
                  </a:lnTo>
                  <a:lnTo>
                    <a:pt x="48734" y="6329"/>
                  </a:lnTo>
                  <a:lnTo>
                    <a:pt x="49582" y="6525"/>
                  </a:lnTo>
                  <a:lnTo>
                    <a:pt x="50430" y="6721"/>
                  </a:lnTo>
                  <a:lnTo>
                    <a:pt x="51278" y="6851"/>
                  </a:lnTo>
                  <a:lnTo>
                    <a:pt x="52975" y="6851"/>
                  </a:lnTo>
                  <a:lnTo>
                    <a:pt x="53823" y="6721"/>
                  </a:lnTo>
                  <a:lnTo>
                    <a:pt x="54671" y="6525"/>
                  </a:lnTo>
                  <a:lnTo>
                    <a:pt x="55519" y="6329"/>
                  </a:lnTo>
                  <a:lnTo>
                    <a:pt x="56302" y="6003"/>
                  </a:lnTo>
                  <a:lnTo>
                    <a:pt x="57085" y="5677"/>
                  </a:lnTo>
                  <a:lnTo>
                    <a:pt x="57802" y="5220"/>
                  </a:lnTo>
                  <a:lnTo>
                    <a:pt x="58455" y="4698"/>
                  </a:lnTo>
                  <a:lnTo>
                    <a:pt x="60934" y="2741"/>
                  </a:lnTo>
                  <a:lnTo>
                    <a:pt x="61521" y="2219"/>
                  </a:lnTo>
                  <a:lnTo>
                    <a:pt x="62239" y="1828"/>
                  </a:lnTo>
                  <a:lnTo>
                    <a:pt x="62891" y="1501"/>
                  </a:lnTo>
                  <a:lnTo>
                    <a:pt x="63609" y="1240"/>
                  </a:lnTo>
                  <a:lnTo>
                    <a:pt x="64392" y="1045"/>
                  </a:lnTo>
                  <a:lnTo>
                    <a:pt x="65174" y="849"/>
                  </a:lnTo>
                  <a:lnTo>
                    <a:pt x="65957" y="784"/>
                  </a:lnTo>
                  <a:lnTo>
                    <a:pt x="66740" y="718"/>
                  </a:lnTo>
                  <a:lnTo>
                    <a:pt x="67523" y="784"/>
                  </a:lnTo>
                  <a:lnTo>
                    <a:pt x="68306" y="849"/>
                  </a:lnTo>
                  <a:lnTo>
                    <a:pt x="69024" y="1045"/>
                  </a:lnTo>
                  <a:lnTo>
                    <a:pt x="69807" y="1240"/>
                  </a:lnTo>
                  <a:lnTo>
                    <a:pt x="70524" y="1501"/>
                  </a:lnTo>
                  <a:lnTo>
                    <a:pt x="71242" y="1828"/>
                  </a:lnTo>
                  <a:lnTo>
                    <a:pt x="71894" y="2219"/>
                  </a:lnTo>
                  <a:lnTo>
                    <a:pt x="72481" y="2676"/>
                  </a:lnTo>
                  <a:lnTo>
                    <a:pt x="74960" y="4698"/>
                  </a:lnTo>
                  <a:lnTo>
                    <a:pt x="75613" y="5220"/>
                  </a:lnTo>
                  <a:lnTo>
                    <a:pt x="76330" y="5677"/>
                  </a:lnTo>
                  <a:lnTo>
                    <a:pt x="77113" y="6003"/>
                  </a:lnTo>
                  <a:lnTo>
                    <a:pt x="77896" y="6329"/>
                  </a:lnTo>
                  <a:lnTo>
                    <a:pt x="78744" y="6525"/>
                  </a:lnTo>
                  <a:lnTo>
                    <a:pt x="79592" y="6721"/>
                  </a:lnTo>
                  <a:lnTo>
                    <a:pt x="80441" y="6851"/>
                  </a:lnTo>
                  <a:lnTo>
                    <a:pt x="82137" y="6851"/>
                  </a:lnTo>
                  <a:lnTo>
                    <a:pt x="82985" y="6721"/>
                  </a:lnTo>
                  <a:lnTo>
                    <a:pt x="83833" y="6525"/>
                  </a:lnTo>
                  <a:lnTo>
                    <a:pt x="84681" y="6329"/>
                  </a:lnTo>
                  <a:lnTo>
                    <a:pt x="85464" y="6003"/>
                  </a:lnTo>
                  <a:lnTo>
                    <a:pt x="86247" y="5677"/>
                  </a:lnTo>
                  <a:lnTo>
                    <a:pt x="86965" y="5220"/>
                  </a:lnTo>
                  <a:lnTo>
                    <a:pt x="87617" y="4698"/>
                  </a:lnTo>
                  <a:lnTo>
                    <a:pt x="90096" y="2741"/>
                  </a:lnTo>
                  <a:lnTo>
                    <a:pt x="90683" y="2219"/>
                  </a:lnTo>
                  <a:lnTo>
                    <a:pt x="91336" y="1828"/>
                  </a:lnTo>
                  <a:lnTo>
                    <a:pt x="92053" y="1501"/>
                  </a:lnTo>
                  <a:lnTo>
                    <a:pt x="92771" y="1240"/>
                  </a:lnTo>
                  <a:lnTo>
                    <a:pt x="93554" y="1045"/>
                  </a:lnTo>
                  <a:lnTo>
                    <a:pt x="94337" y="849"/>
                  </a:lnTo>
                  <a:lnTo>
                    <a:pt x="95120" y="784"/>
                  </a:lnTo>
                  <a:lnTo>
                    <a:pt x="95902" y="718"/>
                  </a:lnTo>
                  <a:lnTo>
                    <a:pt x="96685" y="784"/>
                  </a:lnTo>
                  <a:lnTo>
                    <a:pt x="97468" y="849"/>
                  </a:lnTo>
                  <a:lnTo>
                    <a:pt x="98186" y="1045"/>
                  </a:lnTo>
                  <a:lnTo>
                    <a:pt x="98969" y="1240"/>
                  </a:lnTo>
                  <a:lnTo>
                    <a:pt x="99686" y="1501"/>
                  </a:lnTo>
                  <a:lnTo>
                    <a:pt x="100404" y="1828"/>
                  </a:lnTo>
                  <a:lnTo>
                    <a:pt x="101056" y="2219"/>
                  </a:lnTo>
                  <a:lnTo>
                    <a:pt x="101643" y="2676"/>
                  </a:lnTo>
                  <a:lnTo>
                    <a:pt x="104123" y="4698"/>
                  </a:lnTo>
                  <a:lnTo>
                    <a:pt x="104775" y="5220"/>
                  </a:lnTo>
                  <a:lnTo>
                    <a:pt x="105493" y="5677"/>
                  </a:lnTo>
                  <a:lnTo>
                    <a:pt x="106276" y="6003"/>
                  </a:lnTo>
                  <a:lnTo>
                    <a:pt x="107058" y="6329"/>
                  </a:lnTo>
                  <a:lnTo>
                    <a:pt x="107907" y="6525"/>
                  </a:lnTo>
                  <a:lnTo>
                    <a:pt x="108755" y="6721"/>
                  </a:lnTo>
                  <a:lnTo>
                    <a:pt x="109603" y="6851"/>
                  </a:lnTo>
                  <a:lnTo>
                    <a:pt x="111299" y="6851"/>
                  </a:lnTo>
                  <a:lnTo>
                    <a:pt x="112147" y="6721"/>
                  </a:lnTo>
                  <a:lnTo>
                    <a:pt x="112995" y="6525"/>
                  </a:lnTo>
                  <a:lnTo>
                    <a:pt x="113843" y="6329"/>
                  </a:lnTo>
                  <a:lnTo>
                    <a:pt x="114626" y="6003"/>
                  </a:lnTo>
                  <a:lnTo>
                    <a:pt x="115409" y="5677"/>
                  </a:lnTo>
                  <a:lnTo>
                    <a:pt x="116127" y="5220"/>
                  </a:lnTo>
                  <a:lnTo>
                    <a:pt x="116779" y="4698"/>
                  </a:lnTo>
                  <a:lnTo>
                    <a:pt x="119258" y="2741"/>
                  </a:lnTo>
                  <a:lnTo>
                    <a:pt x="119845" y="2219"/>
                  </a:lnTo>
                  <a:lnTo>
                    <a:pt x="120498" y="1828"/>
                  </a:lnTo>
                  <a:lnTo>
                    <a:pt x="121215" y="1501"/>
                  </a:lnTo>
                  <a:lnTo>
                    <a:pt x="121933" y="1240"/>
                  </a:lnTo>
                  <a:lnTo>
                    <a:pt x="122716" y="1045"/>
                  </a:lnTo>
                  <a:lnTo>
                    <a:pt x="123499" y="849"/>
                  </a:lnTo>
                  <a:lnTo>
                    <a:pt x="124282" y="784"/>
                  </a:lnTo>
                  <a:lnTo>
                    <a:pt x="125065" y="718"/>
                  </a:lnTo>
                  <a:lnTo>
                    <a:pt x="125847" y="784"/>
                  </a:lnTo>
                  <a:lnTo>
                    <a:pt x="126630" y="849"/>
                  </a:lnTo>
                  <a:lnTo>
                    <a:pt x="127348" y="1045"/>
                  </a:lnTo>
                  <a:lnTo>
                    <a:pt x="128131" y="1240"/>
                  </a:lnTo>
                  <a:lnTo>
                    <a:pt x="128848" y="1501"/>
                  </a:lnTo>
                  <a:lnTo>
                    <a:pt x="129566" y="1828"/>
                  </a:lnTo>
                  <a:lnTo>
                    <a:pt x="130219" y="2219"/>
                  </a:lnTo>
                  <a:lnTo>
                    <a:pt x="130806" y="2676"/>
                  </a:lnTo>
                  <a:lnTo>
                    <a:pt x="133285" y="4698"/>
                  </a:lnTo>
                  <a:lnTo>
                    <a:pt x="133937" y="5220"/>
                  </a:lnTo>
                  <a:lnTo>
                    <a:pt x="134655" y="5677"/>
                  </a:lnTo>
                  <a:lnTo>
                    <a:pt x="135438" y="6003"/>
                  </a:lnTo>
                  <a:lnTo>
                    <a:pt x="136221" y="6329"/>
                  </a:lnTo>
                  <a:lnTo>
                    <a:pt x="137069" y="6525"/>
                  </a:lnTo>
                  <a:lnTo>
                    <a:pt x="137917" y="6721"/>
                  </a:lnTo>
                  <a:lnTo>
                    <a:pt x="138765" y="6851"/>
                  </a:lnTo>
                  <a:lnTo>
                    <a:pt x="140461" y="6851"/>
                  </a:lnTo>
                  <a:lnTo>
                    <a:pt x="141309" y="6721"/>
                  </a:lnTo>
                  <a:lnTo>
                    <a:pt x="142157" y="6525"/>
                  </a:lnTo>
                  <a:lnTo>
                    <a:pt x="143005" y="6329"/>
                  </a:lnTo>
                  <a:lnTo>
                    <a:pt x="143788" y="6003"/>
                  </a:lnTo>
                  <a:lnTo>
                    <a:pt x="144571" y="5677"/>
                  </a:lnTo>
                  <a:lnTo>
                    <a:pt x="145289" y="5220"/>
                  </a:lnTo>
                  <a:lnTo>
                    <a:pt x="145941" y="4698"/>
                  </a:lnTo>
                  <a:lnTo>
                    <a:pt x="148420" y="2741"/>
                  </a:lnTo>
                  <a:lnTo>
                    <a:pt x="149008" y="2219"/>
                  </a:lnTo>
                  <a:lnTo>
                    <a:pt x="149660" y="1828"/>
                  </a:lnTo>
                  <a:lnTo>
                    <a:pt x="150378" y="1501"/>
                  </a:lnTo>
                  <a:lnTo>
                    <a:pt x="151095" y="1240"/>
                  </a:lnTo>
                  <a:lnTo>
                    <a:pt x="151878" y="1045"/>
                  </a:lnTo>
                  <a:lnTo>
                    <a:pt x="152661" y="849"/>
                  </a:lnTo>
                  <a:lnTo>
                    <a:pt x="153379" y="784"/>
                  </a:lnTo>
                  <a:lnTo>
                    <a:pt x="154227" y="718"/>
                  </a:lnTo>
                  <a:lnTo>
                    <a:pt x="155010" y="784"/>
                  </a:lnTo>
                  <a:lnTo>
                    <a:pt x="155792" y="849"/>
                  </a:lnTo>
                  <a:lnTo>
                    <a:pt x="156510" y="1045"/>
                  </a:lnTo>
                  <a:lnTo>
                    <a:pt x="157293" y="1240"/>
                  </a:lnTo>
                  <a:lnTo>
                    <a:pt x="158011" y="1501"/>
                  </a:lnTo>
                  <a:lnTo>
                    <a:pt x="158728" y="1828"/>
                  </a:lnTo>
                  <a:lnTo>
                    <a:pt x="159381" y="2219"/>
                  </a:lnTo>
                  <a:lnTo>
                    <a:pt x="159968" y="2676"/>
                  </a:lnTo>
                  <a:lnTo>
                    <a:pt x="162447" y="4698"/>
                  </a:lnTo>
                  <a:lnTo>
                    <a:pt x="163099" y="5220"/>
                  </a:lnTo>
                  <a:lnTo>
                    <a:pt x="163817" y="5677"/>
                  </a:lnTo>
                  <a:lnTo>
                    <a:pt x="164600" y="6003"/>
                  </a:lnTo>
                  <a:lnTo>
                    <a:pt x="165383" y="6329"/>
                  </a:lnTo>
                  <a:lnTo>
                    <a:pt x="166231" y="6525"/>
                  </a:lnTo>
                  <a:lnTo>
                    <a:pt x="167079" y="6721"/>
                  </a:lnTo>
                  <a:lnTo>
                    <a:pt x="167927" y="6851"/>
                  </a:lnTo>
                  <a:lnTo>
                    <a:pt x="169623" y="6851"/>
                  </a:lnTo>
                  <a:lnTo>
                    <a:pt x="170471" y="6721"/>
                  </a:lnTo>
                  <a:lnTo>
                    <a:pt x="171320" y="6525"/>
                  </a:lnTo>
                  <a:lnTo>
                    <a:pt x="172168" y="6329"/>
                  </a:lnTo>
                  <a:lnTo>
                    <a:pt x="172951" y="6003"/>
                  </a:lnTo>
                  <a:lnTo>
                    <a:pt x="173733" y="5677"/>
                  </a:lnTo>
                  <a:lnTo>
                    <a:pt x="174451" y="5220"/>
                  </a:lnTo>
                  <a:lnTo>
                    <a:pt x="175103" y="4698"/>
                  </a:lnTo>
                  <a:lnTo>
                    <a:pt x="177583" y="2741"/>
                  </a:lnTo>
                  <a:lnTo>
                    <a:pt x="178170" y="2219"/>
                  </a:lnTo>
                  <a:lnTo>
                    <a:pt x="178822" y="1828"/>
                  </a:lnTo>
                  <a:lnTo>
                    <a:pt x="179540" y="1501"/>
                  </a:lnTo>
                  <a:lnTo>
                    <a:pt x="180257" y="1240"/>
                  </a:lnTo>
                  <a:lnTo>
                    <a:pt x="181040" y="1045"/>
                  </a:lnTo>
                  <a:lnTo>
                    <a:pt x="181758" y="849"/>
                  </a:lnTo>
                  <a:lnTo>
                    <a:pt x="182541" y="784"/>
                  </a:lnTo>
                  <a:lnTo>
                    <a:pt x="183324" y="718"/>
                  </a:lnTo>
                  <a:lnTo>
                    <a:pt x="184172" y="784"/>
                  </a:lnTo>
                  <a:lnTo>
                    <a:pt x="184889" y="849"/>
                  </a:lnTo>
                  <a:lnTo>
                    <a:pt x="185672" y="1045"/>
                  </a:lnTo>
                  <a:lnTo>
                    <a:pt x="186455" y="1240"/>
                  </a:lnTo>
                  <a:lnTo>
                    <a:pt x="187173" y="1501"/>
                  </a:lnTo>
                  <a:lnTo>
                    <a:pt x="187890" y="1828"/>
                  </a:lnTo>
                  <a:lnTo>
                    <a:pt x="188543" y="2219"/>
                  </a:lnTo>
                  <a:lnTo>
                    <a:pt x="189130" y="2741"/>
                  </a:lnTo>
                  <a:lnTo>
                    <a:pt x="191609" y="4698"/>
                  </a:lnTo>
                  <a:lnTo>
                    <a:pt x="192261" y="5220"/>
                  </a:lnTo>
                  <a:lnTo>
                    <a:pt x="192979" y="5677"/>
                  </a:lnTo>
                  <a:lnTo>
                    <a:pt x="193762" y="6003"/>
                  </a:lnTo>
                  <a:lnTo>
                    <a:pt x="194545" y="6329"/>
                  </a:lnTo>
                  <a:lnTo>
                    <a:pt x="195393" y="6525"/>
                  </a:lnTo>
                  <a:lnTo>
                    <a:pt x="196241" y="6721"/>
                  </a:lnTo>
                  <a:lnTo>
                    <a:pt x="197089" y="6851"/>
                  </a:lnTo>
                  <a:lnTo>
                    <a:pt x="198785" y="6851"/>
                  </a:lnTo>
                  <a:lnTo>
                    <a:pt x="199634" y="6721"/>
                  </a:lnTo>
                  <a:lnTo>
                    <a:pt x="200482" y="6525"/>
                  </a:lnTo>
                  <a:lnTo>
                    <a:pt x="201330" y="6329"/>
                  </a:lnTo>
                  <a:lnTo>
                    <a:pt x="202113" y="6003"/>
                  </a:lnTo>
                  <a:lnTo>
                    <a:pt x="202896" y="5677"/>
                  </a:lnTo>
                  <a:lnTo>
                    <a:pt x="203613" y="5220"/>
                  </a:lnTo>
                  <a:lnTo>
                    <a:pt x="204266" y="4698"/>
                  </a:lnTo>
                  <a:lnTo>
                    <a:pt x="206745" y="2741"/>
                  </a:lnTo>
                  <a:lnTo>
                    <a:pt x="207332" y="2219"/>
                  </a:lnTo>
                  <a:lnTo>
                    <a:pt x="207984" y="1828"/>
                  </a:lnTo>
                  <a:lnTo>
                    <a:pt x="208702" y="1501"/>
                  </a:lnTo>
                  <a:lnTo>
                    <a:pt x="209420" y="1240"/>
                  </a:lnTo>
                  <a:lnTo>
                    <a:pt x="210202" y="1045"/>
                  </a:lnTo>
                  <a:lnTo>
                    <a:pt x="210920" y="849"/>
                  </a:lnTo>
                  <a:lnTo>
                    <a:pt x="211703" y="784"/>
                  </a:lnTo>
                  <a:lnTo>
                    <a:pt x="212486" y="718"/>
                  </a:lnTo>
                  <a:lnTo>
                    <a:pt x="213269" y="784"/>
                  </a:lnTo>
                  <a:lnTo>
                    <a:pt x="214052" y="849"/>
                  </a:lnTo>
                  <a:lnTo>
                    <a:pt x="214834" y="1045"/>
                  </a:lnTo>
                  <a:lnTo>
                    <a:pt x="215617" y="1240"/>
                  </a:lnTo>
                  <a:lnTo>
                    <a:pt x="216335" y="1501"/>
                  </a:lnTo>
                  <a:lnTo>
                    <a:pt x="217053" y="1828"/>
                  </a:lnTo>
                  <a:lnTo>
                    <a:pt x="217705" y="2219"/>
                  </a:lnTo>
                  <a:lnTo>
                    <a:pt x="218292" y="2676"/>
                  </a:lnTo>
                  <a:lnTo>
                    <a:pt x="220771" y="4698"/>
                  </a:lnTo>
                  <a:lnTo>
                    <a:pt x="221424" y="5220"/>
                  </a:lnTo>
                  <a:lnTo>
                    <a:pt x="222141" y="5677"/>
                  </a:lnTo>
                  <a:lnTo>
                    <a:pt x="222924" y="6003"/>
                  </a:lnTo>
                  <a:lnTo>
                    <a:pt x="223707" y="6329"/>
                  </a:lnTo>
                  <a:lnTo>
                    <a:pt x="224555" y="6525"/>
                  </a:lnTo>
                  <a:lnTo>
                    <a:pt x="225403" y="6721"/>
                  </a:lnTo>
                  <a:lnTo>
                    <a:pt x="226251" y="6851"/>
                  </a:lnTo>
                  <a:lnTo>
                    <a:pt x="227948" y="6851"/>
                  </a:lnTo>
                  <a:lnTo>
                    <a:pt x="228796" y="6721"/>
                  </a:lnTo>
                  <a:lnTo>
                    <a:pt x="229644" y="6525"/>
                  </a:lnTo>
                  <a:lnTo>
                    <a:pt x="230492" y="6329"/>
                  </a:lnTo>
                  <a:lnTo>
                    <a:pt x="231275" y="6003"/>
                  </a:lnTo>
                  <a:lnTo>
                    <a:pt x="232058" y="5677"/>
                  </a:lnTo>
                  <a:lnTo>
                    <a:pt x="232775" y="5220"/>
                  </a:lnTo>
                  <a:lnTo>
                    <a:pt x="233428" y="4698"/>
                  </a:lnTo>
                  <a:lnTo>
                    <a:pt x="235907" y="2741"/>
                  </a:lnTo>
                  <a:lnTo>
                    <a:pt x="236494" y="2219"/>
                  </a:lnTo>
                  <a:lnTo>
                    <a:pt x="237146" y="1828"/>
                  </a:lnTo>
                  <a:lnTo>
                    <a:pt x="237864" y="1501"/>
                  </a:lnTo>
                  <a:lnTo>
                    <a:pt x="238582" y="1240"/>
                  </a:lnTo>
                  <a:lnTo>
                    <a:pt x="239365" y="1045"/>
                  </a:lnTo>
                  <a:lnTo>
                    <a:pt x="240082" y="849"/>
                  </a:lnTo>
                  <a:lnTo>
                    <a:pt x="240865" y="784"/>
                  </a:lnTo>
                  <a:lnTo>
                    <a:pt x="241648" y="718"/>
                  </a:lnTo>
                  <a:lnTo>
                    <a:pt x="242431" y="784"/>
                  </a:lnTo>
                  <a:lnTo>
                    <a:pt x="243214" y="849"/>
                  </a:lnTo>
                  <a:lnTo>
                    <a:pt x="243997" y="1045"/>
                  </a:lnTo>
                  <a:lnTo>
                    <a:pt x="244779" y="1240"/>
                  </a:lnTo>
                  <a:lnTo>
                    <a:pt x="245497" y="1501"/>
                  </a:lnTo>
                  <a:lnTo>
                    <a:pt x="246149" y="1828"/>
                  </a:lnTo>
                  <a:lnTo>
                    <a:pt x="246867" y="2219"/>
                  </a:lnTo>
                  <a:lnTo>
                    <a:pt x="247454" y="2676"/>
                  </a:lnTo>
                  <a:lnTo>
                    <a:pt x="249933" y="4698"/>
                  </a:lnTo>
                  <a:lnTo>
                    <a:pt x="250586" y="5220"/>
                  </a:lnTo>
                  <a:lnTo>
                    <a:pt x="251303" y="5677"/>
                  </a:lnTo>
                  <a:lnTo>
                    <a:pt x="252086" y="6003"/>
                  </a:lnTo>
                  <a:lnTo>
                    <a:pt x="252869" y="6329"/>
                  </a:lnTo>
                  <a:lnTo>
                    <a:pt x="253717" y="6525"/>
                  </a:lnTo>
                  <a:lnTo>
                    <a:pt x="254565" y="6721"/>
                  </a:lnTo>
                  <a:lnTo>
                    <a:pt x="255414" y="6851"/>
                  </a:lnTo>
                  <a:lnTo>
                    <a:pt x="257110" y="6851"/>
                  </a:lnTo>
                  <a:lnTo>
                    <a:pt x="257958" y="6721"/>
                  </a:lnTo>
                  <a:lnTo>
                    <a:pt x="258806" y="6525"/>
                  </a:lnTo>
                  <a:lnTo>
                    <a:pt x="259654" y="6329"/>
                  </a:lnTo>
                  <a:lnTo>
                    <a:pt x="260437" y="6003"/>
                  </a:lnTo>
                  <a:lnTo>
                    <a:pt x="261220" y="5677"/>
                  </a:lnTo>
                  <a:lnTo>
                    <a:pt x="261938" y="5220"/>
                  </a:lnTo>
                  <a:lnTo>
                    <a:pt x="262590" y="4698"/>
                  </a:lnTo>
                  <a:lnTo>
                    <a:pt x="265069" y="2676"/>
                  </a:lnTo>
                  <a:lnTo>
                    <a:pt x="265656" y="2219"/>
                  </a:lnTo>
                  <a:lnTo>
                    <a:pt x="266309" y="1828"/>
                  </a:lnTo>
                  <a:lnTo>
                    <a:pt x="267026" y="1501"/>
                  </a:lnTo>
                  <a:lnTo>
                    <a:pt x="267744" y="1240"/>
                  </a:lnTo>
                  <a:lnTo>
                    <a:pt x="268527" y="1045"/>
                  </a:lnTo>
                  <a:lnTo>
                    <a:pt x="269244" y="849"/>
                  </a:lnTo>
                  <a:lnTo>
                    <a:pt x="270027" y="784"/>
                  </a:lnTo>
                  <a:lnTo>
                    <a:pt x="270810" y="718"/>
                  </a:lnTo>
                  <a:lnTo>
                    <a:pt x="271593" y="784"/>
                  </a:lnTo>
                  <a:lnTo>
                    <a:pt x="272376" y="849"/>
                  </a:lnTo>
                  <a:lnTo>
                    <a:pt x="273159" y="1045"/>
                  </a:lnTo>
                  <a:lnTo>
                    <a:pt x="273942" y="1240"/>
                  </a:lnTo>
                  <a:lnTo>
                    <a:pt x="274659" y="1501"/>
                  </a:lnTo>
                  <a:lnTo>
                    <a:pt x="275312" y="1828"/>
                  </a:lnTo>
                  <a:lnTo>
                    <a:pt x="276029" y="2219"/>
                  </a:lnTo>
                  <a:lnTo>
                    <a:pt x="276616" y="2676"/>
                  </a:lnTo>
                  <a:lnTo>
                    <a:pt x="279096" y="4698"/>
                  </a:lnTo>
                  <a:lnTo>
                    <a:pt x="279683" y="5155"/>
                  </a:lnTo>
                  <a:lnTo>
                    <a:pt x="280400" y="5611"/>
                  </a:lnTo>
                  <a:lnTo>
                    <a:pt x="281053" y="5938"/>
                  </a:lnTo>
                  <a:lnTo>
                    <a:pt x="281836" y="6264"/>
                  </a:lnTo>
                  <a:lnTo>
                    <a:pt x="282553" y="6460"/>
                  </a:lnTo>
                  <a:lnTo>
                    <a:pt x="283336" y="6655"/>
                  </a:lnTo>
                  <a:lnTo>
                    <a:pt x="284119" y="6786"/>
                  </a:lnTo>
                  <a:lnTo>
                    <a:pt x="284967" y="6851"/>
                  </a:lnTo>
                  <a:lnTo>
                    <a:pt x="285750" y="6133"/>
                  </a:lnTo>
                  <a:lnTo>
                    <a:pt x="284902" y="6133"/>
                  </a:lnTo>
                  <a:lnTo>
                    <a:pt x="284119" y="6003"/>
                  </a:lnTo>
                  <a:lnTo>
                    <a:pt x="283271" y="5872"/>
                  </a:lnTo>
                  <a:lnTo>
                    <a:pt x="282488" y="5677"/>
                  </a:lnTo>
                  <a:lnTo>
                    <a:pt x="281705" y="5416"/>
                  </a:lnTo>
                  <a:lnTo>
                    <a:pt x="280988" y="5090"/>
                  </a:lnTo>
                  <a:lnTo>
                    <a:pt x="280270" y="4633"/>
                  </a:lnTo>
                  <a:lnTo>
                    <a:pt x="279617" y="4176"/>
                  </a:lnTo>
                  <a:lnTo>
                    <a:pt x="277204" y="2154"/>
                  </a:lnTo>
                  <a:lnTo>
                    <a:pt x="276486" y="1632"/>
                  </a:lnTo>
                  <a:lnTo>
                    <a:pt x="275768" y="1240"/>
                  </a:lnTo>
                  <a:lnTo>
                    <a:pt x="274985" y="849"/>
                  </a:lnTo>
                  <a:lnTo>
                    <a:pt x="274203" y="523"/>
                  </a:lnTo>
                  <a:lnTo>
                    <a:pt x="273420" y="327"/>
                  </a:lnTo>
                  <a:lnTo>
                    <a:pt x="272572" y="131"/>
                  </a:lnTo>
                  <a:lnTo>
                    <a:pt x="271723" y="66"/>
                  </a:lnTo>
                  <a:lnTo>
                    <a:pt x="270810" y="1"/>
                  </a:lnTo>
                  <a:lnTo>
                    <a:pt x="269962" y="66"/>
                  </a:lnTo>
                  <a:lnTo>
                    <a:pt x="269114" y="131"/>
                  </a:lnTo>
                  <a:lnTo>
                    <a:pt x="268266" y="327"/>
                  </a:lnTo>
                  <a:lnTo>
                    <a:pt x="267483" y="523"/>
                  </a:lnTo>
                  <a:lnTo>
                    <a:pt x="266635" y="849"/>
                  </a:lnTo>
                  <a:lnTo>
                    <a:pt x="265917" y="1240"/>
                  </a:lnTo>
                  <a:lnTo>
                    <a:pt x="265200" y="1632"/>
                  </a:lnTo>
                  <a:lnTo>
                    <a:pt x="264482" y="2154"/>
                  </a:lnTo>
                  <a:lnTo>
                    <a:pt x="262068" y="4176"/>
                  </a:lnTo>
                  <a:lnTo>
                    <a:pt x="261416" y="4633"/>
                  </a:lnTo>
                  <a:lnTo>
                    <a:pt x="260763" y="5024"/>
                  </a:lnTo>
                  <a:lnTo>
                    <a:pt x="260046" y="5350"/>
                  </a:lnTo>
                  <a:lnTo>
                    <a:pt x="259328" y="5611"/>
                  </a:lnTo>
                  <a:lnTo>
                    <a:pt x="258610" y="5872"/>
                  </a:lnTo>
                  <a:lnTo>
                    <a:pt x="257827" y="6003"/>
                  </a:lnTo>
                  <a:lnTo>
                    <a:pt x="257045" y="6068"/>
                  </a:lnTo>
                  <a:lnTo>
                    <a:pt x="256262" y="6133"/>
                  </a:lnTo>
                  <a:lnTo>
                    <a:pt x="255479" y="6068"/>
                  </a:lnTo>
                  <a:lnTo>
                    <a:pt x="254696" y="6003"/>
                  </a:lnTo>
                  <a:lnTo>
                    <a:pt x="253913" y="5872"/>
                  </a:lnTo>
                  <a:lnTo>
                    <a:pt x="253195" y="5611"/>
                  </a:lnTo>
                  <a:lnTo>
                    <a:pt x="252413" y="5350"/>
                  </a:lnTo>
                  <a:lnTo>
                    <a:pt x="251760" y="5024"/>
                  </a:lnTo>
                  <a:lnTo>
                    <a:pt x="251108" y="4633"/>
                  </a:lnTo>
                  <a:lnTo>
                    <a:pt x="250455" y="4176"/>
                  </a:lnTo>
                  <a:lnTo>
                    <a:pt x="248041" y="2154"/>
                  </a:lnTo>
                  <a:lnTo>
                    <a:pt x="247324" y="1632"/>
                  </a:lnTo>
                  <a:lnTo>
                    <a:pt x="246606" y="1240"/>
                  </a:lnTo>
                  <a:lnTo>
                    <a:pt x="245823" y="849"/>
                  </a:lnTo>
                  <a:lnTo>
                    <a:pt x="245040" y="523"/>
                  </a:lnTo>
                  <a:lnTo>
                    <a:pt x="244258" y="327"/>
                  </a:lnTo>
                  <a:lnTo>
                    <a:pt x="243409" y="131"/>
                  </a:lnTo>
                  <a:lnTo>
                    <a:pt x="242561" y="66"/>
                  </a:lnTo>
                  <a:lnTo>
                    <a:pt x="241648" y="1"/>
                  </a:lnTo>
                  <a:lnTo>
                    <a:pt x="240800" y="66"/>
                  </a:lnTo>
                  <a:lnTo>
                    <a:pt x="239952" y="131"/>
                  </a:lnTo>
                  <a:lnTo>
                    <a:pt x="239104" y="327"/>
                  </a:lnTo>
                  <a:lnTo>
                    <a:pt x="238321" y="523"/>
                  </a:lnTo>
                  <a:lnTo>
                    <a:pt x="237473" y="849"/>
                  </a:lnTo>
                  <a:lnTo>
                    <a:pt x="236755" y="1240"/>
                  </a:lnTo>
                  <a:lnTo>
                    <a:pt x="236037" y="1632"/>
                  </a:lnTo>
                  <a:lnTo>
                    <a:pt x="235320" y="2154"/>
                  </a:lnTo>
                  <a:lnTo>
                    <a:pt x="232906" y="4176"/>
                  </a:lnTo>
                  <a:lnTo>
                    <a:pt x="232253" y="4633"/>
                  </a:lnTo>
                  <a:lnTo>
                    <a:pt x="231601" y="5024"/>
                  </a:lnTo>
                  <a:lnTo>
                    <a:pt x="230883" y="5350"/>
                  </a:lnTo>
                  <a:lnTo>
                    <a:pt x="230166" y="5611"/>
                  </a:lnTo>
                  <a:lnTo>
                    <a:pt x="229448" y="5872"/>
                  </a:lnTo>
                  <a:lnTo>
                    <a:pt x="228665" y="6003"/>
                  </a:lnTo>
                  <a:lnTo>
                    <a:pt x="227882" y="6068"/>
                  </a:lnTo>
                  <a:lnTo>
                    <a:pt x="227099" y="6133"/>
                  </a:lnTo>
                  <a:lnTo>
                    <a:pt x="226317" y="6068"/>
                  </a:lnTo>
                  <a:lnTo>
                    <a:pt x="225534" y="6003"/>
                  </a:lnTo>
                  <a:lnTo>
                    <a:pt x="224751" y="5872"/>
                  </a:lnTo>
                  <a:lnTo>
                    <a:pt x="224033" y="5611"/>
                  </a:lnTo>
                  <a:lnTo>
                    <a:pt x="223250" y="5350"/>
                  </a:lnTo>
                  <a:lnTo>
                    <a:pt x="222598" y="5024"/>
                  </a:lnTo>
                  <a:lnTo>
                    <a:pt x="221946" y="4633"/>
                  </a:lnTo>
                  <a:lnTo>
                    <a:pt x="221293" y="4176"/>
                  </a:lnTo>
                  <a:lnTo>
                    <a:pt x="218879" y="2154"/>
                  </a:lnTo>
                  <a:lnTo>
                    <a:pt x="218162" y="1632"/>
                  </a:lnTo>
                  <a:lnTo>
                    <a:pt x="217444" y="1240"/>
                  </a:lnTo>
                  <a:lnTo>
                    <a:pt x="216661" y="849"/>
                  </a:lnTo>
                  <a:lnTo>
                    <a:pt x="215878" y="523"/>
                  </a:lnTo>
                  <a:lnTo>
                    <a:pt x="215095" y="327"/>
                  </a:lnTo>
                  <a:lnTo>
                    <a:pt x="214247" y="131"/>
                  </a:lnTo>
                  <a:lnTo>
                    <a:pt x="213399" y="66"/>
                  </a:lnTo>
                  <a:lnTo>
                    <a:pt x="212486" y="1"/>
                  </a:lnTo>
                  <a:lnTo>
                    <a:pt x="211638" y="66"/>
                  </a:lnTo>
                  <a:lnTo>
                    <a:pt x="210790" y="131"/>
                  </a:lnTo>
                  <a:lnTo>
                    <a:pt x="209941" y="327"/>
                  </a:lnTo>
                  <a:lnTo>
                    <a:pt x="209159" y="523"/>
                  </a:lnTo>
                  <a:lnTo>
                    <a:pt x="208310" y="849"/>
                  </a:lnTo>
                  <a:lnTo>
                    <a:pt x="207593" y="1240"/>
                  </a:lnTo>
                  <a:lnTo>
                    <a:pt x="206875" y="1632"/>
                  </a:lnTo>
                  <a:lnTo>
                    <a:pt x="206158" y="2154"/>
                  </a:lnTo>
                  <a:lnTo>
                    <a:pt x="203744" y="4176"/>
                  </a:lnTo>
                  <a:lnTo>
                    <a:pt x="203091" y="4633"/>
                  </a:lnTo>
                  <a:lnTo>
                    <a:pt x="202439" y="5024"/>
                  </a:lnTo>
                  <a:lnTo>
                    <a:pt x="201721" y="5350"/>
                  </a:lnTo>
                  <a:lnTo>
                    <a:pt x="201004" y="5611"/>
                  </a:lnTo>
                  <a:lnTo>
                    <a:pt x="200286" y="5872"/>
                  </a:lnTo>
                  <a:lnTo>
                    <a:pt x="199503" y="6003"/>
                  </a:lnTo>
                  <a:lnTo>
                    <a:pt x="198720" y="6068"/>
                  </a:lnTo>
                  <a:lnTo>
                    <a:pt x="197937" y="6133"/>
                  </a:lnTo>
                  <a:lnTo>
                    <a:pt x="197154" y="6068"/>
                  </a:lnTo>
                  <a:lnTo>
                    <a:pt x="196372" y="6003"/>
                  </a:lnTo>
                  <a:lnTo>
                    <a:pt x="195589" y="5872"/>
                  </a:lnTo>
                  <a:lnTo>
                    <a:pt x="194871" y="5611"/>
                  </a:lnTo>
                  <a:lnTo>
                    <a:pt x="194088" y="5350"/>
                  </a:lnTo>
                  <a:lnTo>
                    <a:pt x="193436" y="5024"/>
                  </a:lnTo>
                  <a:lnTo>
                    <a:pt x="192783" y="4633"/>
                  </a:lnTo>
                  <a:lnTo>
                    <a:pt x="192131" y="4176"/>
                  </a:lnTo>
                  <a:lnTo>
                    <a:pt x="189717" y="2154"/>
                  </a:lnTo>
                  <a:lnTo>
                    <a:pt x="188999" y="1632"/>
                  </a:lnTo>
                  <a:lnTo>
                    <a:pt x="188282" y="1240"/>
                  </a:lnTo>
                  <a:lnTo>
                    <a:pt x="187499" y="849"/>
                  </a:lnTo>
                  <a:lnTo>
                    <a:pt x="186716" y="523"/>
                  </a:lnTo>
                  <a:lnTo>
                    <a:pt x="185933" y="327"/>
                  </a:lnTo>
                  <a:lnTo>
                    <a:pt x="185085" y="131"/>
                  </a:lnTo>
                  <a:lnTo>
                    <a:pt x="184237" y="66"/>
                  </a:lnTo>
                  <a:lnTo>
                    <a:pt x="183324" y="1"/>
                  </a:lnTo>
                  <a:lnTo>
                    <a:pt x="182476" y="66"/>
                  </a:lnTo>
                  <a:lnTo>
                    <a:pt x="181627" y="131"/>
                  </a:lnTo>
                  <a:lnTo>
                    <a:pt x="180779" y="327"/>
                  </a:lnTo>
                  <a:lnTo>
                    <a:pt x="179996" y="523"/>
                  </a:lnTo>
                  <a:lnTo>
                    <a:pt x="179148" y="849"/>
                  </a:lnTo>
                  <a:lnTo>
                    <a:pt x="178431" y="1240"/>
                  </a:lnTo>
                  <a:lnTo>
                    <a:pt x="177713" y="1632"/>
                  </a:lnTo>
                  <a:lnTo>
                    <a:pt x="176995" y="2154"/>
                  </a:lnTo>
                  <a:lnTo>
                    <a:pt x="174582" y="4176"/>
                  </a:lnTo>
                  <a:lnTo>
                    <a:pt x="173929" y="4633"/>
                  </a:lnTo>
                  <a:lnTo>
                    <a:pt x="173277" y="5024"/>
                  </a:lnTo>
                  <a:lnTo>
                    <a:pt x="172559" y="5350"/>
                  </a:lnTo>
                  <a:lnTo>
                    <a:pt x="171841" y="5611"/>
                  </a:lnTo>
                  <a:lnTo>
                    <a:pt x="171124" y="5872"/>
                  </a:lnTo>
                  <a:lnTo>
                    <a:pt x="170341" y="6003"/>
                  </a:lnTo>
                  <a:lnTo>
                    <a:pt x="169558" y="6068"/>
                  </a:lnTo>
                  <a:lnTo>
                    <a:pt x="168775" y="6133"/>
                  </a:lnTo>
                  <a:lnTo>
                    <a:pt x="167992" y="6068"/>
                  </a:lnTo>
                  <a:lnTo>
                    <a:pt x="167209" y="6003"/>
                  </a:lnTo>
                  <a:lnTo>
                    <a:pt x="166427" y="5872"/>
                  </a:lnTo>
                  <a:lnTo>
                    <a:pt x="165709" y="5611"/>
                  </a:lnTo>
                  <a:lnTo>
                    <a:pt x="164991" y="5350"/>
                  </a:lnTo>
                  <a:lnTo>
                    <a:pt x="164274" y="5024"/>
                  </a:lnTo>
                  <a:lnTo>
                    <a:pt x="163621" y="4633"/>
                  </a:lnTo>
                  <a:lnTo>
                    <a:pt x="162969" y="4176"/>
                  </a:lnTo>
                  <a:lnTo>
                    <a:pt x="160555" y="2154"/>
                  </a:lnTo>
                  <a:lnTo>
                    <a:pt x="159837" y="1632"/>
                  </a:lnTo>
                  <a:lnTo>
                    <a:pt x="159120" y="1240"/>
                  </a:lnTo>
                  <a:lnTo>
                    <a:pt x="158402" y="849"/>
                  </a:lnTo>
                  <a:lnTo>
                    <a:pt x="157554" y="523"/>
                  </a:lnTo>
                  <a:lnTo>
                    <a:pt x="156771" y="327"/>
                  </a:lnTo>
                  <a:lnTo>
                    <a:pt x="155923" y="131"/>
                  </a:lnTo>
                  <a:lnTo>
                    <a:pt x="155075" y="66"/>
                  </a:lnTo>
                  <a:lnTo>
                    <a:pt x="154227" y="1"/>
                  </a:lnTo>
                  <a:lnTo>
                    <a:pt x="153313" y="66"/>
                  </a:lnTo>
                  <a:lnTo>
                    <a:pt x="152465" y="131"/>
                  </a:lnTo>
                  <a:lnTo>
                    <a:pt x="151617" y="327"/>
                  </a:lnTo>
                  <a:lnTo>
                    <a:pt x="150834" y="523"/>
                  </a:lnTo>
                  <a:lnTo>
                    <a:pt x="150051" y="849"/>
                  </a:lnTo>
                  <a:lnTo>
                    <a:pt x="149269" y="1240"/>
                  </a:lnTo>
                  <a:lnTo>
                    <a:pt x="148551" y="1632"/>
                  </a:lnTo>
                  <a:lnTo>
                    <a:pt x="147833" y="2154"/>
                  </a:lnTo>
                  <a:lnTo>
                    <a:pt x="145419" y="4176"/>
                  </a:lnTo>
                  <a:lnTo>
                    <a:pt x="144767" y="4633"/>
                  </a:lnTo>
                  <a:lnTo>
                    <a:pt x="144115" y="5024"/>
                  </a:lnTo>
                  <a:lnTo>
                    <a:pt x="143397" y="5350"/>
                  </a:lnTo>
                  <a:lnTo>
                    <a:pt x="142679" y="5611"/>
                  </a:lnTo>
                  <a:lnTo>
                    <a:pt x="141962" y="5872"/>
                  </a:lnTo>
                  <a:lnTo>
                    <a:pt x="141179" y="6003"/>
                  </a:lnTo>
                  <a:lnTo>
                    <a:pt x="140396" y="6068"/>
                  </a:lnTo>
                  <a:lnTo>
                    <a:pt x="139613" y="6133"/>
                  </a:lnTo>
                  <a:lnTo>
                    <a:pt x="138830" y="6068"/>
                  </a:lnTo>
                  <a:lnTo>
                    <a:pt x="138047" y="6003"/>
                  </a:lnTo>
                  <a:lnTo>
                    <a:pt x="137264" y="5872"/>
                  </a:lnTo>
                  <a:lnTo>
                    <a:pt x="136547" y="5611"/>
                  </a:lnTo>
                  <a:lnTo>
                    <a:pt x="135829" y="5350"/>
                  </a:lnTo>
                  <a:lnTo>
                    <a:pt x="135111" y="5024"/>
                  </a:lnTo>
                  <a:lnTo>
                    <a:pt x="134459" y="4633"/>
                  </a:lnTo>
                  <a:lnTo>
                    <a:pt x="133807" y="4176"/>
                  </a:lnTo>
                  <a:lnTo>
                    <a:pt x="131393" y="2154"/>
                  </a:lnTo>
                  <a:lnTo>
                    <a:pt x="130675" y="1632"/>
                  </a:lnTo>
                  <a:lnTo>
                    <a:pt x="129958" y="1240"/>
                  </a:lnTo>
                  <a:lnTo>
                    <a:pt x="129240" y="849"/>
                  </a:lnTo>
                  <a:lnTo>
                    <a:pt x="128392" y="523"/>
                  </a:lnTo>
                  <a:lnTo>
                    <a:pt x="127609" y="327"/>
                  </a:lnTo>
                  <a:lnTo>
                    <a:pt x="126761" y="131"/>
                  </a:lnTo>
                  <a:lnTo>
                    <a:pt x="125913" y="66"/>
                  </a:lnTo>
                  <a:lnTo>
                    <a:pt x="125065" y="1"/>
                  </a:lnTo>
                  <a:lnTo>
                    <a:pt x="124151" y="66"/>
                  </a:lnTo>
                  <a:lnTo>
                    <a:pt x="123303" y="131"/>
                  </a:lnTo>
                  <a:lnTo>
                    <a:pt x="122455" y="327"/>
                  </a:lnTo>
                  <a:lnTo>
                    <a:pt x="121672" y="523"/>
                  </a:lnTo>
                  <a:lnTo>
                    <a:pt x="120889" y="849"/>
                  </a:lnTo>
                  <a:lnTo>
                    <a:pt x="120106" y="1240"/>
                  </a:lnTo>
                  <a:lnTo>
                    <a:pt x="119389" y="1632"/>
                  </a:lnTo>
                  <a:lnTo>
                    <a:pt x="118671" y="2154"/>
                  </a:lnTo>
                  <a:lnTo>
                    <a:pt x="116257" y="4176"/>
                  </a:lnTo>
                  <a:lnTo>
                    <a:pt x="115605" y="4633"/>
                  </a:lnTo>
                  <a:lnTo>
                    <a:pt x="114952" y="5024"/>
                  </a:lnTo>
                  <a:lnTo>
                    <a:pt x="114300" y="5350"/>
                  </a:lnTo>
                  <a:lnTo>
                    <a:pt x="113517" y="5611"/>
                  </a:lnTo>
                  <a:lnTo>
                    <a:pt x="112799" y="5872"/>
                  </a:lnTo>
                  <a:lnTo>
                    <a:pt x="112017" y="6003"/>
                  </a:lnTo>
                  <a:lnTo>
                    <a:pt x="111234" y="6068"/>
                  </a:lnTo>
                  <a:lnTo>
                    <a:pt x="110451" y="6133"/>
                  </a:lnTo>
                  <a:lnTo>
                    <a:pt x="109668" y="6068"/>
                  </a:lnTo>
                  <a:lnTo>
                    <a:pt x="108885" y="6003"/>
                  </a:lnTo>
                  <a:lnTo>
                    <a:pt x="108102" y="5872"/>
                  </a:lnTo>
                  <a:lnTo>
                    <a:pt x="107385" y="5611"/>
                  </a:lnTo>
                  <a:lnTo>
                    <a:pt x="106667" y="5350"/>
                  </a:lnTo>
                  <a:lnTo>
                    <a:pt x="105949" y="5024"/>
                  </a:lnTo>
                  <a:lnTo>
                    <a:pt x="105297" y="4633"/>
                  </a:lnTo>
                  <a:lnTo>
                    <a:pt x="104645" y="4176"/>
                  </a:lnTo>
                  <a:lnTo>
                    <a:pt x="102231" y="2154"/>
                  </a:lnTo>
                  <a:lnTo>
                    <a:pt x="101513" y="1632"/>
                  </a:lnTo>
                  <a:lnTo>
                    <a:pt x="100795" y="1240"/>
                  </a:lnTo>
                  <a:lnTo>
                    <a:pt x="100078" y="849"/>
                  </a:lnTo>
                  <a:lnTo>
                    <a:pt x="99230" y="523"/>
                  </a:lnTo>
                  <a:lnTo>
                    <a:pt x="98447" y="327"/>
                  </a:lnTo>
                  <a:lnTo>
                    <a:pt x="97599" y="131"/>
                  </a:lnTo>
                  <a:lnTo>
                    <a:pt x="96751" y="66"/>
                  </a:lnTo>
                  <a:lnTo>
                    <a:pt x="95902" y="1"/>
                  </a:lnTo>
                  <a:lnTo>
                    <a:pt x="94989" y="66"/>
                  </a:lnTo>
                  <a:lnTo>
                    <a:pt x="94141" y="131"/>
                  </a:lnTo>
                  <a:lnTo>
                    <a:pt x="93293" y="327"/>
                  </a:lnTo>
                  <a:lnTo>
                    <a:pt x="92510" y="523"/>
                  </a:lnTo>
                  <a:lnTo>
                    <a:pt x="91727" y="849"/>
                  </a:lnTo>
                  <a:lnTo>
                    <a:pt x="90944" y="1240"/>
                  </a:lnTo>
                  <a:lnTo>
                    <a:pt x="90227" y="1632"/>
                  </a:lnTo>
                  <a:lnTo>
                    <a:pt x="89509" y="2154"/>
                  </a:lnTo>
                  <a:lnTo>
                    <a:pt x="87095" y="4176"/>
                  </a:lnTo>
                  <a:lnTo>
                    <a:pt x="86443" y="4633"/>
                  </a:lnTo>
                  <a:lnTo>
                    <a:pt x="85790" y="5024"/>
                  </a:lnTo>
                  <a:lnTo>
                    <a:pt x="85138" y="5350"/>
                  </a:lnTo>
                  <a:lnTo>
                    <a:pt x="84355" y="5611"/>
                  </a:lnTo>
                  <a:lnTo>
                    <a:pt x="83637" y="5872"/>
                  </a:lnTo>
                  <a:lnTo>
                    <a:pt x="82854" y="6003"/>
                  </a:lnTo>
                  <a:lnTo>
                    <a:pt x="82072" y="6068"/>
                  </a:lnTo>
                  <a:lnTo>
                    <a:pt x="81289" y="6133"/>
                  </a:lnTo>
                  <a:lnTo>
                    <a:pt x="80506" y="6068"/>
                  </a:lnTo>
                  <a:lnTo>
                    <a:pt x="79723" y="6003"/>
                  </a:lnTo>
                  <a:lnTo>
                    <a:pt x="78940" y="5872"/>
                  </a:lnTo>
                  <a:lnTo>
                    <a:pt x="78222" y="5611"/>
                  </a:lnTo>
                  <a:lnTo>
                    <a:pt x="77505" y="5350"/>
                  </a:lnTo>
                  <a:lnTo>
                    <a:pt x="76787" y="5024"/>
                  </a:lnTo>
                  <a:lnTo>
                    <a:pt x="76135" y="4633"/>
                  </a:lnTo>
                  <a:lnTo>
                    <a:pt x="75482" y="4176"/>
                  </a:lnTo>
                  <a:lnTo>
                    <a:pt x="73068" y="2154"/>
                  </a:lnTo>
                  <a:lnTo>
                    <a:pt x="72351" y="1632"/>
                  </a:lnTo>
                  <a:lnTo>
                    <a:pt x="71633" y="1240"/>
                  </a:lnTo>
                  <a:lnTo>
                    <a:pt x="70916" y="849"/>
                  </a:lnTo>
                  <a:lnTo>
                    <a:pt x="70067" y="523"/>
                  </a:lnTo>
                  <a:lnTo>
                    <a:pt x="69285" y="327"/>
                  </a:lnTo>
                  <a:lnTo>
                    <a:pt x="68436" y="131"/>
                  </a:lnTo>
                  <a:lnTo>
                    <a:pt x="67588" y="66"/>
                  </a:lnTo>
                  <a:lnTo>
                    <a:pt x="66740" y="1"/>
                  </a:lnTo>
                  <a:lnTo>
                    <a:pt x="65827" y="66"/>
                  </a:lnTo>
                  <a:lnTo>
                    <a:pt x="64979" y="131"/>
                  </a:lnTo>
                  <a:lnTo>
                    <a:pt x="64196" y="327"/>
                  </a:lnTo>
                  <a:lnTo>
                    <a:pt x="63348" y="523"/>
                  </a:lnTo>
                  <a:lnTo>
                    <a:pt x="62565" y="849"/>
                  </a:lnTo>
                  <a:lnTo>
                    <a:pt x="61782" y="1240"/>
                  </a:lnTo>
                  <a:lnTo>
                    <a:pt x="61064" y="1632"/>
                  </a:lnTo>
                  <a:lnTo>
                    <a:pt x="60347" y="2154"/>
                  </a:lnTo>
                  <a:lnTo>
                    <a:pt x="57933" y="4176"/>
                  </a:lnTo>
                  <a:lnTo>
                    <a:pt x="57280" y="4633"/>
                  </a:lnTo>
                  <a:lnTo>
                    <a:pt x="56628" y="5024"/>
                  </a:lnTo>
                  <a:lnTo>
                    <a:pt x="55976" y="5350"/>
                  </a:lnTo>
                  <a:lnTo>
                    <a:pt x="55193" y="5611"/>
                  </a:lnTo>
                  <a:lnTo>
                    <a:pt x="54475" y="5872"/>
                  </a:lnTo>
                  <a:lnTo>
                    <a:pt x="53692" y="6003"/>
                  </a:lnTo>
                  <a:lnTo>
                    <a:pt x="52909" y="6068"/>
                  </a:lnTo>
                  <a:lnTo>
                    <a:pt x="52127" y="6133"/>
                  </a:lnTo>
                  <a:lnTo>
                    <a:pt x="51344" y="6068"/>
                  </a:lnTo>
                  <a:lnTo>
                    <a:pt x="50561" y="6003"/>
                  </a:lnTo>
                  <a:lnTo>
                    <a:pt x="49778" y="5872"/>
                  </a:lnTo>
                  <a:lnTo>
                    <a:pt x="49060" y="5611"/>
                  </a:lnTo>
                  <a:lnTo>
                    <a:pt x="48343" y="5350"/>
                  </a:lnTo>
                  <a:lnTo>
                    <a:pt x="47625" y="5024"/>
                  </a:lnTo>
                  <a:lnTo>
                    <a:pt x="46973" y="4633"/>
                  </a:lnTo>
                  <a:lnTo>
                    <a:pt x="46320" y="4176"/>
                  </a:lnTo>
                  <a:lnTo>
                    <a:pt x="43906" y="2154"/>
                  </a:lnTo>
                  <a:lnTo>
                    <a:pt x="43254" y="1632"/>
                  </a:lnTo>
                  <a:lnTo>
                    <a:pt x="42471" y="1240"/>
                  </a:lnTo>
                  <a:lnTo>
                    <a:pt x="41753" y="849"/>
                  </a:lnTo>
                  <a:lnTo>
                    <a:pt x="40971" y="523"/>
                  </a:lnTo>
                  <a:lnTo>
                    <a:pt x="40122" y="327"/>
                  </a:lnTo>
                  <a:lnTo>
                    <a:pt x="39274" y="131"/>
                  </a:lnTo>
                  <a:lnTo>
                    <a:pt x="38426" y="66"/>
                  </a:lnTo>
                  <a:lnTo>
                    <a:pt x="37578" y="1"/>
                  </a:lnTo>
                  <a:lnTo>
                    <a:pt x="36730" y="66"/>
                  </a:lnTo>
                  <a:lnTo>
                    <a:pt x="35817" y="131"/>
                  </a:lnTo>
                  <a:lnTo>
                    <a:pt x="35034" y="327"/>
                  </a:lnTo>
                  <a:lnTo>
                    <a:pt x="34186" y="523"/>
                  </a:lnTo>
                  <a:lnTo>
                    <a:pt x="33403" y="849"/>
                  </a:lnTo>
                  <a:lnTo>
                    <a:pt x="32620" y="1240"/>
                  </a:lnTo>
                  <a:lnTo>
                    <a:pt x="31902" y="1632"/>
                  </a:lnTo>
                  <a:lnTo>
                    <a:pt x="31185" y="2154"/>
                  </a:lnTo>
                  <a:lnTo>
                    <a:pt x="28771" y="4176"/>
                  </a:lnTo>
                  <a:lnTo>
                    <a:pt x="28184" y="4633"/>
                  </a:lnTo>
                  <a:lnTo>
                    <a:pt x="27466" y="5024"/>
                  </a:lnTo>
                  <a:lnTo>
                    <a:pt x="26814" y="5350"/>
                  </a:lnTo>
                  <a:lnTo>
                    <a:pt x="26096" y="5611"/>
                  </a:lnTo>
                  <a:lnTo>
                    <a:pt x="25313" y="5872"/>
                  </a:lnTo>
                  <a:lnTo>
                    <a:pt x="24530" y="6003"/>
                  </a:lnTo>
                  <a:lnTo>
                    <a:pt x="23747" y="6068"/>
                  </a:lnTo>
                  <a:lnTo>
                    <a:pt x="22964" y="6133"/>
                  </a:lnTo>
                  <a:lnTo>
                    <a:pt x="22182" y="6068"/>
                  </a:lnTo>
                  <a:lnTo>
                    <a:pt x="21399" y="6003"/>
                  </a:lnTo>
                  <a:lnTo>
                    <a:pt x="20616" y="5872"/>
                  </a:lnTo>
                  <a:lnTo>
                    <a:pt x="19898" y="5611"/>
                  </a:lnTo>
                  <a:lnTo>
                    <a:pt x="19180" y="5350"/>
                  </a:lnTo>
                  <a:lnTo>
                    <a:pt x="18463" y="5024"/>
                  </a:lnTo>
                  <a:lnTo>
                    <a:pt x="17810" y="4633"/>
                  </a:lnTo>
                  <a:lnTo>
                    <a:pt x="17158" y="4176"/>
                  </a:lnTo>
                  <a:lnTo>
                    <a:pt x="14744" y="2154"/>
                  </a:lnTo>
                  <a:lnTo>
                    <a:pt x="14092" y="1632"/>
                  </a:lnTo>
                  <a:lnTo>
                    <a:pt x="13374" y="1240"/>
                  </a:lnTo>
                  <a:lnTo>
                    <a:pt x="12591" y="849"/>
                  </a:lnTo>
                  <a:lnTo>
                    <a:pt x="11808" y="523"/>
                  </a:lnTo>
                  <a:lnTo>
                    <a:pt x="10960" y="327"/>
                  </a:lnTo>
                  <a:lnTo>
                    <a:pt x="10112" y="131"/>
                  </a:lnTo>
                  <a:lnTo>
                    <a:pt x="9264" y="66"/>
                  </a:lnTo>
                  <a:lnTo>
                    <a:pt x="84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4"/>
            <p:cNvSpPr/>
            <p:nvPr/>
          </p:nvSpPr>
          <p:spPr>
            <a:xfrm>
              <a:off x="238125" y="1127800"/>
              <a:ext cx="7143750" cy="171300"/>
            </a:xfrm>
            <a:custGeom>
              <a:rect b="b" l="l" r="r" t="t"/>
              <a:pathLst>
                <a:path extrusionOk="0" h="6852" w="285750">
                  <a:moveTo>
                    <a:pt x="8416" y="1"/>
                  </a:moveTo>
                  <a:lnTo>
                    <a:pt x="7568" y="66"/>
                  </a:lnTo>
                  <a:lnTo>
                    <a:pt x="6720" y="131"/>
                  </a:lnTo>
                  <a:lnTo>
                    <a:pt x="5872" y="327"/>
                  </a:lnTo>
                  <a:lnTo>
                    <a:pt x="5023" y="523"/>
                  </a:lnTo>
                  <a:lnTo>
                    <a:pt x="4241" y="849"/>
                  </a:lnTo>
                  <a:lnTo>
                    <a:pt x="3458" y="1240"/>
                  </a:lnTo>
                  <a:lnTo>
                    <a:pt x="2740" y="1632"/>
                  </a:lnTo>
                  <a:lnTo>
                    <a:pt x="2088" y="2154"/>
                  </a:lnTo>
                  <a:lnTo>
                    <a:pt x="0" y="3850"/>
                  </a:lnTo>
                  <a:lnTo>
                    <a:pt x="587" y="4372"/>
                  </a:lnTo>
                  <a:lnTo>
                    <a:pt x="2610" y="2741"/>
                  </a:lnTo>
                  <a:lnTo>
                    <a:pt x="3262" y="2219"/>
                  </a:lnTo>
                  <a:lnTo>
                    <a:pt x="3914" y="1828"/>
                  </a:lnTo>
                  <a:lnTo>
                    <a:pt x="4567" y="1501"/>
                  </a:lnTo>
                  <a:lnTo>
                    <a:pt x="5350" y="1240"/>
                  </a:lnTo>
                  <a:lnTo>
                    <a:pt x="6067" y="1045"/>
                  </a:lnTo>
                  <a:lnTo>
                    <a:pt x="6850" y="849"/>
                  </a:lnTo>
                  <a:lnTo>
                    <a:pt x="7633" y="784"/>
                  </a:lnTo>
                  <a:lnTo>
                    <a:pt x="8416" y="719"/>
                  </a:lnTo>
                  <a:lnTo>
                    <a:pt x="9199" y="784"/>
                  </a:lnTo>
                  <a:lnTo>
                    <a:pt x="9982" y="849"/>
                  </a:lnTo>
                  <a:lnTo>
                    <a:pt x="10765" y="1045"/>
                  </a:lnTo>
                  <a:lnTo>
                    <a:pt x="11482" y="1240"/>
                  </a:lnTo>
                  <a:lnTo>
                    <a:pt x="12200" y="1501"/>
                  </a:lnTo>
                  <a:lnTo>
                    <a:pt x="12917" y="1828"/>
                  </a:lnTo>
                  <a:lnTo>
                    <a:pt x="13570" y="2219"/>
                  </a:lnTo>
                  <a:lnTo>
                    <a:pt x="14222" y="2741"/>
                  </a:lnTo>
                  <a:lnTo>
                    <a:pt x="16636" y="4698"/>
                  </a:lnTo>
                  <a:lnTo>
                    <a:pt x="17289" y="5220"/>
                  </a:lnTo>
                  <a:lnTo>
                    <a:pt x="18071" y="5677"/>
                  </a:lnTo>
                  <a:lnTo>
                    <a:pt x="18789" y="6003"/>
                  </a:lnTo>
                  <a:lnTo>
                    <a:pt x="19572" y="6329"/>
                  </a:lnTo>
                  <a:lnTo>
                    <a:pt x="20420" y="6525"/>
                  </a:lnTo>
                  <a:lnTo>
                    <a:pt x="21268" y="6721"/>
                  </a:lnTo>
                  <a:lnTo>
                    <a:pt x="22116" y="6851"/>
                  </a:lnTo>
                  <a:lnTo>
                    <a:pt x="23813" y="6851"/>
                  </a:lnTo>
                  <a:lnTo>
                    <a:pt x="24726" y="6721"/>
                  </a:lnTo>
                  <a:lnTo>
                    <a:pt x="25509" y="6525"/>
                  </a:lnTo>
                  <a:lnTo>
                    <a:pt x="26357" y="6329"/>
                  </a:lnTo>
                  <a:lnTo>
                    <a:pt x="27140" y="6003"/>
                  </a:lnTo>
                  <a:lnTo>
                    <a:pt x="27923" y="5677"/>
                  </a:lnTo>
                  <a:lnTo>
                    <a:pt x="28640" y="5220"/>
                  </a:lnTo>
                  <a:lnTo>
                    <a:pt x="29358" y="4698"/>
                  </a:lnTo>
                  <a:lnTo>
                    <a:pt x="31772" y="2741"/>
                  </a:lnTo>
                  <a:lnTo>
                    <a:pt x="32359" y="2219"/>
                  </a:lnTo>
                  <a:lnTo>
                    <a:pt x="33077" y="1828"/>
                  </a:lnTo>
                  <a:lnTo>
                    <a:pt x="33729" y="1501"/>
                  </a:lnTo>
                  <a:lnTo>
                    <a:pt x="34447" y="1240"/>
                  </a:lnTo>
                  <a:lnTo>
                    <a:pt x="35229" y="1045"/>
                  </a:lnTo>
                  <a:lnTo>
                    <a:pt x="36012" y="849"/>
                  </a:lnTo>
                  <a:lnTo>
                    <a:pt x="36795" y="784"/>
                  </a:lnTo>
                  <a:lnTo>
                    <a:pt x="37578" y="719"/>
                  </a:lnTo>
                  <a:lnTo>
                    <a:pt x="38361" y="784"/>
                  </a:lnTo>
                  <a:lnTo>
                    <a:pt x="39144" y="849"/>
                  </a:lnTo>
                  <a:lnTo>
                    <a:pt x="39927" y="1045"/>
                  </a:lnTo>
                  <a:lnTo>
                    <a:pt x="40644" y="1240"/>
                  </a:lnTo>
                  <a:lnTo>
                    <a:pt x="41362" y="1501"/>
                  </a:lnTo>
                  <a:lnTo>
                    <a:pt x="42080" y="1828"/>
                  </a:lnTo>
                  <a:lnTo>
                    <a:pt x="42732" y="2219"/>
                  </a:lnTo>
                  <a:lnTo>
                    <a:pt x="43384" y="2741"/>
                  </a:lnTo>
                  <a:lnTo>
                    <a:pt x="45798" y="4698"/>
                  </a:lnTo>
                  <a:lnTo>
                    <a:pt x="46451" y="5220"/>
                  </a:lnTo>
                  <a:lnTo>
                    <a:pt x="47234" y="5677"/>
                  </a:lnTo>
                  <a:lnTo>
                    <a:pt x="47951" y="6003"/>
                  </a:lnTo>
                  <a:lnTo>
                    <a:pt x="48734" y="6329"/>
                  </a:lnTo>
                  <a:lnTo>
                    <a:pt x="49582" y="6525"/>
                  </a:lnTo>
                  <a:lnTo>
                    <a:pt x="50430" y="6721"/>
                  </a:lnTo>
                  <a:lnTo>
                    <a:pt x="51278" y="6851"/>
                  </a:lnTo>
                  <a:lnTo>
                    <a:pt x="52975" y="6851"/>
                  </a:lnTo>
                  <a:lnTo>
                    <a:pt x="53823" y="6721"/>
                  </a:lnTo>
                  <a:lnTo>
                    <a:pt x="54671" y="6525"/>
                  </a:lnTo>
                  <a:lnTo>
                    <a:pt x="55519" y="6329"/>
                  </a:lnTo>
                  <a:lnTo>
                    <a:pt x="56302" y="6003"/>
                  </a:lnTo>
                  <a:lnTo>
                    <a:pt x="57085" y="5677"/>
                  </a:lnTo>
                  <a:lnTo>
                    <a:pt x="57802" y="5220"/>
                  </a:lnTo>
                  <a:lnTo>
                    <a:pt x="58455" y="4698"/>
                  </a:lnTo>
                  <a:lnTo>
                    <a:pt x="60934" y="2741"/>
                  </a:lnTo>
                  <a:lnTo>
                    <a:pt x="61521" y="2219"/>
                  </a:lnTo>
                  <a:lnTo>
                    <a:pt x="62239" y="1828"/>
                  </a:lnTo>
                  <a:lnTo>
                    <a:pt x="62891" y="1501"/>
                  </a:lnTo>
                  <a:lnTo>
                    <a:pt x="63609" y="1240"/>
                  </a:lnTo>
                  <a:lnTo>
                    <a:pt x="64392" y="1045"/>
                  </a:lnTo>
                  <a:lnTo>
                    <a:pt x="65174" y="849"/>
                  </a:lnTo>
                  <a:lnTo>
                    <a:pt x="65957" y="784"/>
                  </a:lnTo>
                  <a:lnTo>
                    <a:pt x="66740" y="719"/>
                  </a:lnTo>
                  <a:lnTo>
                    <a:pt x="67523" y="784"/>
                  </a:lnTo>
                  <a:lnTo>
                    <a:pt x="68306" y="849"/>
                  </a:lnTo>
                  <a:lnTo>
                    <a:pt x="69024" y="1045"/>
                  </a:lnTo>
                  <a:lnTo>
                    <a:pt x="69807" y="1240"/>
                  </a:lnTo>
                  <a:lnTo>
                    <a:pt x="70524" y="1501"/>
                  </a:lnTo>
                  <a:lnTo>
                    <a:pt x="71242" y="1828"/>
                  </a:lnTo>
                  <a:lnTo>
                    <a:pt x="71894" y="2219"/>
                  </a:lnTo>
                  <a:lnTo>
                    <a:pt x="72481" y="2676"/>
                  </a:lnTo>
                  <a:lnTo>
                    <a:pt x="74960" y="4698"/>
                  </a:lnTo>
                  <a:lnTo>
                    <a:pt x="75613" y="5220"/>
                  </a:lnTo>
                  <a:lnTo>
                    <a:pt x="76330" y="5677"/>
                  </a:lnTo>
                  <a:lnTo>
                    <a:pt x="77113" y="6003"/>
                  </a:lnTo>
                  <a:lnTo>
                    <a:pt x="77896" y="6329"/>
                  </a:lnTo>
                  <a:lnTo>
                    <a:pt x="78744" y="6525"/>
                  </a:lnTo>
                  <a:lnTo>
                    <a:pt x="79592" y="6721"/>
                  </a:lnTo>
                  <a:lnTo>
                    <a:pt x="80441" y="6851"/>
                  </a:lnTo>
                  <a:lnTo>
                    <a:pt x="82137" y="6851"/>
                  </a:lnTo>
                  <a:lnTo>
                    <a:pt x="82985" y="6721"/>
                  </a:lnTo>
                  <a:lnTo>
                    <a:pt x="83833" y="6525"/>
                  </a:lnTo>
                  <a:lnTo>
                    <a:pt x="84681" y="6329"/>
                  </a:lnTo>
                  <a:lnTo>
                    <a:pt x="85464" y="6003"/>
                  </a:lnTo>
                  <a:lnTo>
                    <a:pt x="86247" y="5677"/>
                  </a:lnTo>
                  <a:lnTo>
                    <a:pt x="86965" y="5220"/>
                  </a:lnTo>
                  <a:lnTo>
                    <a:pt x="87617" y="4698"/>
                  </a:lnTo>
                  <a:lnTo>
                    <a:pt x="90096" y="2741"/>
                  </a:lnTo>
                  <a:lnTo>
                    <a:pt x="90683" y="2219"/>
                  </a:lnTo>
                  <a:lnTo>
                    <a:pt x="91336" y="1828"/>
                  </a:lnTo>
                  <a:lnTo>
                    <a:pt x="92053" y="1501"/>
                  </a:lnTo>
                  <a:lnTo>
                    <a:pt x="92771" y="1240"/>
                  </a:lnTo>
                  <a:lnTo>
                    <a:pt x="93554" y="1045"/>
                  </a:lnTo>
                  <a:lnTo>
                    <a:pt x="94337" y="849"/>
                  </a:lnTo>
                  <a:lnTo>
                    <a:pt x="95120" y="784"/>
                  </a:lnTo>
                  <a:lnTo>
                    <a:pt x="95902" y="719"/>
                  </a:lnTo>
                  <a:lnTo>
                    <a:pt x="96685" y="784"/>
                  </a:lnTo>
                  <a:lnTo>
                    <a:pt x="97468" y="849"/>
                  </a:lnTo>
                  <a:lnTo>
                    <a:pt x="98186" y="1045"/>
                  </a:lnTo>
                  <a:lnTo>
                    <a:pt x="98969" y="1240"/>
                  </a:lnTo>
                  <a:lnTo>
                    <a:pt x="99686" y="1501"/>
                  </a:lnTo>
                  <a:lnTo>
                    <a:pt x="100404" y="1828"/>
                  </a:lnTo>
                  <a:lnTo>
                    <a:pt x="101056" y="2219"/>
                  </a:lnTo>
                  <a:lnTo>
                    <a:pt x="101643" y="2676"/>
                  </a:lnTo>
                  <a:lnTo>
                    <a:pt x="104123" y="4698"/>
                  </a:lnTo>
                  <a:lnTo>
                    <a:pt x="104775" y="5220"/>
                  </a:lnTo>
                  <a:lnTo>
                    <a:pt x="105493" y="5677"/>
                  </a:lnTo>
                  <a:lnTo>
                    <a:pt x="106276" y="6003"/>
                  </a:lnTo>
                  <a:lnTo>
                    <a:pt x="107058" y="6329"/>
                  </a:lnTo>
                  <a:lnTo>
                    <a:pt x="107907" y="6525"/>
                  </a:lnTo>
                  <a:lnTo>
                    <a:pt x="108755" y="6721"/>
                  </a:lnTo>
                  <a:lnTo>
                    <a:pt x="109603" y="6851"/>
                  </a:lnTo>
                  <a:lnTo>
                    <a:pt x="111299" y="6851"/>
                  </a:lnTo>
                  <a:lnTo>
                    <a:pt x="112147" y="6721"/>
                  </a:lnTo>
                  <a:lnTo>
                    <a:pt x="112995" y="6525"/>
                  </a:lnTo>
                  <a:lnTo>
                    <a:pt x="113843" y="6329"/>
                  </a:lnTo>
                  <a:lnTo>
                    <a:pt x="114626" y="6003"/>
                  </a:lnTo>
                  <a:lnTo>
                    <a:pt x="115409" y="5677"/>
                  </a:lnTo>
                  <a:lnTo>
                    <a:pt x="116127" y="5220"/>
                  </a:lnTo>
                  <a:lnTo>
                    <a:pt x="116779" y="4698"/>
                  </a:lnTo>
                  <a:lnTo>
                    <a:pt x="119258" y="2741"/>
                  </a:lnTo>
                  <a:lnTo>
                    <a:pt x="119845" y="2219"/>
                  </a:lnTo>
                  <a:lnTo>
                    <a:pt x="120498" y="1828"/>
                  </a:lnTo>
                  <a:lnTo>
                    <a:pt x="121215" y="1501"/>
                  </a:lnTo>
                  <a:lnTo>
                    <a:pt x="121933" y="1240"/>
                  </a:lnTo>
                  <a:lnTo>
                    <a:pt x="122716" y="1045"/>
                  </a:lnTo>
                  <a:lnTo>
                    <a:pt x="123499" y="849"/>
                  </a:lnTo>
                  <a:lnTo>
                    <a:pt x="124282" y="784"/>
                  </a:lnTo>
                  <a:lnTo>
                    <a:pt x="125065" y="719"/>
                  </a:lnTo>
                  <a:lnTo>
                    <a:pt x="125847" y="784"/>
                  </a:lnTo>
                  <a:lnTo>
                    <a:pt x="126630" y="849"/>
                  </a:lnTo>
                  <a:lnTo>
                    <a:pt x="127348" y="1045"/>
                  </a:lnTo>
                  <a:lnTo>
                    <a:pt x="128131" y="1240"/>
                  </a:lnTo>
                  <a:lnTo>
                    <a:pt x="128848" y="1501"/>
                  </a:lnTo>
                  <a:lnTo>
                    <a:pt x="129566" y="1828"/>
                  </a:lnTo>
                  <a:lnTo>
                    <a:pt x="130219" y="2219"/>
                  </a:lnTo>
                  <a:lnTo>
                    <a:pt x="130806" y="2676"/>
                  </a:lnTo>
                  <a:lnTo>
                    <a:pt x="133285" y="4698"/>
                  </a:lnTo>
                  <a:lnTo>
                    <a:pt x="133937" y="5220"/>
                  </a:lnTo>
                  <a:lnTo>
                    <a:pt x="134655" y="5677"/>
                  </a:lnTo>
                  <a:lnTo>
                    <a:pt x="135438" y="6003"/>
                  </a:lnTo>
                  <a:lnTo>
                    <a:pt x="136221" y="6329"/>
                  </a:lnTo>
                  <a:lnTo>
                    <a:pt x="137069" y="6525"/>
                  </a:lnTo>
                  <a:lnTo>
                    <a:pt x="137917" y="6721"/>
                  </a:lnTo>
                  <a:lnTo>
                    <a:pt x="138765" y="6851"/>
                  </a:lnTo>
                  <a:lnTo>
                    <a:pt x="140461" y="6851"/>
                  </a:lnTo>
                  <a:lnTo>
                    <a:pt x="141309" y="6721"/>
                  </a:lnTo>
                  <a:lnTo>
                    <a:pt x="142157" y="6525"/>
                  </a:lnTo>
                  <a:lnTo>
                    <a:pt x="143005" y="6329"/>
                  </a:lnTo>
                  <a:lnTo>
                    <a:pt x="143788" y="6003"/>
                  </a:lnTo>
                  <a:lnTo>
                    <a:pt x="144571" y="5677"/>
                  </a:lnTo>
                  <a:lnTo>
                    <a:pt x="145289" y="5220"/>
                  </a:lnTo>
                  <a:lnTo>
                    <a:pt x="145941" y="4698"/>
                  </a:lnTo>
                  <a:lnTo>
                    <a:pt x="148420" y="2741"/>
                  </a:lnTo>
                  <a:lnTo>
                    <a:pt x="149008" y="2219"/>
                  </a:lnTo>
                  <a:lnTo>
                    <a:pt x="149660" y="1828"/>
                  </a:lnTo>
                  <a:lnTo>
                    <a:pt x="150378" y="1501"/>
                  </a:lnTo>
                  <a:lnTo>
                    <a:pt x="151095" y="1240"/>
                  </a:lnTo>
                  <a:lnTo>
                    <a:pt x="151878" y="1045"/>
                  </a:lnTo>
                  <a:lnTo>
                    <a:pt x="152661" y="849"/>
                  </a:lnTo>
                  <a:lnTo>
                    <a:pt x="153379" y="784"/>
                  </a:lnTo>
                  <a:lnTo>
                    <a:pt x="154227" y="719"/>
                  </a:lnTo>
                  <a:lnTo>
                    <a:pt x="155010" y="784"/>
                  </a:lnTo>
                  <a:lnTo>
                    <a:pt x="155792" y="849"/>
                  </a:lnTo>
                  <a:lnTo>
                    <a:pt x="156510" y="1045"/>
                  </a:lnTo>
                  <a:lnTo>
                    <a:pt x="157293" y="1240"/>
                  </a:lnTo>
                  <a:lnTo>
                    <a:pt x="158011" y="1501"/>
                  </a:lnTo>
                  <a:lnTo>
                    <a:pt x="158728" y="1828"/>
                  </a:lnTo>
                  <a:lnTo>
                    <a:pt x="159381" y="2219"/>
                  </a:lnTo>
                  <a:lnTo>
                    <a:pt x="159968" y="2676"/>
                  </a:lnTo>
                  <a:lnTo>
                    <a:pt x="162447" y="4698"/>
                  </a:lnTo>
                  <a:lnTo>
                    <a:pt x="163099" y="5220"/>
                  </a:lnTo>
                  <a:lnTo>
                    <a:pt x="163817" y="5677"/>
                  </a:lnTo>
                  <a:lnTo>
                    <a:pt x="164600" y="6003"/>
                  </a:lnTo>
                  <a:lnTo>
                    <a:pt x="165383" y="6329"/>
                  </a:lnTo>
                  <a:lnTo>
                    <a:pt x="166231" y="6525"/>
                  </a:lnTo>
                  <a:lnTo>
                    <a:pt x="167079" y="6721"/>
                  </a:lnTo>
                  <a:lnTo>
                    <a:pt x="167927" y="6851"/>
                  </a:lnTo>
                  <a:lnTo>
                    <a:pt x="169623" y="6851"/>
                  </a:lnTo>
                  <a:lnTo>
                    <a:pt x="170471" y="6721"/>
                  </a:lnTo>
                  <a:lnTo>
                    <a:pt x="171320" y="6525"/>
                  </a:lnTo>
                  <a:lnTo>
                    <a:pt x="172168" y="6329"/>
                  </a:lnTo>
                  <a:lnTo>
                    <a:pt x="172951" y="6003"/>
                  </a:lnTo>
                  <a:lnTo>
                    <a:pt x="173733" y="5677"/>
                  </a:lnTo>
                  <a:lnTo>
                    <a:pt x="174451" y="5220"/>
                  </a:lnTo>
                  <a:lnTo>
                    <a:pt x="175103" y="4698"/>
                  </a:lnTo>
                  <a:lnTo>
                    <a:pt x="177583" y="2741"/>
                  </a:lnTo>
                  <a:lnTo>
                    <a:pt x="178170" y="2219"/>
                  </a:lnTo>
                  <a:lnTo>
                    <a:pt x="178822" y="1828"/>
                  </a:lnTo>
                  <a:lnTo>
                    <a:pt x="179540" y="1501"/>
                  </a:lnTo>
                  <a:lnTo>
                    <a:pt x="180257" y="1240"/>
                  </a:lnTo>
                  <a:lnTo>
                    <a:pt x="181040" y="1045"/>
                  </a:lnTo>
                  <a:lnTo>
                    <a:pt x="181758" y="849"/>
                  </a:lnTo>
                  <a:lnTo>
                    <a:pt x="182541" y="784"/>
                  </a:lnTo>
                  <a:lnTo>
                    <a:pt x="183324" y="719"/>
                  </a:lnTo>
                  <a:lnTo>
                    <a:pt x="184172" y="784"/>
                  </a:lnTo>
                  <a:lnTo>
                    <a:pt x="184889" y="849"/>
                  </a:lnTo>
                  <a:lnTo>
                    <a:pt x="185672" y="1045"/>
                  </a:lnTo>
                  <a:lnTo>
                    <a:pt x="186455" y="1240"/>
                  </a:lnTo>
                  <a:lnTo>
                    <a:pt x="187173" y="1501"/>
                  </a:lnTo>
                  <a:lnTo>
                    <a:pt x="187890" y="1828"/>
                  </a:lnTo>
                  <a:lnTo>
                    <a:pt x="188543" y="2219"/>
                  </a:lnTo>
                  <a:lnTo>
                    <a:pt x="189130" y="2741"/>
                  </a:lnTo>
                  <a:lnTo>
                    <a:pt x="191609" y="4698"/>
                  </a:lnTo>
                  <a:lnTo>
                    <a:pt x="192261" y="5220"/>
                  </a:lnTo>
                  <a:lnTo>
                    <a:pt x="192979" y="5677"/>
                  </a:lnTo>
                  <a:lnTo>
                    <a:pt x="193762" y="6003"/>
                  </a:lnTo>
                  <a:lnTo>
                    <a:pt x="194545" y="6329"/>
                  </a:lnTo>
                  <a:lnTo>
                    <a:pt x="195393" y="6525"/>
                  </a:lnTo>
                  <a:lnTo>
                    <a:pt x="196241" y="6721"/>
                  </a:lnTo>
                  <a:lnTo>
                    <a:pt x="197089" y="6851"/>
                  </a:lnTo>
                  <a:lnTo>
                    <a:pt x="198785" y="6851"/>
                  </a:lnTo>
                  <a:lnTo>
                    <a:pt x="199634" y="6721"/>
                  </a:lnTo>
                  <a:lnTo>
                    <a:pt x="200482" y="6525"/>
                  </a:lnTo>
                  <a:lnTo>
                    <a:pt x="201330" y="6329"/>
                  </a:lnTo>
                  <a:lnTo>
                    <a:pt x="202113" y="6003"/>
                  </a:lnTo>
                  <a:lnTo>
                    <a:pt x="202896" y="5677"/>
                  </a:lnTo>
                  <a:lnTo>
                    <a:pt x="203613" y="5220"/>
                  </a:lnTo>
                  <a:lnTo>
                    <a:pt x="204266" y="4698"/>
                  </a:lnTo>
                  <a:lnTo>
                    <a:pt x="206745" y="2741"/>
                  </a:lnTo>
                  <a:lnTo>
                    <a:pt x="207332" y="2219"/>
                  </a:lnTo>
                  <a:lnTo>
                    <a:pt x="207984" y="1828"/>
                  </a:lnTo>
                  <a:lnTo>
                    <a:pt x="208702" y="1501"/>
                  </a:lnTo>
                  <a:lnTo>
                    <a:pt x="209420" y="1240"/>
                  </a:lnTo>
                  <a:lnTo>
                    <a:pt x="210202" y="1045"/>
                  </a:lnTo>
                  <a:lnTo>
                    <a:pt x="210920" y="849"/>
                  </a:lnTo>
                  <a:lnTo>
                    <a:pt x="211703" y="784"/>
                  </a:lnTo>
                  <a:lnTo>
                    <a:pt x="212486" y="719"/>
                  </a:lnTo>
                  <a:lnTo>
                    <a:pt x="213269" y="784"/>
                  </a:lnTo>
                  <a:lnTo>
                    <a:pt x="214052" y="849"/>
                  </a:lnTo>
                  <a:lnTo>
                    <a:pt x="214834" y="1045"/>
                  </a:lnTo>
                  <a:lnTo>
                    <a:pt x="215617" y="1240"/>
                  </a:lnTo>
                  <a:lnTo>
                    <a:pt x="216335" y="1501"/>
                  </a:lnTo>
                  <a:lnTo>
                    <a:pt x="217053" y="1828"/>
                  </a:lnTo>
                  <a:lnTo>
                    <a:pt x="217705" y="2219"/>
                  </a:lnTo>
                  <a:lnTo>
                    <a:pt x="218292" y="2676"/>
                  </a:lnTo>
                  <a:lnTo>
                    <a:pt x="220771" y="4698"/>
                  </a:lnTo>
                  <a:lnTo>
                    <a:pt x="221424" y="5220"/>
                  </a:lnTo>
                  <a:lnTo>
                    <a:pt x="222141" y="5677"/>
                  </a:lnTo>
                  <a:lnTo>
                    <a:pt x="222924" y="6003"/>
                  </a:lnTo>
                  <a:lnTo>
                    <a:pt x="223707" y="6329"/>
                  </a:lnTo>
                  <a:lnTo>
                    <a:pt x="224555" y="6525"/>
                  </a:lnTo>
                  <a:lnTo>
                    <a:pt x="225403" y="6721"/>
                  </a:lnTo>
                  <a:lnTo>
                    <a:pt x="226251" y="6851"/>
                  </a:lnTo>
                  <a:lnTo>
                    <a:pt x="227948" y="6851"/>
                  </a:lnTo>
                  <a:lnTo>
                    <a:pt x="228796" y="6721"/>
                  </a:lnTo>
                  <a:lnTo>
                    <a:pt x="229644" y="6525"/>
                  </a:lnTo>
                  <a:lnTo>
                    <a:pt x="230492" y="6329"/>
                  </a:lnTo>
                  <a:lnTo>
                    <a:pt x="231275" y="6003"/>
                  </a:lnTo>
                  <a:lnTo>
                    <a:pt x="232058" y="5677"/>
                  </a:lnTo>
                  <a:lnTo>
                    <a:pt x="232775" y="5220"/>
                  </a:lnTo>
                  <a:lnTo>
                    <a:pt x="233428" y="4698"/>
                  </a:lnTo>
                  <a:lnTo>
                    <a:pt x="235907" y="2741"/>
                  </a:lnTo>
                  <a:lnTo>
                    <a:pt x="236494" y="2219"/>
                  </a:lnTo>
                  <a:lnTo>
                    <a:pt x="237146" y="1828"/>
                  </a:lnTo>
                  <a:lnTo>
                    <a:pt x="237864" y="1501"/>
                  </a:lnTo>
                  <a:lnTo>
                    <a:pt x="238582" y="1240"/>
                  </a:lnTo>
                  <a:lnTo>
                    <a:pt x="239365" y="1045"/>
                  </a:lnTo>
                  <a:lnTo>
                    <a:pt x="240082" y="849"/>
                  </a:lnTo>
                  <a:lnTo>
                    <a:pt x="240865" y="784"/>
                  </a:lnTo>
                  <a:lnTo>
                    <a:pt x="241648" y="719"/>
                  </a:lnTo>
                  <a:lnTo>
                    <a:pt x="242431" y="784"/>
                  </a:lnTo>
                  <a:lnTo>
                    <a:pt x="243214" y="849"/>
                  </a:lnTo>
                  <a:lnTo>
                    <a:pt x="243997" y="1045"/>
                  </a:lnTo>
                  <a:lnTo>
                    <a:pt x="244779" y="1240"/>
                  </a:lnTo>
                  <a:lnTo>
                    <a:pt x="245497" y="1501"/>
                  </a:lnTo>
                  <a:lnTo>
                    <a:pt x="246149" y="1828"/>
                  </a:lnTo>
                  <a:lnTo>
                    <a:pt x="246867" y="2219"/>
                  </a:lnTo>
                  <a:lnTo>
                    <a:pt x="247454" y="2676"/>
                  </a:lnTo>
                  <a:lnTo>
                    <a:pt x="249933" y="4698"/>
                  </a:lnTo>
                  <a:lnTo>
                    <a:pt x="250586" y="5220"/>
                  </a:lnTo>
                  <a:lnTo>
                    <a:pt x="251303" y="5677"/>
                  </a:lnTo>
                  <a:lnTo>
                    <a:pt x="252086" y="6003"/>
                  </a:lnTo>
                  <a:lnTo>
                    <a:pt x="252869" y="6329"/>
                  </a:lnTo>
                  <a:lnTo>
                    <a:pt x="253717" y="6525"/>
                  </a:lnTo>
                  <a:lnTo>
                    <a:pt x="254565" y="6721"/>
                  </a:lnTo>
                  <a:lnTo>
                    <a:pt x="255414" y="6851"/>
                  </a:lnTo>
                  <a:lnTo>
                    <a:pt x="257110" y="6851"/>
                  </a:lnTo>
                  <a:lnTo>
                    <a:pt x="257958" y="6721"/>
                  </a:lnTo>
                  <a:lnTo>
                    <a:pt x="258806" y="6525"/>
                  </a:lnTo>
                  <a:lnTo>
                    <a:pt x="259654" y="6329"/>
                  </a:lnTo>
                  <a:lnTo>
                    <a:pt x="260437" y="6003"/>
                  </a:lnTo>
                  <a:lnTo>
                    <a:pt x="261220" y="5677"/>
                  </a:lnTo>
                  <a:lnTo>
                    <a:pt x="261938" y="5220"/>
                  </a:lnTo>
                  <a:lnTo>
                    <a:pt x="262590" y="4698"/>
                  </a:lnTo>
                  <a:lnTo>
                    <a:pt x="265069" y="2676"/>
                  </a:lnTo>
                  <a:lnTo>
                    <a:pt x="265656" y="2219"/>
                  </a:lnTo>
                  <a:lnTo>
                    <a:pt x="266309" y="1828"/>
                  </a:lnTo>
                  <a:lnTo>
                    <a:pt x="267026" y="1501"/>
                  </a:lnTo>
                  <a:lnTo>
                    <a:pt x="267744" y="1240"/>
                  </a:lnTo>
                  <a:lnTo>
                    <a:pt x="268527" y="1045"/>
                  </a:lnTo>
                  <a:lnTo>
                    <a:pt x="269244" y="849"/>
                  </a:lnTo>
                  <a:lnTo>
                    <a:pt x="270027" y="784"/>
                  </a:lnTo>
                  <a:lnTo>
                    <a:pt x="270810" y="719"/>
                  </a:lnTo>
                  <a:lnTo>
                    <a:pt x="271593" y="784"/>
                  </a:lnTo>
                  <a:lnTo>
                    <a:pt x="272376" y="849"/>
                  </a:lnTo>
                  <a:lnTo>
                    <a:pt x="273159" y="1045"/>
                  </a:lnTo>
                  <a:lnTo>
                    <a:pt x="273942" y="1240"/>
                  </a:lnTo>
                  <a:lnTo>
                    <a:pt x="274659" y="1501"/>
                  </a:lnTo>
                  <a:lnTo>
                    <a:pt x="275312" y="1828"/>
                  </a:lnTo>
                  <a:lnTo>
                    <a:pt x="276029" y="2219"/>
                  </a:lnTo>
                  <a:lnTo>
                    <a:pt x="276616" y="2676"/>
                  </a:lnTo>
                  <a:lnTo>
                    <a:pt x="279096" y="4698"/>
                  </a:lnTo>
                  <a:lnTo>
                    <a:pt x="279683" y="5155"/>
                  </a:lnTo>
                  <a:lnTo>
                    <a:pt x="280400" y="5612"/>
                  </a:lnTo>
                  <a:lnTo>
                    <a:pt x="281053" y="5938"/>
                  </a:lnTo>
                  <a:lnTo>
                    <a:pt x="281836" y="6264"/>
                  </a:lnTo>
                  <a:lnTo>
                    <a:pt x="282553" y="6460"/>
                  </a:lnTo>
                  <a:lnTo>
                    <a:pt x="283336" y="6655"/>
                  </a:lnTo>
                  <a:lnTo>
                    <a:pt x="284119" y="6786"/>
                  </a:lnTo>
                  <a:lnTo>
                    <a:pt x="284967" y="6851"/>
                  </a:lnTo>
                  <a:lnTo>
                    <a:pt x="285750" y="6133"/>
                  </a:lnTo>
                  <a:lnTo>
                    <a:pt x="284902" y="6133"/>
                  </a:lnTo>
                  <a:lnTo>
                    <a:pt x="284119" y="6003"/>
                  </a:lnTo>
                  <a:lnTo>
                    <a:pt x="283271" y="5872"/>
                  </a:lnTo>
                  <a:lnTo>
                    <a:pt x="282488" y="5677"/>
                  </a:lnTo>
                  <a:lnTo>
                    <a:pt x="281705" y="5416"/>
                  </a:lnTo>
                  <a:lnTo>
                    <a:pt x="280988" y="5090"/>
                  </a:lnTo>
                  <a:lnTo>
                    <a:pt x="280270" y="4633"/>
                  </a:lnTo>
                  <a:lnTo>
                    <a:pt x="279617" y="4176"/>
                  </a:lnTo>
                  <a:lnTo>
                    <a:pt x="277204" y="2154"/>
                  </a:lnTo>
                  <a:lnTo>
                    <a:pt x="276486" y="1632"/>
                  </a:lnTo>
                  <a:lnTo>
                    <a:pt x="275768" y="1240"/>
                  </a:lnTo>
                  <a:lnTo>
                    <a:pt x="274985" y="849"/>
                  </a:lnTo>
                  <a:lnTo>
                    <a:pt x="274203" y="523"/>
                  </a:lnTo>
                  <a:lnTo>
                    <a:pt x="273420" y="327"/>
                  </a:lnTo>
                  <a:lnTo>
                    <a:pt x="272572" y="131"/>
                  </a:lnTo>
                  <a:lnTo>
                    <a:pt x="271723" y="66"/>
                  </a:lnTo>
                  <a:lnTo>
                    <a:pt x="270810" y="1"/>
                  </a:lnTo>
                  <a:lnTo>
                    <a:pt x="269962" y="66"/>
                  </a:lnTo>
                  <a:lnTo>
                    <a:pt x="269114" y="131"/>
                  </a:lnTo>
                  <a:lnTo>
                    <a:pt x="268266" y="327"/>
                  </a:lnTo>
                  <a:lnTo>
                    <a:pt x="267483" y="523"/>
                  </a:lnTo>
                  <a:lnTo>
                    <a:pt x="266635" y="849"/>
                  </a:lnTo>
                  <a:lnTo>
                    <a:pt x="265917" y="1240"/>
                  </a:lnTo>
                  <a:lnTo>
                    <a:pt x="265200" y="1632"/>
                  </a:lnTo>
                  <a:lnTo>
                    <a:pt x="264482" y="2154"/>
                  </a:lnTo>
                  <a:lnTo>
                    <a:pt x="262068" y="4176"/>
                  </a:lnTo>
                  <a:lnTo>
                    <a:pt x="261416" y="4633"/>
                  </a:lnTo>
                  <a:lnTo>
                    <a:pt x="260763" y="5024"/>
                  </a:lnTo>
                  <a:lnTo>
                    <a:pt x="260046" y="5351"/>
                  </a:lnTo>
                  <a:lnTo>
                    <a:pt x="259328" y="5612"/>
                  </a:lnTo>
                  <a:lnTo>
                    <a:pt x="258610" y="5872"/>
                  </a:lnTo>
                  <a:lnTo>
                    <a:pt x="257827" y="6003"/>
                  </a:lnTo>
                  <a:lnTo>
                    <a:pt x="257045" y="6068"/>
                  </a:lnTo>
                  <a:lnTo>
                    <a:pt x="256262" y="6133"/>
                  </a:lnTo>
                  <a:lnTo>
                    <a:pt x="255479" y="6068"/>
                  </a:lnTo>
                  <a:lnTo>
                    <a:pt x="254696" y="6003"/>
                  </a:lnTo>
                  <a:lnTo>
                    <a:pt x="253913" y="5872"/>
                  </a:lnTo>
                  <a:lnTo>
                    <a:pt x="253195" y="5612"/>
                  </a:lnTo>
                  <a:lnTo>
                    <a:pt x="252413" y="5351"/>
                  </a:lnTo>
                  <a:lnTo>
                    <a:pt x="251760" y="5024"/>
                  </a:lnTo>
                  <a:lnTo>
                    <a:pt x="251108" y="4633"/>
                  </a:lnTo>
                  <a:lnTo>
                    <a:pt x="250455" y="4176"/>
                  </a:lnTo>
                  <a:lnTo>
                    <a:pt x="248041" y="2154"/>
                  </a:lnTo>
                  <a:lnTo>
                    <a:pt x="247324" y="1632"/>
                  </a:lnTo>
                  <a:lnTo>
                    <a:pt x="246606" y="1240"/>
                  </a:lnTo>
                  <a:lnTo>
                    <a:pt x="245823" y="849"/>
                  </a:lnTo>
                  <a:lnTo>
                    <a:pt x="245040" y="523"/>
                  </a:lnTo>
                  <a:lnTo>
                    <a:pt x="244258" y="327"/>
                  </a:lnTo>
                  <a:lnTo>
                    <a:pt x="243409" y="131"/>
                  </a:lnTo>
                  <a:lnTo>
                    <a:pt x="242561" y="66"/>
                  </a:lnTo>
                  <a:lnTo>
                    <a:pt x="241648" y="1"/>
                  </a:lnTo>
                  <a:lnTo>
                    <a:pt x="240800" y="66"/>
                  </a:lnTo>
                  <a:lnTo>
                    <a:pt x="239952" y="131"/>
                  </a:lnTo>
                  <a:lnTo>
                    <a:pt x="239104" y="327"/>
                  </a:lnTo>
                  <a:lnTo>
                    <a:pt x="238321" y="523"/>
                  </a:lnTo>
                  <a:lnTo>
                    <a:pt x="237473" y="849"/>
                  </a:lnTo>
                  <a:lnTo>
                    <a:pt x="236755" y="1240"/>
                  </a:lnTo>
                  <a:lnTo>
                    <a:pt x="236037" y="1632"/>
                  </a:lnTo>
                  <a:lnTo>
                    <a:pt x="235320" y="2154"/>
                  </a:lnTo>
                  <a:lnTo>
                    <a:pt x="232906" y="4176"/>
                  </a:lnTo>
                  <a:lnTo>
                    <a:pt x="232253" y="4633"/>
                  </a:lnTo>
                  <a:lnTo>
                    <a:pt x="231601" y="5024"/>
                  </a:lnTo>
                  <a:lnTo>
                    <a:pt x="230883" y="5351"/>
                  </a:lnTo>
                  <a:lnTo>
                    <a:pt x="230166" y="5612"/>
                  </a:lnTo>
                  <a:lnTo>
                    <a:pt x="229448" y="5872"/>
                  </a:lnTo>
                  <a:lnTo>
                    <a:pt x="228665" y="6003"/>
                  </a:lnTo>
                  <a:lnTo>
                    <a:pt x="227882" y="6068"/>
                  </a:lnTo>
                  <a:lnTo>
                    <a:pt x="227099" y="6133"/>
                  </a:lnTo>
                  <a:lnTo>
                    <a:pt x="226317" y="6068"/>
                  </a:lnTo>
                  <a:lnTo>
                    <a:pt x="225534" y="6003"/>
                  </a:lnTo>
                  <a:lnTo>
                    <a:pt x="224751" y="5872"/>
                  </a:lnTo>
                  <a:lnTo>
                    <a:pt x="224033" y="5612"/>
                  </a:lnTo>
                  <a:lnTo>
                    <a:pt x="223250" y="5351"/>
                  </a:lnTo>
                  <a:lnTo>
                    <a:pt x="222598" y="5024"/>
                  </a:lnTo>
                  <a:lnTo>
                    <a:pt x="221946" y="4633"/>
                  </a:lnTo>
                  <a:lnTo>
                    <a:pt x="221293" y="4176"/>
                  </a:lnTo>
                  <a:lnTo>
                    <a:pt x="218879" y="2154"/>
                  </a:lnTo>
                  <a:lnTo>
                    <a:pt x="218162" y="1632"/>
                  </a:lnTo>
                  <a:lnTo>
                    <a:pt x="217444" y="1240"/>
                  </a:lnTo>
                  <a:lnTo>
                    <a:pt x="216661" y="849"/>
                  </a:lnTo>
                  <a:lnTo>
                    <a:pt x="215878" y="523"/>
                  </a:lnTo>
                  <a:lnTo>
                    <a:pt x="215095" y="327"/>
                  </a:lnTo>
                  <a:lnTo>
                    <a:pt x="214247" y="131"/>
                  </a:lnTo>
                  <a:lnTo>
                    <a:pt x="213399" y="66"/>
                  </a:lnTo>
                  <a:lnTo>
                    <a:pt x="212486" y="1"/>
                  </a:lnTo>
                  <a:lnTo>
                    <a:pt x="211638" y="66"/>
                  </a:lnTo>
                  <a:lnTo>
                    <a:pt x="210790" y="131"/>
                  </a:lnTo>
                  <a:lnTo>
                    <a:pt x="209941" y="327"/>
                  </a:lnTo>
                  <a:lnTo>
                    <a:pt x="209159" y="523"/>
                  </a:lnTo>
                  <a:lnTo>
                    <a:pt x="208310" y="849"/>
                  </a:lnTo>
                  <a:lnTo>
                    <a:pt x="207593" y="1240"/>
                  </a:lnTo>
                  <a:lnTo>
                    <a:pt x="206875" y="1632"/>
                  </a:lnTo>
                  <a:lnTo>
                    <a:pt x="206158" y="2154"/>
                  </a:lnTo>
                  <a:lnTo>
                    <a:pt x="203744" y="4176"/>
                  </a:lnTo>
                  <a:lnTo>
                    <a:pt x="203091" y="4633"/>
                  </a:lnTo>
                  <a:lnTo>
                    <a:pt x="202439" y="5024"/>
                  </a:lnTo>
                  <a:lnTo>
                    <a:pt x="201721" y="5351"/>
                  </a:lnTo>
                  <a:lnTo>
                    <a:pt x="201004" y="5612"/>
                  </a:lnTo>
                  <a:lnTo>
                    <a:pt x="200286" y="5872"/>
                  </a:lnTo>
                  <a:lnTo>
                    <a:pt x="199503" y="6003"/>
                  </a:lnTo>
                  <a:lnTo>
                    <a:pt x="198720" y="6068"/>
                  </a:lnTo>
                  <a:lnTo>
                    <a:pt x="197937" y="6133"/>
                  </a:lnTo>
                  <a:lnTo>
                    <a:pt x="197154" y="6068"/>
                  </a:lnTo>
                  <a:lnTo>
                    <a:pt x="196372" y="6003"/>
                  </a:lnTo>
                  <a:lnTo>
                    <a:pt x="195589" y="5872"/>
                  </a:lnTo>
                  <a:lnTo>
                    <a:pt x="194871" y="5612"/>
                  </a:lnTo>
                  <a:lnTo>
                    <a:pt x="194088" y="5351"/>
                  </a:lnTo>
                  <a:lnTo>
                    <a:pt x="193436" y="5024"/>
                  </a:lnTo>
                  <a:lnTo>
                    <a:pt x="192783" y="4633"/>
                  </a:lnTo>
                  <a:lnTo>
                    <a:pt x="192131" y="4176"/>
                  </a:lnTo>
                  <a:lnTo>
                    <a:pt x="189717" y="2154"/>
                  </a:lnTo>
                  <a:lnTo>
                    <a:pt x="188999" y="1632"/>
                  </a:lnTo>
                  <a:lnTo>
                    <a:pt x="188282" y="1240"/>
                  </a:lnTo>
                  <a:lnTo>
                    <a:pt x="187499" y="849"/>
                  </a:lnTo>
                  <a:lnTo>
                    <a:pt x="186716" y="523"/>
                  </a:lnTo>
                  <a:lnTo>
                    <a:pt x="185933" y="327"/>
                  </a:lnTo>
                  <a:lnTo>
                    <a:pt x="185085" y="131"/>
                  </a:lnTo>
                  <a:lnTo>
                    <a:pt x="184237" y="66"/>
                  </a:lnTo>
                  <a:lnTo>
                    <a:pt x="183324" y="1"/>
                  </a:lnTo>
                  <a:lnTo>
                    <a:pt x="182476" y="66"/>
                  </a:lnTo>
                  <a:lnTo>
                    <a:pt x="181627" y="131"/>
                  </a:lnTo>
                  <a:lnTo>
                    <a:pt x="180779" y="327"/>
                  </a:lnTo>
                  <a:lnTo>
                    <a:pt x="179996" y="523"/>
                  </a:lnTo>
                  <a:lnTo>
                    <a:pt x="179148" y="849"/>
                  </a:lnTo>
                  <a:lnTo>
                    <a:pt x="178431" y="1240"/>
                  </a:lnTo>
                  <a:lnTo>
                    <a:pt x="177713" y="1632"/>
                  </a:lnTo>
                  <a:lnTo>
                    <a:pt x="176995" y="2154"/>
                  </a:lnTo>
                  <a:lnTo>
                    <a:pt x="174582" y="4176"/>
                  </a:lnTo>
                  <a:lnTo>
                    <a:pt x="173929" y="4633"/>
                  </a:lnTo>
                  <a:lnTo>
                    <a:pt x="173277" y="5024"/>
                  </a:lnTo>
                  <a:lnTo>
                    <a:pt x="172559" y="5351"/>
                  </a:lnTo>
                  <a:lnTo>
                    <a:pt x="171841" y="5612"/>
                  </a:lnTo>
                  <a:lnTo>
                    <a:pt x="171124" y="5872"/>
                  </a:lnTo>
                  <a:lnTo>
                    <a:pt x="170341" y="6003"/>
                  </a:lnTo>
                  <a:lnTo>
                    <a:pt x="169558" y="6068"/>
                  </a:lnTo>
                  <a:lnTo>
                    <a:pt x="168775" y="6133"/>
                  </a:lnTo>
                  <a:lnTo>
                    <a:pt x="167992" y="6068"/>
                  </a:lnTo>
                  <a:lnTo>
                    <a:pt x="167209" y="6003"/>
                  </a:lnTo>
                  <a:lnTo>
                    <a:pt x="166427" y="5872"/>
                  </a:lnTo>
                  <a:lnTo>
                    <a:pt x="165709" y="5612"/>
                  </a:lnTo>
                  <a:lnTo>
                    <a:pt x="164991" y="5351"/>
                  </a:lnTo>
                  <a:lnTo>
                    <a:pt x="164274" y="5024"/>
                  </a:lnTo>
                  <a:lnTo>
                    <a:pt x="163621" y="4633"/>
                  </a:lnTo>
                  <a:lnTo>
                    <a:pt x="162969" y="4176"/>
                  </a:lnTo>
                  <a:lnTo>
                    <a:pt x="160555" y="2154"/>
                  </a:lnTo>
                  <a:lnTo>
                    <a:pt x="159837" y="1632"/>
                  </a:lnTo>
                  <a:lnTo>
                    <a:pt x="159120" y="1240"/>
                  </a:lnTo>
                  <a:lnTo>
                    <a:pt x="158402" y="849"/>
                  </a:lnTo>
                  <a:lnTo>
                    <a:pt x="157554" y="523"/>
                  </a:lnTo>
                  <a:lnTo>
                    <a:pt x="156771" y="327"/>
                  </a:lnTo>
                  <a:lnTo>
                    <a:pt x="155923" y="131"/>
                  </a:lnTo>
                  <a:lnTo>
                    <a:pt x="155075" y="66"/>
                  </a:lnTo>
                  <a:lnTo>
                    <a:pt x="154227" y="1"/>
                  </a:lnTo>
                  <a:lnTo>
                    <a:pt x="153313" y="66"/>
                  </a:lnTo>
                  <a:lnTo>
                    <a:pt x="152465" y="131"/>
                  </a:lnTo>
                  <a:lnTo>
                    <a:pt x="151617" y="327"/>
                  </a:lnTo>
                  <a:lnTo>
                    <a:pt x="150834" y="523"/>
                  </a:lnTo>
                  <a:lnTo>
                    <a:pt x="150051" y="849"/>
                  </a:lnTo>
                  <a:lnTo>
                    <a:pt x="149269" y="1240"/>
                  </a:lnTo>
                  <a:lnTo>
                    <a:pt x="148551" y="1632"/>
                  </a:lnTo>
                  <a:lnTo>
                    <a:pt x="147833" y="2154"/>
                  </a:lnTo>
                  <a:lnTo>
                    <a:pt x="145419" y="4176"/>
                  </a:lnTo>
                  <a:lnTo>
                    <a:pt x="144767" y="4633"/>
                  </a:lnTo>
                  <a:lnTo>
                    <a:pt x="144115" y="5024"/>
                  </a:lnTo>
                  <a:lnTo>
                    <a:pt x="143397" y="5351"/>
                  </a:lnTo>
                  <a:lnTo>
                    <a:pt x="142679" y="5612"/>
                  </a:lnTo>
                  <a:lnTo>
                    <a:pt x="141962" y="5872"/>
                  </a:lnTo>
                  <a:lnTo>
                    <a:pt x="141179" y="6003"/>
                  </a:lnTo>
                  <a:lnTo>
                    <a:pt x="140396" y="6068"/>
                  </a:lnTo>
                  <a:lnTo>
                    <a:pt x="139613" y="6133"/>
                  </a:lnTo>
                  <a:lnTo>
                    <a:pt x="138830" y="6068"/>
                  </a:lnTo>
                  <a:lnTo>
                    <a:pt x="138047" y="6003"/>
                  </a:lnTo>
                  <a:lnTo>
                    <a:pt x="137264" y="5872"/>
                  </a:lnTo>
                  <a:lnTo>
                    <a:pt x="136547" y="5612"/>
                  </a:lnTo>
                  <a:lnTo>
                    <a:pt x="135829" y="5351"/>
                  </a:lnTo>
                  <a:lnTo>
                    <a:pt x="135111" y="5024"/>
                  </a:lnTo>
                  <a:lnTo>
                    <a:pt x="134459" y="4633"/>
                  </a:lnTo>
                  <a:lnTo>
                    <a:pt x="133807" y="4176"/>
                  </a:lnTo>
                  <a:lnTo>
                    <a:pt x="131393" y="2154"/>
                  </a:lnTo>
                  <a:lnTo>
                    <a:pt x="130675" y="1632"/>
                  </a:lnTo>
                  <a:lnTo>
                    <a:pt x="129958" y="1240"/>
                  </a:lnTo>
                  <a:lnTo>
                    <a:pt x="129240" y="849"/>
                  </a:lnTo>
                  <a:lnTo>
                    <a:pt x="128392" y="523"/>
                  </a:lnTo>
                  <a:lnTo>
                    <a:pt x="127609" y="327"/>
                  </a:lnTo>
                  <a:lnTo>
                    <a:pt x="126761" y="131"/>
                  </a:lnTo>
                  <a:lnTo>
                    <a:pt x="125913" y="66"/>
                  </a:lnTo>
                  <a:lnTo>
                    <a:pt x="125065" y="1"/>
                  </a:lnTo>
                  <a:lnTo>
                    <a:pt x="124151" y="66"/>
                  </a:lnTo>
                  <a:lnTo>
                    <a:pt x="123303" y="131"/>
                  </a:lnTo>
                  <a:lnTo>
                    <a:pt x="122455" y="327"/>
                  </a:lnTo>
                  <a:lnTo>
                    <a:pt x="121672" y="523"/>
                  </a:lnTo>
                  <a:lnTo>
                    <a:pt x="120889" y="849"/>
                  </a:lnTo>
                  <a:lnTo>
                    <a:pt x="120106" y="1240"/>
                  </a:lnTo>
                  <a:lnTo>
                    <a:pt x="119389" y="1632"/>
                  </a:lnTo>
                  <a:lnTo>
                    <a:pt x="118671" y="2154"/>
                  </a:lnTo>
                  <a:lnTo>
                    <a:pt x="116257" y="4176"/>
                  </a:lnTo>
                  <a:lnTo>
                    <a:pt x="115605" y="4633"/>
                  </a:lnTo>
                  <a:lnTo>
                    <a:pt x="114952" y="5024"/>
                  </a:lnTo>
                  <a:lnTo>
                    <a:pt x="114300" y="5351"/>
                  </a:lnTo>
                  <a:lnTo>
                    <a:pt x="113517" y="5612"/>
                  </a:lnTo>
                  <a:lnTo>
                    <a:pt x="112799" y="5872"/>
                  </a:lnTo>
                  <a:lnTo>
                    <a:pt x="112017" y="6003"/>
                  </a:lnTo>
                  <a:lnTo>
                    <a:pt x="111234" y="6068"/>
                  </a:lnTo>
                  <a:lnTo>
                    <a:pt x="110451" y="6133"/>
                  </a:lnTo>
                  <a:lnTo>
                    <a:pt x="109668" y="6068"/>
                  </a:lnTo>
                  <a:lnTo>
                    <a:pt x="108885" y="6003"/>
                  </a:lnTo>
                  <a:lnTo>
                    <a:pt x="108102" y="5872"/>
                  </a:lnTo>
                  <a:lnTo>
                    <a:pt x="107385" y="5612"/>
                  </a:lnTo>
                  <a:lnTo>
                    <a:pt x="106667" y="5351"/>
                  </a:lnTo>
                  <a:lnTo>
                    <a:pt x="105949" y="5024"/>
                  </a:lnTo>
                  <a:lnTo>
                    <a:pt x="105297" y="4633"/>
                  </a:lnTo>
                  <a:lnTo>
                    <a:pt x="104645" y="4176"/>
                  </a:lnTo>
                  <a:lnTo>
                    <a:pt x="102231" y="2154"/>
                  </a:lnTo>
                  <a:lnTo>
                    <a:pt x="101513" y="1632"/>
                  </a:lnTo>
                  <a:lnTo>
                    <a:pt x="100795" y="1240"/>
                  </a:lnTo>
                  <a:lnTo>
                    <a:pt x="100078" y="849"/>
                  </a:lnTo>
                  <a:lnTo>
                    <a:pt x="99230" y="523"/>
                  </a:lnTo>
                  <a:lnTo>
                    <a:pt x="98447" y="327"/>
                  </a:lnTo>
                  <a:lnTo>
                    <a:pt x="97599" y="131"/>
                  </a:lnTo>
                  <a:lnTo>
                    <a:pt x="96751" y="66"/>
                  </a:lnTo>
                  <a:lnTo>
                    <a:pt x="95902" y="1"/>
                  </a:lnTo>
                  <a:lnTo>
                    <a:pt x="94989" y="66"/>
                  </a:lnTo>
                  <a:lnTo>
                    <a:pt x="94141" y="131"/>
                  </a:lnTo>
                  <a:lnTo>
                    <a:pt x="93293" y="327"/>
                  </a:lnTo>
                  <a:lnTo>
                    <a:pt x="92510" y="523"/>
                  </a:lnTo>
                  <a:lnTo>
                    <a:pt x="91727" y="849"/>
                  </a:lnTo>
                  <a:lnTo>
                    <a:pt x="90944" y="1240"/>
                  </a:lnTo>
                  <a:lnTo>
                    <a:pt x="90227" y="1632"/>
                  </a:lnTo>
                  <a:lnTo>
                    <a:pt x="89509" y="2154"/>
                  </a:lnTo>
                  <a:lnTo>
                    <a:pt x="87095" y="4176"/>
                  </a:lnTo>
                  <a:lnTo>
                    <a:pt x="86443" y="4633"/>
                  </a:lnTo>
                  <a:lnTo>
                    <a:pt x="85790" y="5024"/>
                  </a:lnTo>
                  <a:lnTo>
                    <a:pt x="85138" y="5351"/>
                  </a:lnTo>
                  <a:lnTo>
                    <a:pt x="84355" y="5612"/>
                  </a:lnTo>
                  <a:lnTo>
                    <a:pt x="83637" y="5872"/>
                  </a:lnTo>
                  <a:lnTo>
                    <a:pt x="82854" y="6003"/>
                  </a:lnTo>
                  <a:lnTo>
                    <a:pt x="82072" y="6068"/>
                  </a:lnTo>
                  <a:lnTo>
                    <a:pt x="81289" y="6133"/>
                  </a:lnTo>
                  <a:lnTo>
                    <a:pt x="80506" y="6068"/>
                  </a:lnTo>
                  <a:lnTo>
                    <a:pt x="79723" y="6003"/>
                  </a:lnTo>
                  <a:lnTo>
                    <a:pt x="78940" y="5872"/>
                  </a:lnTo>
                  <a:lnTo>
                    <a:pt x="78222" y="5612"/>
                  </a:lnTo>
                  <a:lnTo>
                    <a:pt x="77505" y="5351"/>
                  </a:lnTo>
                  <a:lnTo>
                    <a:pt x="76787" y="5024"/>
                  </a:lnTo>
                  <a:lnTo>
                    <a:pt x="76135" y="4633"/>
                  </a:lnTo>
                  <a:lnTo>
                    <a:pt x="75482" y="4176"/>
                  </a:lnTo>
                  <a:lnTo>
                    <a:pt x="73068" y="2154"/>
                  </a:lnTo>
                  <a:lnTo>
                    <a:pt x="72351" y="1632"/>
                  </a:lnTo>
                  <a:lnTo>
                    <a:pt x="71633" y="1240"/>
                  </a:lnTo>
                  <a:lnTo>
                    <a:pt x="70916" y="849"/>
                  </a:lnTo>
                  <a:lnTo>
                    <a:pt x="70067" y="523"/>
                  </a:lnTo>
                  <a:lnTo>
                    <a:pt x="69285" y="327"/>
                  </a:lnTo>
                  <a:lnTo>
                    <a:pt x="68436" y="131"/>
                  </a:lnTo>
                  <a:lnTo>
                    <a:pt x="67588" y="66"/>
                  </a:lnTo>
                  <a:lnTo>
                    <a:pt x="66740" y="1"/>
                  </a:lnTo>
                  <a:lnTo>
                    <a:pt x="65827" y="66"/>
                  </a:lnTo>
                  <a:lnTo>
                    <a:pt x="64979" y="131"/>
                  </a:lnTo>
                  <a:lnTo>
                    <a:pt x="64196" y="327"/>
                  </a:lnTo>
                  <a:lnTo>
                    <a:pt x="63348" y="523"/>
                  </a:lnTo>
                  <a:lnTo>
                    <a:pt x="62565" y="849"/>
                  </a:lnTo>
                  <a:lnTo>
                    <a:pt x="61782" y="1240"/>
                  </a:lnTo>
                  <a:lnTo>
                    <a:pt x="61064" y="1632"/>
                  </a:lnTo>
                  <a:lnTo>
                    <a:pt x="60347" y="2154"/>
                  </a:lnTo>
                  <a:lnTo>
                    <a:pt x="57933" y="4176"/>
                  </a:lnTo>
                  <a:lnTo>
                    <a:pt x="57280" y="4633"/>
                  </a:lnTo>
                  <a:lnTo>
                    <a:pt x="56628" y="5024"/>
                  </a:lnTo>
                  <a:lnTo>
                    <a:pt x="55976" y="5351"/>
                  </a:lnTo>
                  <a:lnTo>
                    <a:pt x="55193" y="5612"/>
                  </a:lnTo>
                  <a:lnTo>
                    <a:pt x="54475" y="5872"/>
                  </a:lnTo>
                  <a:lnTo>
                    <a:pt x="53692" y="6003"/>
                  </a:lnTo>
                  <a:lnTo>
                    <a:pt x="52909" y="6068"/>
                  </a:lnTo>
                  <a:lnTo>
                    <a:pt x="52127" y="6133"/>
                  </a:lnTo>
                  <a:lnTo>
                    <a:pt x="51344" y="6068"/>
                  </a:lnTo>
                  <a:lnTo>
                    <a:pt x="50561" y="6003"/>
                  </a:lnTo>
                  <a:lnTo>
                    <a:pt x="49778" y="5872"/>
                  </a:lnTo>
                  <a:lnTo>
                    <a:pt x="49060" y="5612"/>
                  </a:lnTo>
                  <a:lnTo>
                    <a:pt x="48343" y="5351"/>
                  </a:lnTo>
                  <a:lnTo>
                    <a:pt x="47625" y="5024"/>
                  </a:lnTo>
                  <a:lnTo>
                    <a:pt x="46973" y="4633"/>
                  </a:lnTo>
                  <a:lnTo>
                    <a:pt x="46320" y="4176"/>
                  </a:lnTo>
                  <a:lnTo>
                    <a:pt x="43906" y="2154"/>
                  </a:lnTo>
                  <a:lnTo>
                    <a:pt x="43254" y="1632"/>
                  </a:lnTo>
                  <a:lnTo>
                    <a:pt x="42471" y="1240"/>
                  </a:lnTo>
                  <a:lnTo>
                    <a:pt x="41753" y="849"/>
                  </a:lnTo>
                  <a:lnTo>
                    <a:pt x="40971" y="523"/>
                  </a:lnTo>
                  <a:lnTo>
                    <a:pt x="40122" y="327"/>
                  </a:lnTo>
                  <a:lnTo>
                    <a:pt x="39274" y="131"/>
                  </a:lnTo>
                  <a:lnTo>
                    <a:pt x="38426" y="66"/>
                  </a:lnTo>
                  <a:lnTo>
                    <a:pt x="37578" y="1"/>
                  </a:lnTo>
                  <a:lnTo>
                    <a:pt x="36730" y="66"/>
                  </a:lnTo>
                  <a:lnTo>
                    <a:pt x="35817" y="131"/>
                  </a:lnTo>
                  <a:lnTo>
                    <a:pt x="35034" y="327"/>
                  </a:lnTo>
                  <a:lnTo>
                    <a:pt x="34186" y="523"/>
                  </a:lnTo>
                  <a:lnTo>
                    <a:pt x="33403" y="849"/>
                  </a:lnTo>
                  <a:lnTo>
                    <a:pt x="32620" y="1240"/>
                  </a:lnTo>
                  <a:lnTo>
                    <a:pt x="31902" y="1632"/>
                  </a:lnTo>
                  <a:lnTo>
                    <a:pt x="31185" y="2154"/>
                  </a:lnTo>
                  <a:lnTo>
                    <a:pt x="28771" y="4176"/>
                  </a:lnTo>
                  <a:lnTo>
                    <a:pt x="28184" y="4633"/>
                  </a:lnTo>
                  <a:lnTo>
                    <a:pt x="27466" y="5024"/>
                  </a:lnTo>
                  <a:lnTo>
                    <a:pt x="26814" y="5351"/>
                  </a:lnTo>
                  <a:lnTo>
                    <a:pt x="26096" y="5612"/>
                  </a:lnTo>
                  <a:lnTo>
                    <a:pt x="25313" y="5872"/>
                  </a:lnTo>
                  <a:lnTo>
                    <a:pt x="24530" y="6003"/>
                  </a:lnTo>
                  <a:lnTo>
                    <a:pt x="23747" y="6068"/>
                  </a:lnTo>
                  <a:lnTo>
                    <a:pt x="22964" y="6133"/>
                  </a:lnTo>
                  <a:lnTo>
                    <a:pt x="22182" y="6068"/>
                  </a:lnTo>
                  <a:lnTo>
                    <a:pt x="21399" y="6003"/>
                  </a:lnTo>
                  <a:lnTo>
                    <a:pt x="20616" y="5872"/>
                  </a:lnTo>
                  <a:lnTo>
                    <a:pt x="19898" y="5612"/>
                  </a:lnTo>
                  <a:lnTo>
                    <a:pt x="19180" y="5351"/>
                  </a:lnTo>
                  <a:lnTo>
                    <a:pt x="18463" y="5024"/>
                  </a:lnTo>
                  <a:lnTo>
                    <a:pt x="17810" y="4633"/>
                  </a:lnTo>
                  <a:lnTo>
                    <a:pt x="17158" y="4176"/>
                  </a:lnTo>
                  <a:lnTo>
                    <a:pt x="14744" y="2154"/>
                  </a:lnTo>
                  <a:lnTo>
                    <a:pt x="14092" y="1632"/>
                  </a:lnTo>
                  <a:lnTo>
                    <a:pt x="13374" y="1240"/>
                  </a:lnTo>
                  <a:lnTo>
                    <a:pt x="12591" y="849"/>
                  </a:lnTo>
                  <a:lnTo>
                    <a:pt x="11808" y="523"/>
                  </a:lnTo>
                  <a:lnTo>
                    <a:pt x="10960" y="327"/>
                  </a:lnTo>
                  <a:lnTo>
                    <a:pt x="10112" y="131"/>
                  </a:lnTo>
                  <a:lnTo>
                    <a:pt x="9264" y="66"/>
                  </a:lnTo>
                  <a:lnTo>
                    <a:pt x="84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4"/>
            <p:cNvSpPr/>
            <p:nvPr/>
          </p:nvSpPr>
          <p:spPr>
            <a:xfrm>
              <a:off x="238125" y="958200"/>
              <a:ext cx="7143750" cy="171275"/>
            </a:xfrm>
            <a:custGeom>
              <a:rect b="b" l="l" r="r" t="t"/>
              <a:pathLst>
                <a:path extrusionOk="0" h="6851" w="285750">
                  <a:moveTo>
                    <a:pt x="8416" y="0"/>
                  </a:moveTo>
                  <a:lnTo>
                    <a:pt x="7568" y="65"/>
                  </a:lnTo>
                  <a:lnTo>
                    <a:pt x="6720" y="130"/>
                  </a:lnTo>
                  <a:lnTo>
                    <a:pt x="5872" y="326"/>
                  </a:lnTo>
                  <a:lnTo>
                    <a:pt x="5023" y="522"/>
                  </a:lnTo>
                  <a:lnTo>
                    <a:pt x="4241" y="848"/>
                  </a:lnTo>
                  <a:lnTo>
                    <a:pt x="3458" y="1240"/>
                  </a:lnTo>
                  <a:lnTo>
                    <a:pt x="2740" y="1631"/>
                  </a:lnTo>
                  <a:lnTo>
                    <a:pt x="2088" y="2153"/>
                  </a:lnTo>
                  <a:lnTo>
                    <a:pt x="0" y="3849"/>
                  </a:lnTo>
                  <a:lnTo>
                    <a:pt x="587" y="4371"/>
                  </a:lnTo>
                  <a:lnTo>
                    <a:pt x="2610" y="2740"/>
                  </a:lnTo>
                  <a:lnTo>
                    <a:pt x="3262" y="2218"/>
                  </a:lnTo>
                  <a:lnTo>
                    <a:pt x="3914" y="1827"/>
                  </a:lnTo>
                  <a:lnTo>
                    <a:pt x="4567" y="1501"/>
                  </a:lnTo>
                  <a:lnTo>
                    <a:pt x="5350" y="1240"/>
                  </a:lnTo>
                  <a:lnTo>
                    <a:pt x="6067" y="1044"/>
                  </a:lnTo>
                  <a:lnTo>
                    <a:pt x="6850" y="848"/>
                  </a:lnTo>
                  <a:lnTo>
                    <a:pt x="7633" y="783"/>
                  </a:lnTo>
                  <a:lnTo>
                    <a:pt x="8416" y="718"/>
                  </a:lnTo>
                  <a:lnTo>
                    <a:pt x="9199" y="783"/>
                  </a:lnTo>
                  <a:lnTo>
                    <a:pt x="9982" y="848"/>
                  </a:lnTo>
                  <a:lnTo>
                    <a:pt x="10765" y="1044"/>
                  </a:lnTo>
                  <a:lnTo>
                    <a:pt x="11482" y="1240"/>
                  </a:lnTo>
                  <a:lnTo>
                    <a:pt x="12200" y="1501"/>
                  </a:lnTo>
                  <a:lnTo>
                    <a:pt x="12917" y="1827"/>
                  </a:lnTo>
                  <a:lnTo>
                    <a:pt x="13570" y="2218"/>
                  </a:lnTo>
                  <a:lnTo>
                    <a:pt x="14222" y="2740"/>
                  </a:lnTo>
                  <a:lnTo>
                    <a:pt x="16636" y="4697"/>
                  </a:lnTo>
                  <a:lnTo>
                    <a:pt x="17289" y="5219"/>
                  </a:lnTo>
                  <a:lnTo>
                    <a:pt x="18071" y="5676"/>
                  </a:lnTo>
                  <a:lnTo>
                    <a:pt x="18789" y="6002"/>
                  </a:lnTo>
                  <a:lnTo>
                    <a:pt x="19572" y="6328"/>
                  </a:lnTo>
                  <a:lnTo>
                    <a:pt x="20420" y="6524"/>
                  </a:lnTo>
                  <a:lnTo>
                    <a:pt x="21268" y="6720"/>
                  </a:lnTo>
                  <a:lnTo>
                    <a:pt x="22116" y="6850"/>
                  </a:lnTo>
                  <a:lnTo>
                    <a:pt x="23813" y="6850"/>
                  </a:lnTo>
                  <a:lnTo>
                    <a:pt x="24726" y="6720"/>
                  </a:lnTo>
                  <a:lnTo>
                    <a:pt x="25509" y="6524"/>
                  </a:lnTo>
                  <a:lnTo>
                    <a:pt x="26357" y="6328"/>
                  </a:lnTo>
                  <a:lnTo>
                    <a:pt x="27140" y="6002"/>
                  </a:lnTo>
                  <a:lnTo>
                    <a:pt x="27923" y="5676"/>
                  </a:lnTo>
                  <a:lnTo>
                    <a:pt x="28640" y="5219"/>
                  </a:lnTo>
                  <a:lnTo>
                    <a:pt x="29358" y="4697"/>
                  </a:lnTo>
                  <a:lnTo>
                    <a:pt x="31772" y="2740"/>
                  </a:lnTo>
                  <a:lnTo>
                    <a:pt x="32359" y="2218"/>
                  </a:lnTo>
                  <a:lnTo>
                    <a:pt x="33077" y="1827"/>
                  </a:lnTo>
                  <a:lnTo>
                    <a:pt x="33729" y="1501"/>
                  </a:lnTo>
                  <a:lnTo>
                    <a:pt x="34447" y="1240"/>
                  </a:lnTo>
                  <a:lnTo>
                    <a:pt x="35229" y="1044"/>
                  </a:lnTo>
                  <a:lnTo>
                    <a:pt x="36012" y="848"/>
                  </a:lnTo>
                  <a:lnTo>
                    <a:pt x="36795" y="783"/>
                  </a:lnTo>
                  <a:lnTo>
                    <a:pt x="37578" y="718"/>
                  </a:lnTo>
                  <a:lnTo>
                    <a:pt x="38361" y="783"/>
                  </a:lnTo>
                  <a:lnTo>
                    <a:pt x="39144" y="848"/>
                  </a:lnTo>
                  <a:lnTo>
                    <a:pt x="39927" y="1044"/>
                  </a:lnTo>
                  <a:lnTo>
                    <a:pt x="40644" y="1240"/>
                  </a:lnTo>
                  <a:lnTo>
                    <a:pt x="41362" y="1501"/>
                  </a:lnTo>
                  <a:lnTo>
                    <a:pt x="42080" y="1827"/>
                  </a:lnTo>
                  <a:lnTo>
                    <a:pt x="42732" y="2218"/>
                  </a:lnTo>
                  <a:lnTo>
                    <a:pt x="43384" y="2740"/>
                  </a:lnTo>
                  <a:lnTo>
                    <a:pt x="45798" y="4697"/>
                  </a:lnTo>
                  <a:lnTo>
                    <a:pt x="46451" y="5219"/>
                  </a:lnTo>
                  <a:lnTo>
                    <a:pt x="47234" y="5676"/>
                  </a:lnTo>
                  <a:lnTo>
                    <a:pt x="47951" y="6002"/>
                  </a:lnTo>
                  <a:lnTo>
                    <a:pt x="48734" y="6328"/>
                  </a:lnTo>
                  <a:lnTo>
                    <a:pt x="49582" y="6524"/>
                  </a:lnTo>
                  <a:lnTo>
                    <a:pt x="50430" y="6720"/>
                  </a:lnTo>
                  <a:lnTo>
                    <a:pt x="51278" y="6850"/>
                  </a:lnTo>
                  <a:lnTo>
                    <a:pt x="52975" y="6850"/>
                  </a:lnTo>
                  <a:lnTo>
                    <a:pt x="53823" y="6720"/>
                  </a:lnTo>
                  <a:lnTo>
                    <a:pt x="54671" y="6524"/>
                  </a:lnTo>
                  <a:lnTo>
                    <a:pt x="55519" y="6328"/>
                  </a:lnTo>
                  <a:lnTo>
                    <a:pt x="56302" y="6002"/>
                  </a:lnTo>
                  <a:lnTo>
                    <a:pt x="57085" y="5676"/>
                  </a:lnTo>
                  <a:lnTo>
                    <a:pt x="57802" y="5219"/>
                  </a:lnTo>
                  <a:lnTo>
                    <a:pt x="58455" y="4697"/>
                  </a:lnTo>
                  <a:lnTo>
                    <a:pt x="60934" y="2740"/>
                  </a:lnTo>
                  <a:lnTo>
                    <a:pt x="61521" y="2218"/>
                  </a:lnTo>
                  <a:lnTo>
                    <a:pt x="62239" y="1827"/>
                  </a:lnTo>
                  <a:lnTo>
                    <a:pt x="62891" y="1501"/>
                  </a:lnTo>
                  <a:lnTo>
                    <a:pt x="63609" y="1240"/>
                  </a:lnTo>
                  <a:lnTo>
                    <a:pt x="64392" y="1044"/>
                  </a:lnTo>
                  <a:lnTo>
                    <a:pt x="65174" y="848"/>
                  </a:lnTo>
                  <a:lnTo>
                    <a:pt x="65957" y="783"/>
                  </a:lnTo>
                  <a:lnTo>
                    <a:pt x="66740" y="718"/>
                  </a:lnTo>
                  <a:lnTo>
                    <a:pt x="67523" y="783"/>
                  </a:lnTo>
                  <a:lnTo>
                    <a:pt x="68306" y="848"/>
                  </a:lnTo>
                  <a:lnTo>
                    <a:pt x="69024" y="1044"/>
                  </a:lnTo>
                  <a:lnTo>
                    <a:pt x="69807" y="1240"/>
                  </a:lnTo>
                  <a:lnTo>
                    <a:pt x="70524" y="1501"/>
                  </a:lnTo>
                  <a:lnTo>
                    <a:pt x="71242" y="1827"/>
                  </a:lnTo>
                  <a:lnTo>
                    <a:pt x="71894" y="2218"/>
                  </a:lnTo>
                  <a:lnTo>
                    <a:pt x="72481" y="2675"/>
                  </a:lnTo>
                  <a:lnTo>
                    <a:pt x="74960" y="4697"/>
                  </a:lnTo>
                  <a:lnTo>
                    <a:pt x="75613" y="5219"/>
                  </a:lnTo>
                  <a:lnTo>
                    <a:pt x="76330" y="5676"/>
                  </a:lnTo>
                  <a:lnTo>
                    <a:pt x="77113" y="6002"/>
                  </a:lnTo>
                  <a:lnTo>
                    <a:pt x="77896" y="6328"/>
                  </a:lnTo>
                  <a:lnTo>
                    <a:pt x="78744" y="6524"/>
                  </a:lnTo>
                  <a:lnTo>
                    <a:pt x="79592" y="6720"/>
                  </a:lnTo>
                  <a:lnTo>
                    <a:pt x="80441" y="6850"/>
                  </a:lnTo>
                  <a:lnTo>
                    <a:pt x="82137" y="6850"/>
                  </a:lnTo>
                  <a:lnTo>
                    <a:pt x="82985" y="6720"/>
                  </a:lnTo>
                  <a:lnTo>
                    <a:pt x="83833" y="6524"/>
                  </a:lnTo>
                  <a:lnTo>
                    <a:pt x="84681" y="6328"/>
                  </a:lnTo>
                  <a:lnTo>
                    <a:pt x="85464" y="6002"/>
                  </a:lnTo>
                  <a:lnTo>
                    <a:pt x="86247" y="5676"/>
                  </a:lnTo>
                  <a:lnTo>
                    <a:pt x="86965" y="5219"/>
                  </a:lnTo>
                  <a:lnTo>
                    <a:pt x="87617" y="4697"/>
                  </a:lnTo>
                  <a:lnTo>
                    <a:pt x="90096" y="2740"/>
                  </a:lnTo>
                  <a:lnTo>
                    <a:pt x="90683" y="2218"/>
                  </a:lnTo>
                  <a:lnTo>
                    <a:pt x="91336" y="1827"/>
                  </a:lnTo>
                  <a:lnTo>
                    <a:pt x="92053" y="1501"/>
                  </a:lnTo>
                  <a:lnTo>
                    <a:pt x="92771" y="1240"/>
                  </a:lnTo>
                  <a:lnTo>
                    <a:pt x="93554" y="1044"/>
                  </a:lnTo>
                  <a:lnTo>
                    <a:pt x="94337" y="848"/>
                  </a:lnTo>
                  <a:lnTo>
                    <a:pt x="95120" y="783"/>
                  </a:lnTo>
                  <a:lnTo>
                    <a:pt x="95902" y="718"/>
                  </a:lnTo>
                  <a:lnTo>
                    <a:pt x="96685" y="783"/>
                  </a:lnTo>
                  <a:lnTo>
                    <a:pt x="97468" y="848"/>
                  </a:lnTo>
                  <a:lnTo>
                    <a:pt x="98186" y="1044"/>
                  </a:lnTo>
                  <a:lnTo>
                    <a:pt x="98969" y="1240"/>
                  </a:lnTo>
                  <a:lnTo>
                    <a:pt x="99686" y="1501"/>
                  </a:lnTo>
                  <a:lnTo>
                    <a:pt x="100404" y="1827"/>
                  </a:lnTo>
                  <a:lnTo>
                    <a:pt x="101056" y="2218"/>
                  </a:lnTo>
                  <a:lnTo>
                    <a:pt x="101643" y="2675"/>
                  </a:lnTo>
                  <a:lnTo>
                    <a:pt x="104123" y="4697"/>
                  </a:lnTo>
                  <a:lnTo>
                    <a:pt x="104775" y="5219"/>
                  </a:lnTo>
                  <a:lnTo>
                    <a:pt x="105493" y="5676"/>
                  </a:lnTo>
                  <a:lnTo>
                    <a:pt x="106276" y="6002"/>
                  </a:lnTo>
                  <a:lnTo>
                    <a:pt x="107058" y="6328"/>
                  </a:lnTo>
                  <a:lnTo>
                    <a:pt x="107907" y="6524"/>
                  </a:lnTo>
                  <a:lnTo>
                    <a:pt x="108755" y="6720"/>
                  </a:lnTo>
                  <a:lnTo>
                    <a:pt x="109603" y="6850"/>
                  </a:lnTo>
                  <a:lnTo>
                    <a:pt x="111299" y="6850"/>
                  </a:lnTo>
                  <a:lnTo>
                    <a:pt x="112147" y="6720"/>
                  </a:lnTo>
                  <a:lnTo>
                    <a:pt x="112995" y="6524"/>
                  </a:lnTo>
                  <a:lnTo>
                    <a:pt x="113843" y="6328"/>
                  </a:lnTo>
                  <a:lnTo>
                    <a:pt x="114626" y="6002"/>
                  </a:lnTo>
                  <a:lnTo>
                    <a:pt x="115409" y="5676"/>
                  </a:lnTo>
                  <a:lnTo>
                    <a:pt x="116127" y="5219"/>
                  </a:lnTo>
                  <a:lnTo>
                    <a:pt x="116779" y="4697"/>
                  </a:lnTo>
                  <a:lnTo>
                    <a:pt x="119258" y="2740"/>
                  </a:lnTo>
                  <a:lnTo>
                    <a:pt x="119845" y="2218"/>
                  </a:lnTo>
                  <a:lnTo>
                    <a:pt x="120498" y="1827"/>
                  </a:lnTo>
                  <a:lnTo>
                    <a:pt x="121215" y="1501"/>
                  </a:lnTo>
                  <a:lnTo>
                    <a:pt x="121933" y="1240"/>
                  </a:lnTo>
                  <a:lnTo>
                    <a:pt x="122716" y="1044"/>
                  </a:lnTo>
                  <a:lnTo>
                    <a:pt x="123499" y="848"/>
                  </a:lnTo>
                  <a:lnTo>
                    <a:pt x="124282" y="783"/>
                  </a:lnTo>
                  <a:lnTo>
                    <a:pt x="125065" y="718"/>
                  </a:lnTo>
                  <a:lnTo>
                    <a:pt x="125847" y="783"/>
                  </a:lnTo>
                  <a:lnTo>
                    <a:pt x="126630" y="848"/>
                  </a:lnTo>
                  <a:lnTo>
                    <a:pt x="127348" y="1044"/>
                  </a:lnTo>
                  <a:lnTo>
                    <a:pt x="128131" y="1240"/>
                  </a:lnTo>
                  <a:lnTo>
                    <a:pt x="128848" y="1501"/>
                  </a:lnTo>
                  <a:lnTo>
                    <a:pt x="129566" y="1827"/>
                  </a:lnTo>
                  <a:lnTo>
                    <a:pt x="130219" y="2218"/>
                  </a:lnTo>
                  <a:lnTo>
                    <a:pt x="130806" y="2675"/>
                  </a:lnTo>
                  <a:lnTo>
                    <a:pt x="133285" y="4697"/>
                  </a:lnTo>
                  <a:lnTo>
                    <a:pt x="133937" y="5219"/>
                  </a:lnTo>
                  <a:lnTo>
                    <a:pt x="134655" y="5676"/>
                  </a:lnTo>
                  <a:lnTo>
                    <a:pt x="135438" y="6002"/>
                  </a:lnTo>
                  <a:lnTo>
                    <a:pt x="136221" y="6328"/>
                  </a:lnTo>
                  <a:lnTo>
                    <a:pt x="137069" y="6524"/>
                  </a:lnTo>
                  <a:lnTo>
                    <a:pt x="137917" y="6720"/>
                  </a:lnTo>
                  <a:lnTo>
                    <a:pt x="138765" y="6850"/>
                  </a:lnTo>
                  <a:lnTo>
                    <a:pt x="140461" y="6850"/>
                  </a:lnTo>
                  <a:lnTo>
                    <a:pt x="141309" y="6720"/>
                  </a:lnTo>
                  <a:lnTo>
                    <a:pt x="142157" y="6524"/>
                  </a:lnTo>
                  <a:lnTo>
                    <a:pt x="143005" y="6328"/>
                  </a:lnTo>
                  <a:lnTo>
                    <a:pt x="143788" y="6002"/>
                  </a:lnTo>
                  <a:lnTo>
                    <a:pt x="144571" y="5676"/>
                  </a:lnTo>
                  <a:lnTo>
                    <a:pt x="145289" y="5219"/>
                  </a:lnTo>
                  <a:lnTo>
                    <a:pt x="145941" y="4697"/>
                  </a:lnTo>
                  <a:lnTo>
                    <a:pt x="148420" y="2740"/>
                  </a:lnTo>
                  <a:lnTo>
                    <a:pt x="149008" y="2218"/>
                  </a:lnTo>
                  <a:lnTo>
                    <a:pt x="149660" y="1827"/>
                  </a:lnTo>
                  <a:lnTo>
                    <a:pt x="150378" y="1501"/>
                  </a:lnTo>
                  <a:lnTo>
                    <a:pt x="151095" y="1240"/>
                  </a:lnTo>
                  <a:lnTo>
                    <a:pt x="151878" y="1044"/>
                  </a:lnTo>
                  <a:lnTo>
                    <a:pt x="152661" y="848"/>
                  </a:lnTo>
                  <a:lnTo>
                    <a:pt x="153379" y="783"/>
                  </a:lnTo>
                  <a:lnTo>
                    <a:pt x="154227" y="718"/>
                  </a:lnTo>
                  <a:lnTo>
                    <a:pt x="155010" y="783"/>
                  </a:lnTo>
                  <a:lnTo>
                    <a:pt x="155792" y="848"/>
                  </a:lnTo>
                  <a:lnTo>
                    <a:pt x="156510" y="1044"/>
                  </a:lnTo>
                  <a:lnTo>
                    <a:pt x="157293" y="1240"/>
                  </a:lnTo>
                  <a:lnTo>
                    <a:pt x="158011" y="1501"/>
                  </a:lnTo>
                  <a:lnTo>
                    <a:pt x="158728" y="1827"/>
                  </a:lnTo>
                  <a:lnTo>
                    <a:pt x="159381" y="2218"/>
                  </a:lnTo>
                  <a:lnTo>
                    <a:pt x="159968" y="2675"/>
                  </a:lnTo>
                  <a:lnTo>
                    <a:pt x="162447" y="4697"/>
                  </a:lnTo>
                  <a:lnTo>
                    <a:pt x="163099" y="5219"/>
                  </a:lnTo>
                  <a:lnTo>
                    <a:pt x="163817" y="5676"/>
                  </a:lnTo>
                  <a:lnTo>
                    <a:pt x="164600" y="6002"/>
                  </a:lnTo>
                  <a:lnTo>
                    <a:pt x="165383" y="6328"/>
                  </a:lnTo>
                  <a:lnTo>
                    <a:pt x="166231" y="6524"/>
                  </a:lnTo>
                  <a:lnTo>
                    <a:pt x="167079" y="6720"/>
                  </a:lnTo>
                  <a:lnTo>
                    <a:pt x="167927" y="6850"/>
                  </a:lnTo>
                  <a:lnTo>
                    <a:pt x="169623" y="6850"/>
                  </a:lnTo>
                  <a:lnTo>
                    <a:pt x="170471" y="6720"/>
                  </a:lnTo>
                  <a:lnTo>
                    <a:pt x="171320" y="6524"/>
                  </a:lnTo>
                  <a:lnTo>
                    <a:pt x="172168" y="6328"/>
                  </a:lnTo>
                  <a:lnTo>
                    <a:pt x="172951" y="6002"/>
                  </a:lnTo>
                  <a:lnTo>
                    <a:pt x="173733" y="5676"/>
                  </a:lnTo>
                  <a:lnTo>
                    <a:pt x="174451" y="5219"/>
                  </a:lnTo>
                  <a:lnTo>
                    <a:pt x="175103" y="4697"/>
                  </a:lnTo>
                  <a:lnTo>
                    <a:pt x="177583" y="2740"/>
                  </a:lnTo>
                  <a:lnTo>
                    <a:pt x="178170" y="2218"/>
                  </a:lnTo>
                  <a:lnTo>
                    <a:pt x="178822" y="1827"/>
                  </a:lnTo>
                  <a:lnTo>
                    <a:pt x="179540" y="1501"/>
                  </a:lnTo>
                  <a:lnTo>
                    <a:pt x="180257" y="1240"/>
                  </a:lnTo>
                  <a:lnTo>
                    <a:pt x="181040" y="1044"/>
                  </a:lnTo>
                  <a:lnTo>
                    <a:pt x="181758" y="848"/>
                  </a:lnTo>
                  <a:lnTo>
                    <a:pt x="182541" y="783"/>
                  </a:lnTo>
                  <a:lnTo>
                    <a:pt x="183324" y="718"/>
                  </a:lnTo>
                  <a:lnTo>
                    <a:pt x="184172" y="783"/>
                  </a:lnTo>
                  <a:lnTo>
                    <a:pt x="184889" y="848"/>
                  </a:lnTo>
                  <a:lnTo>
                    <a:pt x="185672" y="1044"/>
                  </a:lnTo>
                  <a:lnTo>
                    <a:pt x="186455" y="1240"/>
                  </a:lnTo>
                  <a:lnTo>
                    <a:pt x="187173" y="1501"/>
                  </a:lnTo>
                  <a:lnTo>
                    <a:pt x="187890" y="1827"/>
                  </a:lnTo>
                  <a:lnTo>
                    <a:pt x="188543" y="2218"/>
                  </a:lnTo>
                  <a:lnTo>
                    <a:pt x="189130" y="2740"/>
                  </a:lnTo>
                  <a:lnTo>
                    <a:pt x="191609" y="4697"/>
                  </a:lnTo>
                  <a:lnTo>
                    <a:pt x="192261" y="5219"/>
                  </a:lnTo>
                  <a:lnTo>
                    <a:pt x="192979" y="5676"/>
                  </a:lnTo>
                  <a:lnTo>
                    <a:pt x="193762" y="6002"/>
                  </a:lnTo>
                  <a:lnTo>
                    <a:pt x="194545" y="6328"/>
                  </a:lnTo>
                  <a:lnTo>
                    <a:pt x="195393" y="6524"/>
                  </a:lnTo>
                  <a:lnTo>
                    <a:pt x="196241" y="6720"/>
                  </a:lnTo>
                  <a:lnTo>
                    <a:pt x="197089" y="6850"/>
                  </a:lnTo>
                  <a:lnTo>
                    <a:pt x="198785" y="6850"/>
                  </a:lnTo>
                  <a:lnTo>
                    <a:pt x="199634" y="6720"/>
                  </a:lnTo>
                  <a:lnTo>
                    <a:pt x="200482" y="6524"/>
                  </a:lnTo>
                  <a:lnTo>
                    <a:pt x="201330" y="6328"/>
                  </a:lnTo>
                  <a:lnTo>
                    <a:pt x="202113" y="6002"/>
                  </a:lnTo>
                  <a:lnTo>
                    <a:pt x="202896" y="5676"/>
                  </a:lnTo>
                  <a:lnTo>
                    <a:pt x="203613" y="5219"/>
                  </a:lnTo>
                  <a:lnTo>
                    <a:pt x="204266" y="4697"/>
                  </a:lnTo>
                  <a:lnTo>
                    <a:pt x="206745" y="2740"/>
                  </a:lnTo>
                  <a:lnTo>
                    <a:pt x="207332" y="2218"/>
                  </a:lnTo>
                  <a:lnTo>
                    <a:pt x="207984" y="1827"/>
                  </a:lnTo>
                  <a:lnTo>
                    <a:pt x="208702" y="1501"/>
                  </a:lnTo>
                  <a:lnTo>
                    <a:pt x="209420" y="1240"/>
                  </a:lnTo>
                  <a:lnTo>
                    <a:pt x="210202" y="1044"/>
                  </a:lnTo>
                  <a:lnTo>
                    <a:pt x="210920" y="848"/>
                  </a:lnTo>
                  <a:lnTo>
                    <a:pt x="211703" y="783"/>
                  </a:lnTo>
                  <a:lnTo>
                    <a:pt x="212486" y="718"/>
                  </a:lnTo>
                  <a:lnTo>
                    <a:pt x="213269" y="783"/>
                  </a:lnTo>
                  <a:lnTo>
                    <a:pt x="214052" y="848"/>
                  </a:lnTo>
                  <a:lnTo>
                    <a:pt x="214834" y="1044"/>
                  </a:lnTo>
                  <a:lnTo>
                    <a:pt x="215617" y="1240"/>
                  </a:lnTo>
                  <a:lnTo>
                    <a:pt x="216335" y="1501"/>
                  </a:lnTo>
                  <a:lnTo>
                    <a:pt x="217053" y="1827"/>
                  </a:lnTo>
                  <a:lnTo>
                    <a:pt x="217705" y="2218"/>
                  </a:lnTo>
                  <a:lnTo>
                    <a:pt x="218292" y="2675"/>
                  </a:lnTo>
                  <a:lnTo>
                    <a:pt x="220771" y="4697"/>
                  </a:lnTo>
                  <a:lnTo>
                    <a:pt x="221424" y="5219"/>
                  </a:lnTo>
                  <a:lnTo>
                    <a:pt x="222141" y="5676"/>
                  </a:lnTo>
                  <a:lnTo>
                    <a:pt x="222924" y="6002"/>
                  </a:lnTo>
                  <a:lnTo>
                    <a:pt x="223707" y="6328"/>
                  </a:lnTo>
                  <a:lnTo>
                    <a:pt x="224555" y="6524"/>
                  </a:lnTo>
                  <a:lnTo>
                    <a:pt x="225403" y="6720"/>
                  </a:lnTo>
                  <a:lnTo>
                    <a:pt x="226251" y="6850"/>
                  </a:lnTo>
                  <a:lnTo>
                    <a:pt x="227948" y="6850"/>
                  </a:lnTo>
                  <a:lnTo>
                    <a:pt x="228796" y="6720"/>
                  </a:lnTo>
                  <a:lnTo>
                    <a:pt x="229644" y="6524"/>
                  </a:lnTo>
                  <a:lnTo>
                    <a:pt x="230492" y="6328"/>
                  </a:lnTo>
                  <a:lnTo>
                    <a:pt x="231275" y="6002"/>
                  </a:lnTo>
                  <a:lnTo>
                    <a:pt x="232058" y="5676"/>
                  </a:lnTo>
                  <a:lnTo>
                    <a:pt x="232775" y="5219"/>
                  </a:lnTo>
                  <a:lnTo>
                    <a:pt x="233428" y="4697"/>
                  </a:lnTo>
                  <a:lnTo>
                    <a:pt x="235907" y="2740"/>
                  </a:lnTo>
                  <a:lnTo>
                    <a:pt x="236494" y="2218"/>
                  </a:lnTo>
                  <a:lnTo>
                    <a:pt x="237146" y="1827"/>
                  </a:lnTo>
                  <a:lnTo>
                    <a:pt x="237864" y="1501"/>
                  </a:lnTo>
                  <a:lnTo>
                    <a:pt x="238582" y="1240"/>
                  </a:lnTo>
                  <a:lnTo>
                    <a:pt x="239365" y="1044"/>
                  </a:lnTo>
                  <a:lnTo>
                    <a:pt x="240082" y="848"/>
                  </a:lnTo>
                  <a:lnTo>
                    <a:pt x="240865" y="783"/>
                  </a:lnTo>
                  <a:lnTo>
                    <a:pt x="241648" y="718"/>
                  </a:lnTo>
                  <a:lnTo>
                    <a:pt x="242431" y="783"/>
                  </a:lnTo>
                  <a:lnTo>
                    <a:pt x="243214" y="848"/>
                  </a:lnTo>
                  <a:lnTo>
                    <a:pt x="243997" y="1044"/>
                  </a:lnTo>
                  <a:lnTo>
                    <a:pt x="244779" y="1240"/>
                  </a:lnTo>
                  <a:lnTo>
                    <a:pt x="245497" y="1501"/>
                  </a:lnTo>
                  <a:lnTo>
                    <a:pt x="246149" y="1827"/>
                  </a:lnTo>
                  <a:lnTo>
                    <a:pt x="246867" y="2218"/>
                  </a:lnTo>
                  <a:lnTo>
                    <a:pt x="247454" y="2675"/>
                  </a:lnTo>
                  <a:lnTo>
                    <a:pt x="249933" y="4697"/>
                  </a:lnTo>
                  <a:lnTo>
                    <a:pt x="250586" y="5219"/>
                  </a:lnTo>
                  <a:lnTo>
                    <a:pt x="251303" y="5676"/>
                  </a:lnTo>
                  <a:lnTo>
                    <a:pt x="252086" y="6002"/>
                  </a:lnTo>
                  <a:lnTo>
                    <a:pt x="252869" y="6328"/>
                  </a:lnTo>
                  <a:lnTo>
                    <a:pt x="253717" y="6524"/>
                  </a:lnTo>
                  <a:lnTo>
                    <a:pt x="254565" y="6720"/>
                  </a:lnTo>
                  <a:lnTo>
                    <a:pt x="255414" y="6850"/>
                  </a:lnTo>
                  <a:lnTo>
                    <a:pt x="257110" y="6850"/>
                  </a:lnTo>
                  <a:lnTo>
                    <a:pt x="257958" y="6720"/>
                  </a:lnTo>
                  <a:lnTo>
                    <a:pt x="258806" y="6524"/>
                  </a:lnTo>
                  <a:lnTo>
                    <a:pt x="259654" y="6328"/>
                  </a:lnTo>
                  <a:lnTo>
                    <a:pt x="260437" y="6002"/>
                  </a:lnTo>
                  <a:lnTo>
                    <a:pt x="261220" y="5676"/>
                  </a:lnTo>
                  <a:lnTo>
                    <a:pt x="261938" y="5219"/>
                  </a:lnTo>
                  <a:lnTo>
                    <a:pt x="262590" y="4697"/>
                  </a:lnTo>
                  <a:lnTo>
                    <a:pt x="265069" y="2675"/>
                  </a:lnTo>
                  <a:lnTo>
                    <a:pt x="265656" y="2218"/>
                  </a:lnTo>
                  <a:lnTo>
                    <a:pt x="266309" y="1827"/>
                  </a:lnTo>
                  <a:lnTo>
                    <a:pt x="267026" y="1501"/>
                  </a:lnTo>
                  <a:lnTo>
                    <a:pt x="267744" y="1240"/>
                  </a:lnTo>
                  <a:lnTo>
                    <a:pt x="268527" y="1044"/>
                  </a:lnTo>
                  <a:lnTo>
                    <a:pt x="269244" y="848"/>
                  </a:lnTo>
                  <a:lnTo>
                    <a:pt x="270027" y="783"/>
                  </a:lnTo>
                  <a:lnTo>
                    <a:pt x="270810" y="718"/>
                  </a:lnTo>
                  <a:lnTo>
                    <a:pt x="271593" y="783"/>
                  </a:lnTo>
                  <a:lnTo>
                    <a:pt x="272376" y="848"/>
                  </a:lnTo>
                  <a:lnTo>
                    <a:pt x="273159" y="1044"/>
                  </a:lnTo>
                  <a:lnTo>
                    <a:pt x="273942" y="1240"/>
                  </a:lnTo>
                  <a:lnTo>
                    <a:pt x="274659" y="1501"/>
                  </a:lnTo>
                  <a:lnTo>
                    <a:pt x="275312" y="1827"/>
                  </a:lnTo>
                  <a:lnTo>
                    <a:pt x="276029" y="2218"/>
                  </a:lnTo>
                  <a:lnTo>
                    <a:pt x="276616" y="2675"/>
                  </a:lnTo>
                  <a:lnTo>
                    <a:pt x="279096" y="4697"/>
                  </a:lnTo>
                  <a:lnTo>
                    <a:pt x="279683" y="5154"/>
                  </a:lnTo>
                  <a:lnTo>
                    <a:pt x="280400" y="5611"/>
                  </a:lnTo>
                  <a:lnTo>
                    <a:pt x="281053" y="5937"/>
                  </a:lnTo>
                  <a:lnTo>
                    <a:pt x="281836" y="6263"/>
                  </a:lnTo>
                  <a:lnTo>
                    <a:pt x="282553" y="6459"/>
                  </a:lnTo>
                  <a:lnTo>
                    <a:pt x="283336" y="6654"/>
                  </a:lnTo>
                  <a:lnTo>
                    <a:pt x="284119" y="6785"/>
                  </a:lnTo>
                  <a:lnTo>
                    <a:pt x="284967" y="6850"/>
                  </a:lnTo>
                  <a:lnTo>
                    <a:pt x="285750" y="6133"/>
                  </a:lnTo>
                  <a:lnTo>
                    <a:pt x="284902" y="6133"/>
                  </a:lnTo>
                  <a:lnTo>
                    <a:pt x="284119" y="6002"/>
                  </a:lnTo>
                  <a:lnTo>
                    <a:pt x="283271" y="5872"/>
                  </a:lnTo>
                  <a:lnTo>
                    <a:pt x="282488" y="5676"/>
                  </a:lnTo>
                  <a:lnTo>
                    <a:pt x="281705" y="5415"/>
                  </a:lnTo>
                  <a:lnTo>
                    <a:pt x="280988" y="5089"/>
                  </a:lnTo>
                  <a:lnTo>
                    <a:pt x="280270" y="4632"/>
                  </a:lnTo>
                  <a:lnTo>
                    <a:pt x="279617" y="4175"/>
                  </a:lnTo>
                  <a:lnTo>
                    <a:pt x="277204" y="2153"/>
                  </a:lnTo>
                  <a:lnTo>
                    <a:pt x="276486" y="1631"/>
                  </a:lnTo>
                  <a:lnTo>
                    <a:pt x="275768" y="1240"/>
                  </a:lnTo>
                  <a:lnTo>
                    <a:pt x="274985" y="848"/>
                  </a:lnTo>
                  <a:lnTo>
                    <a:pt x="274203" y="522"/>
                  </a:lnTo>
                  <a:lnTo>
                    <a:pt x="273420" y="326"/>
                  </a:lnTo>
                  <a:lnTo>
                    <a:pt x="272572" y="130"/>
                  </a:lnTo>
                  <a:lnTo>
                    <a:pt x="271723" y="65"/>
                  </a:lnTo>
                  <a:lnTo>
                    <a:pt x="270810" y="0"/>
                  </a:lnTo>
                  <a:lnTo>
                    <a:pt x="269962" y="65"/>
                  </a:lnTo>
                  <a:lnTo>
                    <a:pt x="269114" y="130"/>
                  </a:lnTo>
                  <a:lnTo>
                    <a:pt x="268266" y="326"/>
                  </a:lnTo>
                  <a:lnTo>
                    <a:pt x="267483" y="522"/>
                  </a:lnTo>
                  <a:lnTo>
                    <a:pt x="266635" y="848"/>
                  </a:lnTo>
                  <a:lnTo>
                    <a:pt x="265917" y="1240"/>
                  </a:lnTo>
                  <a:lnTo>
                    <a:pt x="265200" y="1631"/>
                  </a:lnTo>
                  <a:lnTo>
                    <a:pt x="264482" y="2153"/>
                  </a:lnTo>
                  <a:lnTo>
                    <a:pt x="262068" y="4175"/>
                  </a:lnTo>
                  <a:lnTo>
                    <a:pt x="261416" y="4632"/>
                  </a:lnTo>
                  <a:lnTo>
                    <a:pt x="260763" y="5023"/>
                  </a:lnTo>
                  <a:lnTo>
                    <a:pt x="260046" y="5350"/>
                  </a:lnTo>
                  <a:lnTo>
                    <a:pt x="259328" y="5611"/>
                  </a:lnTo>
                  <a:lnTo>
                    <a:pt x="258610" y="5872"/>
                  </a:lnTo>
                  <a:lnTo>
                    <a:pt x="257827" y="6002"/>
                  </a:lnTo>
                  <a:lnTo>
                    <a:pt x="257045" y="6067"/>
                  </a:lnTo>
                  <a:lnTo>
                    <a:pt x="256262" y="6133"/>
                  </a:lnTo>
                  <a:lnTo>
                    <a:pt x="255479" y="6067"/>
                  </a:lnTo>
                  <a:lnTo>
                    <a:pt x="254696" y="6002"/>
                  </a:lnTo>
                  <a:lnTo>
                    <a:pt x="253913" y="5872"/>
                  </a:lnTo>
                  <a:lnTo>
                    <a:pt x="253195" y="5611"/>
                  </a:lnTo>
                  <a:lnTo>
                    <a:pt x="252413" y="5350"/>
                  </a:lnTo>
                  <a:lnTo>
                    <a:pt x="251760" y="5023"/>
                  </a:lnTo>
                  <a:lnTo>
                    <a:pt x="251108" y="4632"/>
                  </a:lnTo>
                  <a:lnTo>
                    <a:pt x="250455" y="4175"/>
                  </a:lnTo>
                  <a:lnTo>
                    <a:pt x="248041" y="2153"/>
                  </a:lnTo>
                  <a:lnTo>
                    <a:pt x="247324" y="1631"/>
                  </a:lnTo>
                  <a:lnTo>
                    <a:pt x="246606" y="1240"/>
                  </a:lnTo>
                  <a:lnTo>
                    <a:pt x="245823" y="848"/>
                  </a:lnTo>
                  <a:lnTo>
                    <a:pt x="245040" y="522"/>
                  </a:lnTo>
                  <a:lnTo>
                    <a:pt x="244258" y="326"/>
                  </a:lnTo>
                  <a:lnTo>
                    <a:pt x="243409" y="130"/>
                  </a:lnTo>
                  <a:lnTo>
                    <a:pt x="242561" y="65"/>
                  </a:lnTo>
                  <a:lnTo>
                    <a:pt x="241648" y="0"/>
                  </a:lnTo>
                  <a:lnTo>
                    <a:pt x="240800" y="65"/>
                  </a:lnTo>
                  <a:lnTo>
                    <a:pt x="239952" y="130"/>
                  </a:lnTo>
                  <a:lnTo>
                    <a:pt x="239104" y="326"/>
                  </a:lnTo>
                  <a:lnTo>
                    <a:pt x="238321" y="522"/>
                  </a:lnTo>
                  <a:lnTo>
                    <a:pt x="237473" y="848"/>
                  </a:lnTo>
                  <a:lnTo>
                    <a:pt x="236755" y="1240"/>
                  </a:lnTo>
                  <a:lnTo>
                    <a:pt x="236037" y="1631"/>
                  </a:lnTo>
                  <a:lnTo>
                    <a:pt x="235320" y="2153"/>
                  </a:lnTo>
                  <a:lnTo>
                    <a:pt x="232906" y="4175"/>
                  </a:lnTo>
                  <a:lnTo>
                    <a:pt x="232253" y="4632"/>
                  </a:lnTo>
                  <a:lnTo>
                    <a:pt x="231601" y="5023"/>
                  </a:lnTo>
                  <a:lnTo>
                    <a:pt x="230883" y="5350"/>
                  </a:lnTo>
                  <a:lnTo>
                    <a:pt x="230166" y="5611"/>
                  </a:lnTo>
                  <a:lnTo>
                    <a:pt x="229448" y="5872"/>
                  </a:lnTo>
                  <a:lnTo>
                    <a:pt x="228665" y="6002"/>
                  </a:lnTo>
                  <a:lnTo>
                    <a:pt x="227882" y="6067"/>
                  </a:lnTo>
                  <a:lnTo>
                    <a:pt x="227099" y="6133"/>
                  </a:lnTo>
                  <a:lnTo>
                    <a:pt x="226317" y="6067"/>
                  </a:lnTo>
                  <a:lnTo>
                    <a:pt x="225534" y="6002"/>
                  </a:lnTo>
                  <a:lnTo>
                    <a:pt x="224751" y="5872"/>
                  </a:lnTo>
                  <a:lnTo>
                    <a:pt x="224033" y="5611"/>
                  </a:lnTo>
                  <a:lnTo>
                    <a:pt x="223250" y="5350"/>
                  </a:lnTo>
                  <a:lnTo>
                    <a:pt x="222598" y="5023"/>
                  </a:lnTo>
                  <a:lnTo>
                    <a:pt x="221946" y="4632"/>
                  </a:lnTo>
                  <a:lnTo>
                    <a:pt x="221293" y="4175"/>
                  </a:lnTo>
                  <a:lnTo>
                    <a:pt x="218879" y="2153"/>
                  </a:lnTo>
                  <a:lnTo>
                    <a:pt x="218162" y="1631"/>
                  </a:lnTo>
                  <a:lnTo>
                    <a:pt x="217444" y="1240"/>
                  </a:lnTo>
                  <a:lnTo>
                    <a:pt x="216661" y="848"/>
                  </a:lnTo>
                  <a:lnTo>
                    <a:pt x="215878" y="522"/>
                  </a:lnTo>
                  <a:lnTo>
                    <a:pt x="215095" y="326"/>
                  </a:lnTo>
                  <a:lnTo>
                    <a:pt x="214247" y="130"/>
                  </a:lnTo>
                  <a:lnTo>
                    <a:pt x="213399" y="65"/>
                  </a:lnTo>
                  <a:lnTo>
                    <a:pt x="212486" y="0"/>
                  </a:lnTo>
                  <a:lnTo>
                    <a:pt x="211638" y="65"/>
                  </a:lnTo>
                  <a:lnTo>
                    <a:pt x="210790" y="130"/>
                  </a:lnTo>
                  <a:lnTo>
                    <a:pt x="209941" y="326"/>
                  </a:lnTo>
                  <a:lnTo>
                    <a:pt x="209159" y="522"/>
                  </a:lnTo>
                  <a:lnTo>
                    <a:pt x="208310" y="848"/>
                  </a:lnTo>
                  <a:lnTo>
                    <a:pt x="207593" y="1240"/>
                  </a:lnTo>
                  <a:lnTo>
                    <a:pt x="206875" y="1631"/>
                  </a:lnTo>
                  <a:lnTo>
                    <a:pt x="206158" y="2153"/>
                  </a:lnTo>
                  <a:lnTo>
                    <a:pt x="203744" y="4175"/>
                  </a:lnTo>
                  <a:lnTo>
                    <a:pt x="203091" y="4632"/>
                  </a:lnTo>
                  <a:lnTo>
                    <a:pt x="202439" y="5023"/>
                  </a:lnTo>
                  <a:lnTo>
                    <a:pt x="201721" y="5350"/>
                  </a:lnTo>
                  <a:lnTo>
                    <a:pt x="201004" y="5611"/>
                  </a:lnTo>
                  <a:lnTo>
                    <a:pt x="200286" y="5872"/>
                  </a:lnTo>
                  <a:lnTo>
                    <a:pt x="199503" y="6002"/>
                  </a:lnTo>
                  <a:lnTo>
                    <a:pt x="198720" y="6067"/>
                  </a:lnTo>
                  <a:lnTo>
                    <a:pt x="197937" y="6133"/>
                  </a:lnTo>
                  <a:lnTo>
                    <a:pt x="197154" y="6067"/>
                  </a:lnTo>
                  <a:lnTo>
                    <a:pt x="196372" y="6002"/>
                  </a:lnTo>
                  <a:lnTo>
                    <a:pt x="195589" y="5872"/>
                  </a:lnTo>
                  <a:lnTo>
                    <a:pt x="194871" y="5611"/>
                  </a:lnTo>
                  <a:lnTo>
                    <a:pt x="194088" y="5350"/>
                  </a:lnTo>
                  <a:lnTo>
                    <a:pt x="193436" y="5023"/>
                  </a:lnTo>
                  <a:lnTo>
                    <a:pt x="192783" y="4632"/>
                  </a:lnTo>
                  <a:lnTo>
                    <a:pt x="192131" y="4175"/>
                  </a:lnTo>
                  <a:lnTo>
                    <a:pt x="189717" y="2153"/>
                  </a:lnTo>
                  <a:lnTo>
                    <a:pt x="188999" y="1631"/>
                  </a:lnTo>
                  <a:lnTo>
                    <a:pt x="188282" y="1240"/>
                  </a:lnTo>
                  <a:lnTo>
                    <a:pt x="187499" y="848"/>
                  </a:lnTo>
                  <a:lnTo>
                    <a:pt x="186716" y="522"/>
                  </a:lnTo>
                  <a:lnTo>
                    <a:pt x="185933" y="326"/>
                  </a:lnTo>
                  <a:lnTo>
                    <a:pt x="185085" y="130"/>
                  </a:lnTo>
                  <a:lnTo>
                    <a:pt x="184237" y="65"/>
                  </a:lnTo>
                  <a:lnTo>
                    <a:pt x="183324" y="0"/>
                  </a:lnTo>
                  <a:lnTo>
                    <a:pt x="182476" y="65"/>
                  </a:lnTo>
                  <a:lnTo>
                    <a:pt x="181627" y="130"/>
                  </a:lnTo>
                  <a:lnTo>
                    <a:pt x="180779" y="326"/>
                  </a:lnTo>
                  <a:lnTo>
                    <a:pt x="179996" y="522"/>
                  </a:lnTo>
                  <a:lnTo>
                    <a:pt x="179148" y="848"/>
                  </a:lnTo>
                  <a:lnTo>
                    <a:pt x="178431" y="1240"/>
                  </a:lnTo>
                  <a:lnTo>
                    <a:pt x="177713" y="1631"/>
                  </a:lnTo>
                  <a:lnTo>
                    <a:pt x="176995" y="2153"/>
                  </a:lnTo>
                  <a:lnTo>
                    <a:pt x="174582" y="4175"/>
                  </a:lnTo>
                  <a:lnTo>
                    <a:pt x="173929" y="4632"/>
                  </a:lnTo>
                  <a:lnTo>
                    <a:pt x="173277" y="5023"/>
                  </a:lnTo>
                  <a:lnTo>
                    <a:pt x="172559" y="5350"/>
                  </a:lnTo>
                  <a:lnTo>
                    <a:pt x="171841" y="5611"/>
                  </a:lnTo>
                  <a:lnTo>
                    <a:pt x="171124" y="5872"/>
                  </a:lnTo>
                  <a:lnTo>
                    <a:pt x="170341" y="6002"/>
                  </a:lnTo>
                  <a:lnTo>
                    <a:pt x="169558" y="6067"/>
                  </a:lnTo>
                  <a:lnTo>
                    <a:pt x="168775" y="6133"/>
                  </a:lnTo>
                  <a:lnTo>
                    <a:pt x="167992" y="6067"/>
                  </a:lnTo>
                  <a:lnTo>
                    <a:pt x="167209" y="6002"/>
                  </a:lnTo>
                  <a:lnTo>
                    <a:pt x="166427" y="5872"/>
                  </a:lnTo>
                  <a:lnTo>
                    <a:pt x="165709" y="5611"/>
                  </a:lnTo>
                  <a:lnTo>
                    <a:pt x="164991" y="5350"/>
                  </a:lnTo>
                  <a:lnTo>
                    <a:pt x="164274" y="5023"/>
                  </a:lnTo>
                  <a:lnTo>
                    <a:pt x="163621" y="4632"/>
                  </a:lnTo>
                  <a:lnTo>
                    <a:pt x="162969" y="4175"/>
                  </a:lnTo>
                  <a:lnTo>
                    <a:pt x="160555" y="2153"/>
                  </a:lnTo>
                  <a:lnTo>
                    <a:pt x="159837" y="1631"/>
                  </a:lnTo>
                  <a:lnTo>
                    <a:pt x="159120" y="1240"/>
                  </a:lnTo>
                  <a:lnTo>
                    <a:pt x="158402" y="848"/>
                  </a:lnTo>
                  <a:lnTo>
                    <a:pt x="157554" y="522"/>
                  </a:lnTo>
                  <a:lnTo>
                    <a:pt x="156771" y="326"/>
                  </a:lnTo>
                  <a:lnTo>
                    <a:pt x="155923" y="130"/>
                  </a:lnTo>
                  <a:lnTo>
                    <a:pt x="155075" y="65"/>
                  </a:lnTo>
                  <a:lnTo>
                    <a:pt x="154227" y="0"/>
                  </a:lnTo>
                  <a:lnTo>
                    <a:pt x="153313" y="65"/>
                  </a:lnTo>
                  <a:lnTo>
                    <a:pt x="152465" y="130"/>
                  </a:lnTo>
                  <a:lnTo>
                    <a:pt x="151617" y="326"/>
                  </a:lnTo>
                  <a:lnTo>
                    <a:pt x="150834" y="522"/>
                  </a:lnTo>
                  <a:lnTo>
                    <a:pt x="150051" y="848"/>
                  </a:lnTo>
                  <a:lnTo>
                    <a:pt x="149269" y="1240"/>
                  </a:lnTo>
                  <a:lnTo>
                    <a:pt x="148551" y="1631"/>
                  </a:lnTo>
                  <a:lnTo>
                    <a:pt x="147833" y="2153"/>
                  </a:lnTo>
                  <a:lnTo>
                    <a:pt x="145419" y="4175"/>
                  </a:lnTo>
                  <a:lnTo>
                    <a:pt x="144767" y="4632"/>
                  </a:lnTo>
                  <a:lnTo>
                    <a:pt x="144115" y="5023"/>
                  </a:lnTo>
                  <a:lnTo>
                    <a:pt x="143397" y="5350"/>
                  </a:lnTo>
                  <a:lnTo>
                    <a:pt x="142679" y="5611"/>
                  </a:lnTo>
                  <a:lnTo>
                    <a:pt x="141962" y="5872"/>
                  </a:lnTo>
                  <a:lnTo>
                    <a:pt x="141179" y="6002"/>
                  </a:lnTo>
                  <a:lnTo>
                    <a:pt x="140396" y="6067"/>
                  </a:lnTo>
                  <a:lnTo>
                    <a:pt x="139613" y="6133"/>
                  </a:lnTo>
                  <a:lnTo>
                    <a:pt x="138830" y="6067"/>
                  </a:lnTo>
                  <a:lnTo>
                    <a:pt x="138047" y="6002"/>
                  </a:lnTo>
                  <a:lnTo>
                    <a:pt x="137264" y="5872"/>
                  </a:lnTo>
                  <a:lnTo>
                    <a:pt x="136547" y="5611"/>
                  </a:lnTo>
                  <a:lnTo>
                    <a:pt x="135829" y="5350"/>
                  </a:lnTo>
                  <a:lnTo>
                    <a:pt x="135111" y="5023"/>
                  </a:lnTo>
                  <a:lnTo>
                    <a:pt x="134459" y="4632"/>
                  </a:lnTo>
                  <a:lnTo>
                    <a:pt x="133807" y="4175"/>
                  </a:lnTo>
                  <a:lnTo>
                    <a:pt x="131393" y="2153"/>
                  </a:lnTo>
                  <a:lnTo>
                    <a:pt x="130675" y="1631"/>
                  </a:lnTo>
                  <a:lnTo>
                    <a:pt x="129958" y="1240"/>
                  </a:lnTo>
                  <a:lnTo>
                    <a:pt x="129240" y="848"/>
                  </a:lnTo>
                  <a:lnTo>
                    <a:pt x="128392" y="522"/>
                  </a:lnTo>
                  <a:lnTo>
                    <a:pt x="127609" y="326"/>
                  </a:lnTo>
                  <a:lnTo>
                    <a:pt x="126761" y="130"/>
                  </a:lnTo>
                  <a:lnTo>
                    <a:pt x="125913" y="65"/>
                  </a:lnTo>
                  <a:lnTo>
                    <a:pt x="125065" y="0"/>
                  </a:lnTo>
                  <a:lnTo>
                    <a:pt x="124151" y="65"/>
                  </a:lnTo>
                  <a:lnTo>
                    <a:pt x="123303" y="130"/>
                  </a:lnTo>
                  <a:lnTo>
                    <a:pt x="122455" y="326"/>
                  </a:lnTo>
                  <a:lnTo>
                    <a:pt x="121672" y="522"/>
                  </a:lnTo>
                  <a:lnTo>
                    <a:pt x="120889" y="848"/>
                  </a:lnTo>
                  <a:lnTo>
                    <a:pt x="120106" y="1240"/>
                  </a:lnTo>
                  <a:lnTo>
                    <a:pt x="119389" y="1631"/>
                  </a:lnTo>
                  <a:lnTo>
                    <a:pt x="118671" y="2153"/>
                  </a:lnTo>
                  <a:lnTo>
                    <a:pt x="116257" y="4175"/>
                  </a:lnTo>
                  <a:lnTo>
                    <a:pt x="115605" y="4632"/>
                  </a:lnTo>
                  <a:lnTo>
                    <a:pt x="114952" y="5023"/>
                  </a:lnTo>
                  <a:lnTo>
                    <a:pt x="114300" y="5350"/>
                  </a:lnTo>
                  <a:lnTo>
                    <a:pt x="113517" y="5611"/>
                  </a:lnTo>
                  <a:lnTo>
                    <a:pt x="112799" y="5872"/>
                  </a:lnTo>
                  <a:lnTo>
                    <a:pt x="112017" y="6002"/>
                  </a:lnTo>
                  <a:lnTo>
                    <a:pt x="111234" y="6067"/>
                  </a:lnTo>
                  <a:lnTo>
                    <a:pt x="110451" y="6133"/>
                  </a:lnTo>
                  <a:lnTo>
                    <a:pt x="109668" y="6067"/>
                  </a:lnTo>
                  <a:lnTo>
                    <a:pt x="108885" y="6002"/>
                  </a:lnTo>
                  <a:lnTo>
                    <a:pt x="108102" y="5872"/>
                  </a:lnTo>
                  <a:lnTo>
                    <a:pt x="107385" y="5611"/>
                  </a:lnTo>
                  <a:lnTo>
                    <a:pt x="106667" y="5350"/>
                  </a:lnTo>
                  <a:lnTo>
                    <a:pt x="105949" y="5023"/>
                  </a:lnTo>
                  <a:lnTo>
                    <a:pt x="105297" y="4632"/>
                  </a:lnTo>
                  <a:lnTo>
                    <a:pt x="104645" y="4175"/>
                  </a:lnTo>
                  <a:lnTo>
                    <a:pt x="102231" y="2153"/>
                  </a:lnTo>
                  <a:lnTo>
                    <a:pt x="101513" y="1631"/>
                  </a:lnTo>
                  <a:lnTo>
                    <a:pt x="100795" y="1240"/>
                  </a:lnTo>
                  <a:lnTo>
                    <a:pt x="100078" y="848"/>
                  </a:lnTo>
                  <a:lnTo>
                    <a:pt x="99230" y="522"/>
                  </a:lnTo>
                  <a:lnTo>
                    <a:pt x="98447" y="326"/>
                  </a:lnTo>
                  <a:lnTo>
                    <a:pt x="97599" y="130"/>
                  </a:lnTo>
                  <a:lnTo>
                    <a:pt x="96751" y="65"/>
                  </a:lnTo>
                  <a:lnTo>
                    <a:pt x="95902" y="0"/>
                  </a:lnTo>
                  <a:lnTo>
                    <a:pt x="94989" y="65"/>
                  </a:lnTo>
                  <a:lnTo>
                    <a:pt x="94141" y="130"/>
                  </a:lnTo>
                  <a:lnTo>
                    <a:pt x="93293" y="326"/>
                  </a:lnTo>
                  <a:lnTo>
                    <a:pt x="92510" y="522"/>
                  </a:lnTo>
                  <a:lnTo>
                    <a:pt x="91727" y="848"/>
                  </a:lnTo>
                  <a:lnTo>
                    <a:pt x="90944" y="1240"/>
                  </a:lnTo>
                  <a:lnTo>
                    <a:pt x="90227" y="1631"/>
                  </a:lnTo>
                  <a:lnTo>
                    <a:pt x="89509" y="2153"/>
                  </a:lnTo>
                  <a:lnTo>
                    <a:pt x="87095" y="4175"/>
                  </a:lnTo>
                  <a:lnTo>
                    <a:pt x="86443" y="4632"/>
                  </a:lnTo>
                  <a:lnTo>
                    <a:pt x="85790" y="5023"/>
                  </a:lnTo>
                  <a:lnTo>
                    <a:pt x="85138" y="5350"/>
                  </a:lnTo>
                  <a:lnTo>
                    <a:pt x="84355" y="5611"/>
                  </a:lnTo>
                  <a:lnTo>
                    <a:pt x="83637" y="5872"/>
                  </a:lnTo>
                  <a:lnTo>
                    <a:pt x="82854" y="6002"/>
                  </a:lnTo>
                  <a:lnTo>
                    <a:pt x="82072" y="6067"/>
                  </a:lnTo>
                  <a:lnTo>
                    <a:pt x="81289" y="6133"/>
                  </a:lnTo>
                  <a:lnTo>
                    <a:pt x="80506" y="6067"/>
                  </a:lnTo>
                  <a:lnTo>
                    <a:pt x="79723" y="6002"/>
                  </a:lnTo>
                  <a:lnTo>
                    <a:pt x="78940" y="5872"/>
                  </a:lnTo>
                  <a:lnTo>
                    <a:pt x="78222" y="5611"/>
                  </a:lnTo>
                  <a:lnTo>
                    <a:pt x="77505" y="5350"/>
                  </a:lnTo>
                  <a:lnTo>
                    <a:pt x="76787" y="5023"/>
                  </a:lnTo>
                  <a:lnTo>
                    <a:pt x="76135" y="4632"/>
                  </a:lnTo>
                  <a:lnTo>
                    <a:pt x="75482" y="4175"/>
                  </a:lnTo>
                  <a:lnTo>
                    <a:pt x="73068" y="2153"/>
                  </a:lnTo>
                  <a:lnTo>
                    <a:pt x="72351" y="1631"/>
                  </a:lnTo>
                  <a:lnTo>
                    <a:pt x="71633" y="1240"/>
                  </a:lnTo>
                  <a:lnTo>
                    <a:pt x="70916" y="848"/>
                  </a:lnTo>
                  <a:lnTo>
                    <a:pt x="70067" y="522"/>
                  </a:lnTo>
                  <a:lnTo>
                    <a:pt x="69285" y="326"/>
                  </a:lnTo>
                  <a:lnTo>
                    <a:pt x="68436" y="130"/>
                  </a:lnTo>
                  <a:lnTo>
                    <a:pt x="67588" y="65"/>
                  </a:lnTo>
                  <a:lnTo>
                    <a:pt x="66740" y="0"/>
                  </a:lnTo>
                  <a:lnTo>
                    <a:pt x="65827" y="65"/>
                  </a:lnTo>
                  <a:lnTo>
                    <a:pt x="64979" y="130"/>
                  </a:lnTo>
                  <a:lnTo>
                    <a:pt x="64196" y="326"/>
                  </a:lnTo>
                  <a:lnTo>
                    <a:pt x="63348" y="522"/>
                  </a:lnTo>
                  <a:lnTo>
                    <a:pt x="62565" y="848"/>
                  </a:lnTo>
                  <a:lnTo>
                    <a:pt x="61782" y="1240"/>
                  </a:lnTo>
                  <a:lnTo>
                    <a:pt x="61064" y="1631"/>
                  </a:lnTo>
                  <a:lnTo>
                    <a:pt x="60347" y="2153"/>
                  </a:lnTo>
                  <a:lnTo>
                    <a:pt x="57933" y="4175"/>
                  </a:lnTo>
                  <a:lnTo>
                    <a:pt x="57280" y="4632"/>
                  </a:lnTo>
                  <a:lnTo>
                    <a:pt x="56628" y="5023"/>
                  </a:lnTo>
                  <a:lnTo>
                    <a:pt x="55976" y="5350"/>
                  </a:lnTo>
                  <a:lnTo>
                    <a:pt x="55193" y="5611"/>
                  </a:lnTo>
                  <a:lnTo>
                    <a:pt x="54475" y="5872"/>
                  </a:lnTo>
                  <a:lnTo>
                    <a:pt x="53692" y="6002"/>
                  </a:lnTo>
                  <a:lnTo>
                    <a:pt x="52909" y="6067"/>
                  </a:lnTo>
                  <a:lnTo>
                    <a:pt x="52127" y="6133"/>
                  </a:lnTo>
                  <a:lnTo>
                    <a:pt x="51344" y="6067"/>
                  </a:lnTo>
                  <a:lnTo>
                    <a:pt x="50561" y="6002"/>
                  </a:lnTo>
                  <a:lnTo>
                    <a:pt x="49778" y="5872"/>
                  </a:lnTo>
                  <a:lnTo>
                    <a:pt x="49060" y="5611"/>
                  </a:lnTo>
                  <a:lnTo>
                    <a:pt x="48343" y="5350"/>
                  </a:lnTo>
                  <a:lnTo>
                    <a:pt x="47625" y="5023"/>
                  </a:lnTo>
                  <a:lnTo>
                    <a:pt x="46973" y="4632"/>
                  </a:lnTo>
                  <a:lnTo>
                    <a:pt x="46320" y="4175"/>
                  </a:lnTo>
                  <a:lnTo>
                    <a:pt x="43906" y="2153"/>
                  </a:lnTo>
                  <a:lnTo>
                    <a:pt x="43254" y="1631"/>
                  </a:lnTo>
                  <a:lnTo>
                    <a:pt x="42471" y="1240"/>
                  </a:lnTo>
                  <a:lnTo>
                    <a:pt x="41753" y="848"/>
                  </a:lnTo>
                  <a:lnTo>
                    <a:pt x="40971" y="522"/>
                  </a:lnTo>
                  <a:lnTo>
                    <a:pt x="40122" y="326"/>
                  </a:lnTo>
                  <a:lnTo>
                    <a:pt x="39274" y="130"/>
                  </a:lnTo>
                  <a:lnTo>
                    <a:pt x="38426" y="65"/>
                  </a:lnTo>
                  <a:lnTo>
                    <a:pt x="37578" y="0"/>
                  </a:lnTo>
                  <a:lnTo>
                    <a:pt x="36730" y="65"/>
                  </a:lnTo>
                  <a:lnTo>
                    <a:pt x="35817" y="130"/>
                  </a:lnTo>
                  <a:lnTo>
                    <a:pt x="35034" y="326"/>
                  </a:lnTo>
                  <a:lnTo>
                    <a:pt x="34186" y="522"/>
                  </a:lnTo>
                  <a:lnTo>
                    <a:pt x="33403" y="848"/>
                  </a:lnTo>
                  <a:lnTo>
                    <a:pt x="32620" y="1240"/>
                  </a:lnTo>
                  <a:lnTo>
                    <a:pt x="31902" y="1631"/>
                  </a:lnTo>
                  <a:lnTo>
                    <a:pt x="31185" y="2153"/>
                  </a:lnTo>
                  <a:lnTo>
                    <a:pt x="28771" y="4175"/>
                  </a:lnTo>
                  <a:lnTo>
                    <a:pt x="28184" y="4632"/>
                  </a:lnTo>
                  <a:lnTo>
                    <a:pt x="27466" y="5023"/>
                  </a:lnTo>
                  <a:lnTo>
                    <a:pt x="26814" y="5350"/>
                  </a:lnTo>
                  <a:lnTo>
                    <a:pt x="26096" y="5611"/>
                  </a:lnTo>
                  <a:lnTo>
                    <a:pt x="25313" y="5872"/>
                  </a:lnTo>
                  <a:lnTo>
                    <a:pt x="24530" y="6002"/>
                  </a:lnTo>
                  <a:lnTo>
                    <a:pt x="23747" y="6067"/>
                  </a:lnTo>
                  <a:lnTo>
                    <a:pt x="22964" y="6133"/>
                  </a:lnTo>
                  <a:lnTo>
                    <a:pt x="22182" y="6067"/>
                  </a:lnTo>
                  <a:lnTo>
                    <a:pt x="21399" y="6002"/>
                  </a:lnTo>
                  <a:lnTo>
                    <a:pt x="20616" y="5872"/>
                  </a:lnTo>
                  <a:lnTo>
                    <a:pt x="19898" y="5611"/>
                  </a:lnTo>
                  <a:lnTo>
                    <a:pt x="19180" y="5350"/>
                  </a:lnTo>
                  <a:lnTo>
                    <a:pt x="18463" y="5023"/>
                  </a:lnTo>
                  <a:lnTo>
                    <a:pt x="17810" y="4632"/>
                  </a:lnTo>
                  <a:lnTo>
                    <a:pt x="17158" y="4175"/>
                  </a:lnTo>
                  <a:lnTo>
                    <a:pt x="14744" y="2153"/>
                  </a:lnTo>
                  <a:lnTo>
                    <a:pt x="14092" y="1631"/>
                  </a:lnTo>
                  <a:lnTo>
                    <a:pt x="13374" y="1240"/>
                  </a:lnTo>
                  <a:lnTo>
                    <a:pt x="12591" y="848"/>
                  </a:lnTo>
                  <a:lnTo>
                    <a:pt x="11808" y="522"/>
                  </a:lnTo>
                  <a:lnTo>
                    <a:pt x="10960" y="326"/>
                  </a:lnTo>
                  <a:lnTo>
                    <a:pt x="10112" y="130"/>
                  </a:lnTo>
                  <a:lnTo>
                    <a:pt x="9264" y="65"/>
                  </a:lnTo>
                  <a:lnTo>
                    <a:pt x="84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702" name="Shape 702"/>
        <p:cNvGrpSpPr/>
        <p:nvPr/>
      </p:nvGrpSpPr>
      <p:grpSpPr>
        <a:xfrm>
          <a:off x="0" y="0"/>
          <a:ext cx="0" cy="0"/>
          <a:chOff x="0" y="0"/>
          <a:chExt cx="0" cy="0"/>
        </a:xfrm>
      </p:grpSpPr>
      <p:sp>
        <p:nvSpPr>
          <p:cNvPr id="703" name="Google Shape;70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04" name="Google Shape;704;p25"/>
          <p:cNvGrpSpPr/>
          <p:nvPr/>
        </p:nvGrpSpPr>
        <p:grpSpPr>
          <a:xfrm>
            <a:off x="390918" y="4157226"/>
            <a:ext cx="3354915" cy="665950"/>
            <a:chOff x="390900" y="3212050"/>
            <a:chExt cx="8362200" cy="1611300"/>
          </a:xfrm>
        </p:grpSpPr>
        <p:sp>
          <p:nvSpPr>
            <p:cNvPr id="705" name="Google Shape;705;p25"/>
            <p:cNvSpPr/>
            <p:nvPr/>
          </p:nvSpPr>
          <p:spPr>
            <a:xfrm flipH="1" rot="10800000">
              <a:off x="390900" y="3212050"/>
              <a:ext cx="8362200" cy="1611300"/>
            </a:xfrm>
            <a:prstGeom prst="roundRect">
              <a:avLst>
                <a:gd fmla="val 26566"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25"/>
            <p:cNvGrpSpPr/>
            <p:nvPr/>
          </p:nvGrpSpPr>
          <p:grpSpPr>
            <a:xfrm flipH="1">
              <a:off x="720350" y="3485841"/>
              <a:ext cx="7738480" cy="1063705"/>
              <a:chOff x="720217" y="589395"/>
              <a:chExt cx="7703813" cy="1063705"/>
            </a:xfrm>
          </p:grpSpPr>
          <p:sp>
            <p:nvSpPr>
              <p:cNvPr id="707" name="Google Shape;707;p25"/>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6" name="Google Shape;736;p25"/>
          <p:cNvGrpSpPr/>
          <p:nvPr/>
        </p:nvGrpSpPr>
        <p:grpSpPr>
          <a:xfrm>
            <a:off x="3840901" y="4157517"/>
            <a:ext cx="3456408" cy="666038"/>
            <a:chOff x="4628511" y="4028621"/>
            <a:chExt cx="4124100" cy="794700"/>
          </a:xfrm>
        </p:grpSpPr>
        <p:sp>
          <p:nvSpPr>
            <p:cNvPr id="737" name="Google Shape;737;p25"/>
            <p:cNvSpPr/>
            <p:nvPr/>
          </p:nvSpPr>
          <p:spPr>
            <a:xfrm>
              <a:off x="4628511" y="4028621"/>
              <a:ext cx="4124100" cy="794700"/>
            </a:xfrm>
            <a:prstGeom prst="roundRect">
              <a:avLst>
                <a:gd fmla="val 23605"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25"/>
            <p:cNvGrpSpPr/>
            <p:nvPr/>
          </p:nvGrpSpPr>
          <p:grpSpPr>
            <a:xfrm rot="10800000">
              <a:off x="4791160" y="4163661"/>
              <a:ext cx="3816469" cy="524620"/>
              <a:chOff x="720217" y="589395"/>
              <a:chExt cx="7703813" cy="1063705"/>
            </a:xfrm>
          </p:grpSpPr>
          <p:sp>
            <p:nvSpPr>
              <p:cNvPr id="739" name="Google Shape;739;p25"/>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5"/>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5"/>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5"/>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5"/>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5"/>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5"/>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8" name="Google Shape;768;p25"/>
          <p:cNvGrpSpPr/>
          <p:nvPr/>
        </p:nvGrpSpPr>
        <p:grpSpPr>
          <a:xfrm>
            <a:off x="8107853" y="4157225"/>
            <a:ext cx="632282" cy="665936"/>
            <a:chOff x="6923046" y="3099400"/>
            <a:chExt cx="851100" cy="896400"/>
          </a:xfrm>
        </p:grpSpPr>
        <p:sp>
          <p:nvSpPr>
            <p:cNvPr id="769" name="Google Shape;769;p25"/>
            <p:cNvSpPr/>
            <p:nvPr/>
          </p:nvSpPr>
          <p:spPr>
            <a:xfrm>
              <a:off x="6923046" y="30994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25"/>
            <p:cNvGrpSpPr/>
            <p:nvPr/>
          </p:nvGrpSpPr>
          <p:grpSpPr>
            <a:xfrm>
              <a:off x="7075626" y="3279690"/>
              <a:ext cx="558602" cy="537362"/>
              <a:chOff x="9596751" y="3279690"/>
              <a:chExt cx="558602" cy="537362"/>
            </a:xfrm>
          </p:grpSpPr>
          <p:sp>
            <p:nvSpPr>
              <p:cNvPr id="771" name="Google Shape;771;p25"/>
              <p:cNvSpPr/>
              <p:nvPr/>
            </p:nvSpPr>
            <p:spPr>
              <a:xfrm>
                <a:off x="9869113" y="3578760"/>
                <a:ext cx="174333" cy="238291"/>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9856211" y="3279690"/>
                <a:ext cx="299143" cy="288129"/>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9596751" y="3357299"/>
                <a:ext cx="201317" cy="333797"/>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 name="Google Shape;774;p25"/>
          <p:cNvGrpSpPr/>
          <p:nvPr/>
        </p:nvGrpSpPr>
        <p:grpSpPr>
          <a:xfrm>
            <a:off x="7392850" y="4157241"/>
            <a:ext cx="632282" cy="665936"/>
            <a:chOff x="6923046" y="2124600"/>
            <a:chExt cx="851100" cy="896400"/>
          </a:xfrm>
        </p:grpSpPr>
        <p:sp>
          <p:nvSpPr>
            <p:cNvPr id="775" name="Google Shape;775;p25"/>
            <p:cNvSpPr/>
            <p:nvPr/>
          </p:nvSpPr>
          <p:spPr>
            <a:xfrm>
              <a:off x="6923046" y="21246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 name="Google Shape;776;p25"/>
            <p:cNvGrpSpPr/>
            <p:nvPr/>
          </p:nvGrpSpPr>
          <p:grpSpPr>
            <a:xfrm>
              <a:off x="7085043" y="2302829"/>
              <a:ext cx="539759" cy="539921"/>
              <a:chOff x="9613206" y="2302829"/>
              <a:chExt cx="539759" cy="539921"/>
            </a:xfrm>
          </p:grpSpPr>
          <p:sp>
            <p:nvSpPr>
              <p:cNvPr id="777" name="Google Shape;777;p25"/>
              <p:cNvSpPr/>
              <p:nvPr/>
            </p:nvSpPr>
            <p:spPr>
              <a:xfrm>
                <a:off x="9613206" y="2302829"/>
                <a:ext cx="539759" cy="539921"/>
              </a:xfrm>
              <a:custGeom>
                <a:rect b="b" l="l" r="r" t="t"/>
                <a:pathLst>
                  <a:path extrusionOk="0" h="13371" w="13367">
                    <a:moveTo>
                      <a:pt x="6685" y="1"/>
                    </a:moveTo>
                    <a:cubicBezTo>
                      <a:pt x="2993" y="1"/>
                      <a:pt x="0" y="2993"/>
                      <a:pt x="0" y="6686"/>
                    </a:cubicBezTo>
                    <a:cubicBezTo>
                      <a:pt x="0" y="10378"/>
                      <a:pt x="2993" y="13370"/>
                      <a:pt x="6685" y="13370"/>
                    </a:cubicBezTo>
                    <a:cubicBezTo>
                      <a:pt x="10374" y="13370"/>
                      <a:pt x="13366" y="10378"/>
                      <a:pt x="13366" y="6686"/>
                    </a:cubicBezTo>
                    <a:cubicBezTo>
                      <a:pt x="13366" y="2993"/>
                      <a:pt x="10374" y="1"/>
                      <a:pt x="668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5"/>
              <p:cNvSpPr/>
              <p:nvPr/>
            </p:nvSpPr>
            <p:spPr>
              <a:xfrm>
                <a:off x="9883112" y="2573786"/>
                <a:ext cx="181508" cy="235294"/>
              </a:xfrm>
              <a:custGeom>
                <a:rect b="b" l="l" r="r" t="t"/>
                <a:pathLst>
                  <a:path extrusionOk="0" h="5827" w="4495">
                    <a:moveTo>
                      <a:pt x="539" y="0"/>
                    </a:moveTo>
                    <a:lnTo>
                      <a:pt x="1" y="1484"/>
                    </a:lnTo>
                    <a:lnTo>
                      <a:pt x="1049" y="3235"/>
                    </a:lnTo>
                    <a:lnTo>
                      <a:pt x="644" y="5405"/>
                    </a:lnTo>
                    <a:cubicBezTo>
                      <a:pt x="630" y="5486"/>
                      <a:pt x="662" y="5570"/>
                      <a:pt x="729" y="5620"/>
                    </a:cubicBezTo>
                    <a:lnTo>
                      <a:pt x="954" y="5785"/>
                    </a:lnTo>
                    <a:cubicBezTo>
                      <a:pt x="992" y="5813"/>
                      <a:pt x="1038" y="5827"/>
                      <a:pt x="1083" y="5827"/>
                    </a:cubicBezTo>
                    <a:cubicBezTo>
                      <a:pt x="1145" y="5827"/>
                      <a:pt x="1206" y="5801"/>
                      <a:pt x="1249" y="5750"/>
                    </a:cubicBezTo>
                    <a:lnTo>
                      <a:pt x="4330" y="2089"/>
                    </a:lnTo>
                    <a:cubicBezTo>
                      <a:pt x="4495" y="1892"/>
                      <a:pt x="4456" y="1600"/>
                      <a:pt x="4249" y="1456"/>
                    </a:cubicBezTo>
                    <a:lnTo>
                      <a:pt x="2585" y="299"/>
                    </a:lnTo>
                    <a:lnTo>
                      <a:pt x="539"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p:nvPr/>
            </p:nvSpPr>
            <p:spPr>
              <a:xfrm>
                <a:off x="9715571" y="2327543"/>
                <a:ext cx="258876" cy="226814"/>
              </a:xfrm>
              <a:custGeom>
                <a:rect b="b" l="l" r="r" t="t"/>
                <a:pathLst>
                  <a:path extrusionOk="0" h="5617" w="6411">
                    <a:moveTo>
                      <a:pt x="1361" y="1"/>
                    </a:moveTo>
                    <a:cubicBezTo>
                      <a:pt x="876" y="222"/>
                      <a:pt x="419" y="504"/>
                      <a:pt x="0" y="838"/>
                    </a:cubicBezTo>
                    <a:lnTo>
                      <a:pt x="408" y="1534"/>
                    </a:lnTo>
                    <a:cubicBezTo>
                      <a:pt x="500" y="1678"/>
                      <a:pt x="531" y="1854"/>
                      <a:pt x="493" y="2023"/>
                    </a:cubicBezTo>
                    <a:lnTo>
                      <a:pt x="134" y="3580"/>
                    </a:lnTo>
                    <a:cubicBezTo>
                      <a:pt x="99" y="3721"/>
                      <a:pt x="141" y="3869"/>
                      <a:pt x="243" y="3974"/>
                    </a:cubicBezTo>
                    <a:lnTo>
                      <a:pt x="1709" y="5486"/>
                    </a:lnTo>
                    <a:cubicBezTo>
                      <a:pt x="1792" y="5569"/>
                      <a:pt x="1903" y="5616"/>
                      <a:pt x="2016" y="5616"/>
                    </a:cubicBezTo>
                    <a:cubicBezTo>
                      <a:pt x="2033" y="5616"/>
                      <a:pt x="2051" y="5615"/>
                      <a:pt x="2068" y="5613"/>
                    </a:cubicBezTo>
                    <a:lnTo>
                      <a:pt x="2269" y="5592"/>
                    </a:lnTo>
                    <a:lnTo>
                      <a:pt x="2226" y="4702"/>
                    </a:lnTo>
                    <a:cubicBezTo>
                      <a:pt x="2216" y="4484"/>
                      <a:pt x="2371" y="4291"/>
                      <a:pt x="2589" y="4256"/>
                    </a:cubicBezTo>
                    <a:lnTo>
                      <a:pt x="4203" y="3992"/>
                    </a:lnTo>
                    <a:lnTo>
                      <a:pt x="5068" y="3011"/>
                    </a:lnTo>
                    <a:lnTo>
                      <a:pt x="5602" y="2402"/>
                    </a:lnTo>
                    <a:lnTo>
                      <a:pt x="6218" y="2199"/>
                    </a:lnTo>
                    <a:cubicBezTo>
                      <a:pt x="6383" y="2139"/>
                      <a:pt x="6411" y="1914"/>
                      <a:pt x="6263" y="1815"/>
                    </a:cubicBezTo>
                    <a:lnTo>
                      <a:pt x="4660" y="820"/>
                    </a:lnTo>
                    <a:lnTo>
                      <a:pt x="4255" y="1843"/>
                    </a:lnTo>
                    <a:lnTo>
                      <a:pt x="2989" y="1115"/>
                    </a:lnTo>
                    <a:lnTo>
                      <a:pt x="3781" y="732"/>
                    </a:lnTo>
                    <a:cubicBezTo>
                      <a:pt x="4082" y="583"/>
                      <a:pt x="3974" y="134"/>
                      <a:pt x="3645" y="134"/>
                    </a:cubicBezTo>
                    <a:cubicBezTo>
                      <a:pt x="3640" y="134"/>
                      <a:pt x="3635" y="134"/>
                      <a:pt x="3629" y="134"/>
                    </a:cubicBezTo>
                    <a:lnTo>
                      <a:pt x="2694" y="173"/>
                    </a:lnTo>
                    <a:lnTo>
                      <a:pt x="1709" y="591"/>
                    </a:lnTo>
                    <a:lnTo>
                      <a:pt x="136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80" name="Shape 780"/>
        <p:cNvGrpSpPr/>
        <p:nvPr/>
      </p:nvGrpSpPr>
      <p:grpSpPr>
        <a:xfrm>
          <a:off x="0" y="0"/>
          <a:ext cx="0" cy="0"/>
          <a:chOff x="0" y="0"/>
          <a:chExt cx="0" cy="0"/>
        </a:xfrm>
      </p:grpSpPr>
      <p:sp>
        <p:nvSpPr>
          <p:cNvPr id="781" name="Google Shape;781;p26"/>
          <p:cNvSpPr/>
          <p:nvPr/>
        </p:nvSpPr>
        <p:spPr>
          <a:xfrm>
            <a:off x="2333150" y="315600"/>
            <a:ext cx="4474800" cy="4507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txBox="1"/>
          <p:nvPr>
            <p:ph type="title"/>
          </p:nvPr>
        </p:nvSpPr>
        <p:spPr>
          <a:xfrm>
            <a:off x="2465400" y="553800"/>
            <a:ext cx="4213200" cy="103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sz="6000"/>
            </a:lvl1pPr>
            <a:lvl2pPr lvl="1" rtl="0" algn="ctr">
              <a:spcBef>
                <a:spcPts val="0"/>
              </a:spcBef>
              <a:spcAft>
                <a:spcPts val="0"/>
              </a:spcAft>
              <a:buClr>
                <a:schemeClr val="dk2"/>
              </a:buClr>
              <a:buSzPts val="3000"/>
              <a:buNone/>
              <a:defRPr>
                <a:solidFill>
                  <a:schemeClr val="dk2"/>
                </a:solidFill>
              </a:defRPr>
            </a:lvl2pPr>
            <a:lvl3pPr lvl="2" rtl="0" algn="ctr">
              <a:spcBef>
                <a:spcPts val="0"/>
              </a:spcBef>
              <a:spcAft>
                <a:spcPts val="0"/>
              </a:spcAft>
              <a:buClr>
                <a:schemeClr val="dk2"/>
              </a:buClr>
              <a:buSzPts val="3000"/>
              <a:buNone/>
              <a:defRPr>
                <a:solidFill>
                  <a:schemeClr val="dk2"/>
                </a:solidFill>
              </a:defRPr>
            </a:lvl3pPr>
            <a:lvl4pPr lvl="3" rtl="0" algn="ctr">
              <a:spcBef>
                <a:spcPts val="0"/>
              </a:spcBef>
              <a:spcAft>
                <a:spcPts val="0"/>
              </a:spcAft>
              <a:buClr>
                <a:schemeClr val="dk2"/>
              </a:buClr>
              <a:buSzPts val="3000"/>
              <a:buNone/>
              <a:defRPr>
                <a:solidFill>
                  <a:schemeClr val="dk2"/>
                </a:solidFill>
              </a:defRPr>
            </a:lvl4pPr>
            <a:lvl5pPr lvl="4" rtl="0" algn="ctr">
              <a:spcBef>
                <a:spcPts val="0"/>
              </a:spcBef>
              <a:spcAft>
                <a:spcPts val="0"/>
              </a:spcAft>
              <a:buClr>
                <a:schemeClr val="dk2"/>
              </a:buClr>
              <a:buSzPts val="3000"/>
              <a:buNone/>
              <a:defRPr>
                <a:solidFill>
                  <a:schemeClr val="dk2"/>
                </a:solidFill>
              </a:defRPr>
            </a:lvl5pPr>
            <a:lvl6pPr lvl="5" rtl="0" algn="ctr">
              <a:spcBef>
                <a:spcPts val="0"/>
              </a:spcBef>
              <a:spcAft>
                <a:spcPts val="0"/>
              </a:spcAft>
              <a:buClr>
                <a:schemeClr val="dk2"/>
              </a:buClr>
              <a:buSzPts val="3000"/>
              <a:buNone/>
              <a:defRPr>
                <a:solidFill>
                  <a:schemeClr val="dk2"/>
                </a:solidFill>
              </a:defRPr>
            </a:lvl6pPr>
            <a:lvl7pPr lvl="6" rtl="0" algn="ctr">
              <a:spcBef>
                <a:spcPts val="0"/>
              </a:spcBef>
              <a:spcAft>
                <a:spcPts val="0"/>
              </a:spcAft>
              <a:buClr>
                <a:schemeClr val="dk2"/>
              </a:buClr>
              <a:buSzPts val="3000"/>
              <a:buNone/>
              <a:defRPr>
                <a:solidFill>
                  <a:schemeClr val="dk2"/>
                </a:solidFill>
              </a:defRPr>
            </a:lvl7pPr>
            <a:lvl8pPr lvl="7" rtl="0" algn="ctr">
              <a:spcBef>
                <a:spcPts val="0"/>
              </a:spcBef>
              <a:spcAft>
                <a:spcPts val="0"/>
              </a:spcAft>
              <a:buClr>
                <a:schemeClr val="dk2"/>
              </a:buClr>
              <a:buSzPts val="3000"/>
              <a:buNone/>
              <a:defRPr>
                <a:solidFill>
                  <a:schemeClr val="dk2"/>
                </a:solidFill>
              </a:defRPr>
            </a:lvl8pPr>
            <a:lvl9pPr lvl="8" rtl="0" algn="ctr">
              <a:spcBef>
                <a:spcPts val="0"/>
              </a:spcBef>
              <a:spcAft>
                <a:spcPts val="0"/>
              </a:spcAft>
              <a:buClr>
                <a:schemeClr val="dk2"/>
              </a:buClr>
              <a:buSzPts val="3000"/>
              <a:buNone/>
              <a:defRPr>
                <a:solidFill>
                  <a:schemeClr val="dk2"/>
                </a:solidFill>
              </a:defRPr>
            </a:lvl9pPr>
          </a:lstStyle>
          <a:p/>
        </p:txBody>
      </p:sp>
      <p:sp>
        <p:nvSpPr>
          <p:cNvPr id="783" name="Google Shape;783;p26"/>
          <p:cNvSpPr txBox="1"/>
          <p:nvPr>
            <p:ph idx="1" type="subTitle"/>
          </p:nvPr>
        </p:nvSpPr>
        <p:spPr>
          <a:xfrm>
            <a:off x="2465400" y="1588050"/>
            <a:ext cx="4213200" cy="103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4" name="Google Shape;784;p26"/>
          <p:cNvSpPr txBox="1"/>
          <p:nvPr/>
        </p:nvSpPr>
        <p:spPr>
          <a:xfrm>
            <a:off x="2796000" y="3395400"/>
            <a:ext cx="3552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CREDITS: This presentation </a:t>
            </a:r>
            <a:r>
              <a:rPr lang="en" sz="1200">
                <a:solidFill>
                  <a:schemeClr val="dk1"/>
                </a:solidFill>
                <a:latin typeface="Cabin"/>
                <a:ea typeface="Cabin"/>
                <a:cs typeface="Cabin"/>
                <a:sym typeface="Cabin"/>
              </a:rPr>
              <a:t>template</a:t>
            </a:r>
            <a:r>
              <a:rPr lang="en" sz="1200">
                <a:solidFill>
                  <a:schemeClr val="dk1"/>
                </a:solidFill>
                <a:latin typeface="Cabin"/>
                <a:ea typeface="Cabin"/>
                <a:cs typeface="Cabin"/>
                <a:sym typeface="Cabin"/>
              </a:rPr>
              <a:t> was created by </a:t>
            </a:r>
            <a:r>
              <a:rPr b="1"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200">
                <a:solidFill>
                  <a:schemeClr val="dk1"/>
                </a:solidFill>
                <a:latin typeface="Cabin"/>
                <a:ea typeface="Cabin"/>
                <a:cs typeface="Cabin"/>
                <a:sym typeface="Cabin"/>
              </a:rPr>
              <a:t>, including icons by </a:t>
            </a:r>
            <a:r>
              <a:rPr b="1"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b="1"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r>
              <a:rPr lang="en" sz="1200">
                <a:solidFill>
                  <a:schemeClr val="dk1"/>
                </a:solidFill>
                <a:uFill>
                  <a:noFill/>
                </a:uFill>
                <a:latin typeface="Cabin"/>
                <a:ea typeface="Cabin"/>
                <a:cs typeface="Cabin"/>
                <a:sym typeface="Cabin"/>
                <a:hlinkClick r:id="rId5">
                  <a:extLst>
                    <a:ext uri="{A12FA001-AC4F-418D-AE19-62706E023703}">
                      <ahyp:hlinkClr val="tx"/>
                    </a:ext>
                  </a:extLst>
                </a:hlinkClick>
              </a:rPr>
              <a:t> </a:t>
            </a:r>
            <a:endParaRPr sz="1200">
              <a:solidFill>
                <a:schemeClr val="dk1"/>
              </a:solidFill>
              <a:latin typeface="Cabin"/>
              <a:ea typeface="Cabin"/>
              <a:cs typeface="Cabin"/>
              <a:sym typeface="Cabin"/>
            </a:endParaRPr>
          </a:p>
        </p:txBody>
      </p:sp>
      <p:grpSp>
        <p:nvGrpSpPr>
          <p:cNvPr id="785" name="Google Shape;785;p26"/>
          <p:cNvGrpSpPr/>
          <p:nvPr/>
        </p:nvGrpSpPr>
        <p:grpSpPr>
          <a:xfrm>
            <a:off x="390788" y="315600"/>
            <a:ext cx="1830000" cy="4507800"/>
            <a:chOff x="390788" y="315600"/>
            <a:chExt cx="1830000" cy="4507800"/>
          </a:xfrm>
        </p:grpSpPr>
        <p:sp>
          <p:nvSpPr>
            <p:cNvPr id="786" name="Google Shape;786;p26"/>
            <p:cNvSpPr/>
            <p:nvPr/>
          </p:nvSpPr>
          <p:spPr>
            <a:xfrm rot="-5400000">
              <a:off x="-948112" y="1654500"/>
              <a:ext cx="4507800" cy="18300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26"/>
            <p:cNvGrpSpPr/>
            <p:nvPr/>
          </p:nvGrpSpPr>
          <p:grpSpPr>
            <a:xfrm flipH="1" rot="10800000">
              <a:off x="640519" y="589172"/>
              <a:ext cx="1330911" cy="3960583"/>
              <a:chOff x="640418" y="589165"/>
              <a:chExt cx="1330911" cy="3960583"/>
            </a:xfrm>
          </p:grpSpPr>
          <p:sp>
            <p:nvSpPr>
              <p:cNvPr id="788" name="Google Shape;788;p26"/>
              <p:cNvSpPr/>
              <p:nvPr/>
            </p:nvSpPr>
            <p:spPr>
              <a:xfrm>
                <a:off x="707619" y="589165"/>
                <a:ext cx="1202884" cy="3954194"/>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a:off x="640418" y="592398"/>
                <a:ext cx="262409" cy="883057"/>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a:off x="640418" y="2764656"/>
                <a:ext cx="118466" cy="1023765"/>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a:off x="1715307" y="3676356"/>
                <a:ext cx="256020" cy="86704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a:off x="1859252" y="1369776"/>
                <a:ext cx="112078" cy="995055"/>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a:off x="950707" y="720331"/>
                <a:ext cx="1020610" cy="3823029"/>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640418" y="589165"/>
                <a:ext cx="1030154" cy="383904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a:off x="1110663" y="3487611"/>
                <a:ext cx="860657" cy="1055787"/>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1708919" y="1238610"/>
                <a:ext cx="262409" cy="143650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640418" y="589165"/>
                <a:ext cx="867045" cy="1081421"/>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640418" y="2460677"/>
                <a:ext cx="268797" cy="1455671"/>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640418" y="589165"/>
                <a:ext cx="975811" cy="3570321"/>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1005130" y="1005065"/>
                <a:ext cx="966188" cy="3538299"/>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640418" y="589165"/>
                <a:ext cx="988588" cy="3627898"/>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992273" y="953876"/>
                <a:ext cx="979044" cy="3589487"/>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640418" y="2431888"/>
                <a:ext cx="281575" cy="1513248"/>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640418" y="589165"/>
                <a:ext cx="879823" cy="1106976"/>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1097885" y="3462056"/>
                <a:ext cx="873434" cy="1081342"/>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1696141" y="1213055"/>
                <a:ext cx="275186" cy="1490848"/>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694762" y="589165"/>
                <a:ext cx="991822" cy="3855051"/>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934696" y="701165"/>
                <a:ext cx="988667" cy="3842195"/>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1846474" y="1337833"/>
                <a:ext cx="124855" cy="1065331"/>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1702530" y="3653955"/>
                <a:ext cx="268797" cy="88944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640418" y="2726244"/>
                <a:ext cx="131244" cy="1094198"/>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640418" y="589165"/>
                <a:ext cx="275186" cy="908690"/>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640418" y="589165"/>
                <a:ext cx="1330895" cy="3960583"/>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4" name="Google Shape;814;p26"/>
          <p:cNvGrpSpPr/>
          <p:nvPr/>
        </p:nvGrpSpPr>
        <p:grpSpPr>
          <a:xfrm>
            <a:off x="6923188" y="315600"/>
            <a:ext cx="1830000" cy="4507800"/>
            <a:chOff x="6923188" y="315600"/>
            <a:chExt cx="1830000" cy="4507800"/>
          </a:xfrm>
        </p:grpSpPr>
        <p:sp>
          <p:nvSpPr>
            <p:cNvPr id="815" name="Google Shape;815;p26"/>
            <p:cNvSpPr/>
            <p:nvPr/>
          </p:nvSpPr>
          <p:spPr>
            <a:xfrm rot="-5400000">
              <a:off x="5584288" y="1654500"/>
              <a:ext cx="4507800" cy="18300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26"/>
            <p:cNvGrpSpPr/>
            <p:nvPr/>
          </p:nvGrpSpPr>
          <p:grpSpPr>
            <a:xfrm>
              <a:off x="7172569" y="589172"/>
              <a:ext cx="1330911" cy="3960583"/>
              <a:chOff x="640418" y="589165"/>
              <a:chExt cx="1330911" cy="3960583"/>
            </a:xfrm>
          </p:grpSpPr>
          <p:sp>
            <p:nvSpPr>
              <p:cNvPr id="817" name="Google Shape;817;p26"/>
              <p:cNvSpPr/>
              <p:nvPr/>
            </p:nvSpPr>
            <p:spPr>
              <a:xfrm>
                <a:off x="707619" y="589165"/>
                <a:ext cx="1202884" cy="3954194"/>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
              <p:cNvSpPr/>
              <p:nvPr/>
            </p:nvSpPr>
            <p:spPr>
              <a:xfrm>
                <a:off x="640418" y="592398"/>
                <a:ext cx="262409" cy="883057"/>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6"/>
              <p:cNvSpPr/>
              <p:nvPr/>
            </p:nvSpPr>
            <p:spPr>
              <a:xfrm>
                <a:off x="640418" y="2764656"/>
                <a:ext cx="118466" cy="1023765"/>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1715307" y="3676356"/>
                <a:ext cx="256020" cy="86704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a:off x="1859252" y="1369776"/>
                <a:ext cx="112078" cy="995055"/>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a:off x="950707" y="720331"/>
                <a:ext cx="1020610" cy="3823029"/>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a:off x="640418" y="589165"/>
                <a:ext cx="1030154" cy="383904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a:off x="1110663" y="3487611"/>
                <a:ext cx="860657" cy="1055787"/>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1708919" y="1238610"/>
                <a:ext cx="262409" cy="143650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a:off x="640418" y="589165"/>
                <a:ext cx="867045" cy="1081421"/>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640418" y="2460677"/>
                <a:ext cx="268797" cy="1455671"/>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640418" y="589165"/>
                <a:ext cx="975811" cy="3570321"/>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1005130" y="1005065"/>
                <a:ext cx="966188" cy="3538299"/>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6"/>
              <p:cNvSpPr/>
              <p:nvPr/>
            </p:nvSpPr>
            <p:spPr>
              <a:xfrm>
                <a:off x="640418" y="589165"/>
                <a:ext cx="988588" cy="3627898"/>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a:off x="992273" y="953876"/>
                <a:ext cx="979044" cy="3589487"/>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a:off x="640418" y="2431888"/>
                <a:ext cx="281575" cy="1513248"/>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640418" y="589165"/>
                <a:ext cx="879823" cy="1106976"/>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a:off x="1097885" y="3462056"/>
                <a:ext cx="873434" cy="1081342"/>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p:nvPr/>
            </p:nvSpPr>
            <p:spPr>
              <a:xfrm>
                <a:off x="1696141" y="1213055"/>
                <a:ext cx="275186" cy="1490848"/>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694762" y="589165"/>
                <a:ext cx="991822" cy="3855051"/>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934696" y="701165"/>
                <a:ext cx="988667" cy="3842195"/>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a:off x="1846474" y="1337833"/>
                <a:ext cx="124855" cy="1065331"/>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1702530" y="3653955"/>
                <a:ext cx="268797" cy="88944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a:off x="640418" y="2726244"/>
                <a:ext cx="131244" cy="1094198"/>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p:nvPr/>
            </p:nvSpPr>
            <p:spPr>
              <a:xfrm>
                <a:off x="640418" y="589165"/>
                <a:ext cx="275186" cy="908690"/>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6"/>
              <p:cNvSpPr/>
              <p:nvPr/>
            </p:nvSpPr>
            <p:spPr>
              <a:xfrm>
                <a:off x="640418" y="589165"/>
                <a:ext cx="1330895" cy="3960583"/>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43" name="Google Shape;843;p26"/>
          <p:cNvCxnSpPr/>
          <p:nvPr/>
        </p:nvCxnSpPr>
        <p:spPr>
          <a:xfrm rot="10800000">
            <a:off x="3073188" y="4513495"/>
            <a:ext cx="2997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44" name="Shape 844"/>
        <p:cNvGrpSpPr/>
        <p:nvPr/>
      </p:nvGrpSpPr>
      <p:grpSpPr>
        <a:xfrm>
          <a:off x="0" y="0"/>
          <a:ext cx="0" cy="0"/>
          <a:chOff x="0" y="0"/>
          <a:chExt cx="0" cy="0"/>
        </a:xfrm>
      </p:grpSpPr>
      <p:sp>
        <p:nvSpPr>
          <p:cNvPr id="845" name="Google Shape;845;p27"/>
          <p:cNvSpPr/>
          <p:nvPr/>
        </p:nvSpPr>
        <p:spPr>
          <a:xfrm>
            <a:off x="390900" y="315600"/>
            <a:ext cx="8362200" cy="37356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 name="Google Shape;846;p27"/>
          <p:cNvGrpSpPr/>
          <p:nvPr/>
        </p:nvGrpSpPr>
        <p:grpSpPr>
          <a:xfrm>
            <a:off x="719991" y="629997"/>
            <a:ext cx="242133" cy="243514"/>
            <a:chOff x="7718400" y="2030050"/>
            <a:chExt cx="1419300" cy="1427400"/>
          </a:xfrm>
        </p:grpSpPr>
        <p:sp>
          <p:nvSpPr>
            <p:cNvPr id="847" name="Google Shape;847;p2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27"/>
          <p:cNvGrpSpPr/>
          <p:nvPr/>
        </p:nvGrpSpPr>
        <p:grpSpPr>
          <a:xfrm>
            <a:off x="8181866" y="629997"/>
            <a:ext cx="242133" cy="243514"/>
            <a:chOff x="7718400" y="2030050"/>
            <a:chExt cx="1419300" cy="1427400"/>
          </a:xfrm>
        </p:grpSpPr>
        <p:sp>
          <p:nvSpPr>
            <p:cNvPr id="853" name="Google Shape;853;p2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27"/>
          <p:cNvGrpSpPr/>
          <p:nvPr/>
        </p:nvGrpSpPr>
        <p:grpSpPr>
          <a:xfrm>
            <a:off x="4210028" y="4166539"/>
            <a:ext cx="723943" cy="665968"/>
            <a:chOff x="4646373" y="2014318"/>
            <a:chExt cx="1144212" cy="1052581"/>
          </a:xfrm>
        </p:grpSpPr>
        <p:sp>
          <p:nvSpPr>
            <p:cNvPr id="859" name="Google Shape;859;p27"/>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4646373" y="2014318"/>
              <a:ext cx="1144212" cy="1052581"/>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4920850" y="2544150"/>
              <a:ext cx="707800" cy="371150"/>
            </a:xfrm>
            <a:custGeom>
              <a:rect b="b" l="l" r="r" t="t"/>
              <a:pathLst>
                <a:path extrusionOk="0" h="14846" w="28312">
                  <a:moveTo>
                    <a:pt x="20727" y="0"/>
                  </a:moveTo>
                  <a:lnTo>
                    <a:pt x="20321" y="41"/>
                  </a:lnTo>
                  <a:lnTo>
                    <a:pt x="19834" y="122"/>
                  </a:lnTo>
                  <a:lnTo>
                    <a:pt x="19104" y="284"/>
                  </a:lnTo>
                  <a:lnTo>
                    <a:pt x="18415" y="487"/>
                  </a:lnTo>
                  <a:lnTo>
                    <a:pt x="17806" y="690"/>
                  </a:lnTo>
                  <a:lnTo>
                    <a:pt x="17279" y="933"/>
                  </a:lnTo>
                  <a:lnTo>
                    <a:pt x="16711" y="1217"/>
                  </a:lnTo>
                  <a:lnTo>
                    <a:pt x="16184" y="1542"/>
                  </a:lnTo>
                  <a:lnTo>
                    <a:pt x="15657" y="1907"/>
                  </a:lnTo>
                  <a:lnTo>
                    <a:pt x="15170" y="2272"/>
                  </a:lnTo>
                  <a:lnTo>
                    <a:pt x="14643" y="2677"/>
                  </a:lnTo>
                  <a:lnTo>
                    <a:pt x="14196" y="3123"/>
                  </a:lnTo>
                  <a:lnTo>
                    <a:pt x="13953" y="3367"/>
                  </a:lnTo>
                  <a:lnTo>
                    <a:pt x="13507" y="3894"/>
                  </a:lnTo>
                  <a:lnTo>
                    <a:pt x="13223" y="4340"/>
                  </a:lnTo>
                  <a:lnTo>
                    <a:pt x="12939" y="4827"/>
                  </a:lnTo>
                  <a:lnTo>
                    <a:pt x="12655" y="5435"/>
                  </a:lnTo>
                  <a:lnTo>
                    <a:pt x="12331" y="6125"/>
                  </a:lnTo>
                  <a:lnTo>
                    <a:pt x="12047" y="6733"/>
                  </a:lnTo>
                  <a:lnTo>
                    <a:pt x="11682" y="7382"/>
                  </a:lnTo>
                  <a:lnTo>
                    <a:pt x="11317" y="7950"/>
                  </a:lnTo>
                  <a:lnTo>
                    <a:pt x="10789" y="8599"/>
                  </a:lnTo>
                  <a:lnTo>
                    <a:pt x="10627" y="8761"/>
                  </a:lnTo>
                  <a:lnTo>
                    <a:pt x="10222" y="9126"/>
                  </a:lnTo>
                  <a:lnTo>
                    <a:pt x="9816" y="9451"/>
                  </a:lnTo>
                  <a:lnTo>
                    <a:pt x="9491" y="9613"/>
                  </a:lnTo>
                  <a:lnTo>
                    <a:pt x="9167" y="9735"/>
                  </a:lnTo>
                  <a:lnTo>
                    <a:pt x="8842" y="9816"/>
                  </a:lnTo>
                  <a:lnTo>
                    <a:pt x="8518" y="9857"/>
                  </a:lnTo>
                  <a:lnTo>
                    <a:pt x="8031" y="9816"/>
                  </a:lnTo>
                  <a:lnTo>
                    <a:pt x="7179" y="9694"/>
                  </a:lnTo>
                  <a:lnTo>
                    <a:pt x="6287" y="9491"/>
                  </a:lnTo>
                  <a:lnTo>
                    <a:pt x="5719" y="9370"/>
                  </a:lnTo>
                  <a:lnTo>
                    <a:pt x="4989" y="9167"/>
                  </a:lnTo>
                  <a:lnTo>
                    <a:pt x="4219" y="8924"/>
                  </a:lnTo>
                  <a:lnTo>
                    <a:pt x="3651" y="8802"/>
                  </a:lnTo>
                  <a:lnTo>
                    <a:pt x="3083" y="8721"/>
                  </a:lnTo>
                  <a:lnTo>
                    <a:pt x="2515" y="8680"/>
                  </a:lnTo>
                  <a:lnTo>
                    <a:pt x="1947" y="8721"/>
                  </a:lnTo>
                  <a:lnTo>
                    <a:pt x="1460" y="8842"/>
                  </a:lnTo>
                  <a:lnTo>
                    <a:pt x="974" y="8924"/>
                  </a:lnTo>
                  <a:lnTo>
                    <a:pt x="0" y="9208"/>
                  </a:lnTo>
                  <a:lnTo>
                    <a:pt x="1947" y="12615"/>
                  </a:lnTo>
                  <a:lnTo>
                    <a:pt x="2272" y="13101"/>
                  </a:lnTo>
                  <a:lnTo>
                    <a:pt x="2677" y="13548"/>
                  </a:lnTo>
                  <a:lnTo>
                    <a:pt x="3123" y="13913"/>
                  </a:lnTo>
                  <a:lnTo>
                    <a:pt x="3610" y="14237"/>
                  </a:lnTo>
                  <a:lnTo>
                    <a:pt x="4097" y="14521"/>
                  </a:lnTo>
                  <a:lnTo>
                    <a:pt x="4665" y="14683"/>
                  </a:lnTo>
                  <a:lnTo>
                    <a:pt x="5233" y="14805"/>
                  </a:lnTo>
                  <a:lnTo>
                    <a:pt x="5841" y="14845"/>
                  </a:lnTo>
                  <a:lnTo>
                    <a:pt x="11317" y="14845"/>
                  </a:lnTo>
                  <a:lnTo>
                    <a:pt x="11479" y="14724"/>
                  </a:lnTo>
                  <a:lnTo>
                    <a:pt x="11641" y="14602"/>
                  </a:lnTo>
                  <a:lnTo>
                    <a:pt x="11925" y="14278"/>
                  </a:lnTo>
                  <a:lnTo>
                    <a:pt x="12168" y="13913"/>
                  </a:lnTo>
                  <a:lnTo>
                    <a:pt x="12371" y="13548"/>
                  </a:lnTo>
                  <a:lnTo>
                    <a:pt x="12574" y="13020"/>
                  </a:lnTo>
                  <a:lnTo>
                    <a:pt x="12858" y="12209"/>
                  </a:lnTo>
                  <a:lnTo>
                    <a:pt x="13101" y="11357"/>
                  </a:lnTo>
                  <a:lnTo>
                    <a:pt x="13426" y="10343"/>
                  </a:lnTo>
                  <a:lnTo>
                    <a:pt x="13629" y="9654"/>
                  </a:lnTo>
                  <a:lnTo>
                    <a:pt x="13913" y="9005"/>
                  </a:lnTo>
                  <a:lnTo>
                    <a:pt x="14075" y="8721"/>
                  </a:lnTo>
                  <a:lnTo>
                    <a:pt x="14359" y="8194"/>
                  </a:lnTo>
                  <a:lnTo>
                    <a:pt x="14724" y="7747"/>
                  </a:lnTo>
                  <a:lnTo>
                    <a:pt x="15129" y="7301"/>
                  </a:lnTo>
                  <a:lnTo>
                    <a:pt x="15535" y="6936"/>
                  </a:lnTo>
                  <a:lnTo>
                    <a:pt x="16143" y="6449"/>
                  </a:lnTo>
                  <a:lnTo>
                    <a:pt x="16630" y="6125"/>
                  </a:lnTo>
                  <a:lnTo>
                    <a:pt x="17117" y="5841"/>
                  </a:lnTo>
                  <a:lnTo>
                    <a:pt x="17644" y="5598"/>
                  </a:lnTo>
                  <a:lnTo>
                    <a:pt x="18131" y="5354"/>
                  </a:lnTo>
                  <a:lnTo>
                    <a:pt x="18699" y="5151"/>
                  </a:lnTo>
                  <a:lnTo>
                    <a:pt x="19226" y="4989"/>
                  </a:lnTo>
                  <a:lnTo>
                    <a:pt x="19753" y="4827"/>
                  </a:lnTo>
                  <a:lnTo>
                    <a:pt x="20321" y="4705"/>
                  </a:lnTo>
                  <a:lnTo>
                    <a:pt x="20727" y="4665"/>
                  </a:lnTo>
                  <a:lnTo>
                    <a:pt x="21092" y="4665"/>
                  </a:lnTo>
                  <a:lnTo>
                    <a:pt x="21457" y="4705"/>
                  </a:lnTo>
                  <a:lnTo>
                    <a:pt x="21822" y="4786"/>
                  </a:lnTo>
                  <a:lnTo>
                    <a:pt x="22146" y="4908"/>
                  </a:lnTo>
                  <a:lnTo>
                    <a:pt x="22511" y="5070"/>
                  </a:lnTo>
                  <a:lnTo>
                    <a:pt x="22795" y="5314"/>
                  </a:lnTo>
                  <a:lnTo>
                    <a:pt x="23120" y="5557"/>
                  </a:lnTo>
                  <a:lnTo>
                    <a:pt x="23566" y="5963"/>
                  </a:lnTo>
                  <a:lnTo>
                    <a:pt x="24053" y="6328"/>
                  </a:lnTo>
                  <a:lnTo>
                    <a:pt x="24174" y="6409"/>
                  </a:lnTo>
                  <a:lnTo>
                    <a:pt x="24458" y="6571"/>
                  </a:lnTo>
                  <a:lnTo>
                    <a:pt x="24702" y="6652"/>
                  </a:lnTo>
                  <a:lnTo>
                    <a:pt x="24945" y="6733"/>
                  </a:lnTo>
                  <a:lnTo>
                    <a:pt x="25229" y="6774"/>
                  </a:lnTo>
                  <a:lnTo>
                    <a:pt x="27906" y="2109"/>
                  </a:lnTo>
                  <a:lnTo>
                    <a:pt x="28149" y="1623"/>
                  </a:lnTo>
                  <a:lnTo>
                    <a:pt x="28312" y="1136"/>
                  </a:lnTo>
                  <a:lnTo>
                    <a:pt x="28068" y="1420"/>
                  </a:lnTo>
                  <a:lnTo>
                    <a:pt x="27744" y="1704"/>
                  </a:lnTo>
                  <a:lnTo>
                    <a:pt x="27663" y="1826"/>
                  </a:lnTo>
                  <a:lnTo>
                    <a:pt x="27338" y="2028"/>
                  </a:lnTo>
                  <a:lnTo>
                    <a:pt x="27014" y="2191"/>
                  </a:lnTo>
                  <a:lnTo>
                    <a:pt x="26649" y="2272"/>
                  </a:lnTo>
                  <a:lnTo>
                    <a:pt x="26000" y="2272"/>
                  </a:lnTo>
                  <a:lnTo>
                    <a:pt x="25756" y="2191"/>
                  </a:lnTo>
                  <a:lnTo>
                    <a:pt x="25391" y="2109"/>
                  </a:lnTo>
                  <a:lnTo>
                    <a:pt x="25067" y="1988"/>
                  </a:lnTo>
                  <a:lnTo>
                    <a:pt x="24702" y="1826"/>
                  </a:lnTo>
                  <a:lnTo>
                    <a:pt x="24296" y="1623"/>
                  </a:lnTo>
                  <a:lnTo>
                    <a:pt x="23931" y="1420"/>
                  </a:lnTo>
                  <a:lnTo>
                    <a:pt x="23566" y="1177"/>
                  </a:lnTo>
                  <a:lnTo>
                    <a:pt x="23323" y="933"/>
                  </a:lnTo>
                  <a:lnTo>
                    <a:pt x="22836" y="609"/>
                  </a:lnTo>
                  <a:lnTo>
                    <a:pt x="22309" y="325"/>
                  </a:lnTo>
                  <a:lnTo>
                    <a:pt x="21944" y="163"/>
                  </a:lnTo>
                  <a:lnTo>
                    <a:pt x="21538" y="41"/>
                  </a:lnTo>
                  <a:lnTo>
                    <a:pt x="2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4824500" y="2165925"/>
              <a:ext cx="584100" cy="307275"/>
            </a:xfrm>
            <a:custGeom>
              <a:rect b="b" l="l" r="r" t="t"/>
              <a:pathLst>
                <a:path extrusionOk="0" h="12291" w="23364">
                  <a:moveTo>
                    <a:pt x="11358" y="0"/>
                  </a:moveTo>
                  <a:lnTo>
                    <a:pt x="11074" y="1095"/>
                  </a:lnTo>
                  <a:lnTo>
                    <a:pt x="10709" y="2190"/>
                  </a:lnTo>
                  <a:lnTo>
                    <a:pt x="10506" y="2637"/>
                  </a:lnTo>
                  <a:lnTo>
                    <a:pt x="10303" y="3083"/>
                  </a:lnTo>
                  <a:lnTo>
                    <a:pt x="10060" y="3448"/>
                  </a:lnTo>
                  <a:lnTo>
                    <a:pt x="9776" y="3813"/>
                  </a:lnTo>
                  <a:lnTo>
                    <a:pt x="9411" y="4259"/>
                  </a:lnTo>
                  <a:lnTo>
                    <a:pt x="9005" y="4624"/>
                  </a:lnTo>
                  <a:lnTo>
                    <a:pt x="8559" y="4989"/>
                  </a:lnTo>
                  <a:lnTo>
                    <a:pt x="8113" y="5273"/>
                  </a:lnTo>
                  <a:lnTo>
                    <a:pt x="7707" y="5557"/>
                  </a:lnTo>
                  <a:lnTo>
                    <a:pt x="7261" y="5800"/>
                  </a:lnTo>
                  <a:lnTo>
                    <a:pt x="6693" y="6084"/>
                  </a:lnTo>
                  <a:lnTo>
                    <a:pt x="6126" y="6287"/>
                  </a:lnTo>
                  <a:lnTo>
                    <a:pt x="5761" y="6409"/>
                  </a:lnTo>
                  <a:lnTo>
                    <a:pt x="5396" y="6490"/>
                  </a:lnTo>
                  <a:lnTo>
                    <a:pt x="4990" y="6530"/>
                  </a:lnTo>
                  <a:lnTo>
                    <a:pt x="4098" y="6530"/>
                  </a:lnTo>
                  <a:lnTo>
                    <a:pt x="3733" y="6490"/>
                  </a:lnTo>
                  <a:lnTo>
                    <a:pt x="3408" y="6449"/>
                  </a:lnTo>
                  <a:lnTo>
                    <a:pt x="1" y="12290"/>
                  </a:lnTo>
                  <a:lnTo>
                    <a:pt x="325" y="12047"/>
                  </a:lnTo>
                  <a:lnTo>
                    <a:pt x="650" y="11844"/>
                  </a:lnTo>
                  <a:lnTo>
                    <a:pt x="1015" y="11682"/>
                  </a:lnTo>
                  <a:lnTo>
                    <a:pt x="1339" y="11560"/>
                  </a:lnTo>
                  <a:lnTo>
                    <a:pt x="1907" y="11398"/>
                  </a:lnTo>
                  <a:lnTo>
                    <a:pt x="2475" y="11317"/>
                  </a:lnTo>
                  <a:lnTo>
                    <a:pt x="4625" y="11114"/>
                  </a:lnTo>
                  <a:lnTo>
                    <a:pt x="5314" y="11033"/>
                  </a:lnTo>
                  <a:lnTo>
                    <a:pt x="5801" y="10952"/>
                  </a:lnTo>
                  <a:lnTo>
                    <a:pt x="6247" y="10830"/>
                  </a:lnTo>
                  <a:lnTo>
                    <a:pt x="6653" y="10668"/>
                  </a:lnTo>
                  <a:lnTo>
                    <a:pt x="7059" y="10465"/>
                  </a:lnTo>
                  <a:lnTo>
                    <a:pt x="7545" y="10181"/>
                  </a:lnTo>
                  <a:lnTo>
                    <a:pt x="7951" y="9816"/>
                  </a:lnTo>
                  <a:lnTo>
                    <a:pt x="8681" y="9207"/>
                  </a:lnTo>
                  <a:lnTo>
                    <a:pt x="9370" y="8558"/>
                  </a:lnTo>
                  <a:lnTo>
                    <a:pt x="10019" y="7828"/>
                  </a:lnTo>
                  <a:lnTo>
                    <a:pt x="10587" y="7139"/>
                  </a:lnTo>
                  <a:lnTo>
                    <a:pt x="10952" y="6571"/>
                  </a:lnTo>
                  <a:lnTo>
                    <a:pt x="11317" y="6003"/>
                  </a:lnTo>
                  <a:lnTo>
                    <a:pt x="12007" y="4867"/>
                  </a:lnTo>
                  <a:lnTo>
                    <a:pt x="12169" y="4584"/>
                  </a:lnTo>
                  <a:lnTo>
                    <a:pt x="12656" y="3935"/>
                  </a:lnTo>
                  <a:lnTo>
                    <a:pt x="12899" y="3651"/>
                  </a:lnTo>
                  <a:lnTo>
                    <a:pt x="13183" y="3367"/>
                  </a:lnTo>
                  <a:lnTo>
                    <a:pt x="13710" y="2921"/>
                  </a:lnTo>
                  <a:lnTo>
                    <a:pt x="13913" y="2799"/>
                  </a:lnTo>
                  <a:lnTo>
                    <a:pt x="14400" y="2555"/>
                  </a:lnTo>
                  <a:lnTo>
                    <a:pt x="14643" y="2434"/>
                  </a:lnTo>
                  <a:lnTo>
                    <a:pt x="15130" y="2231"/>
                  </a:lnTo>
                  <a:lnTo>
                    <a:pt x="15657" y="2069"/>
                  </a:lnTo>
                  <a:lnTo>
                    <a:pt x="16022" y="1988"/>
                  </a:lnTo>
                  <a:lnTo>
                    <a:pt x="16387" y="1947"/>
                  </a:lnTo>
                  <a:lnTo>
                    <a:pt x="17118" y="1866"/>
                  </a:lnTo>
                  <a:lnTo>
                    <a:pt x="17848" y="1825"/>
                  </a:lnTo>
                  <a:lnTo>
                    <a:pt x="18618" y="1866"/>
                  </a:lnTo>
                  <a:lnTo>
                    <a:pt x="19105" y="1907"/>
                  </a:lnTo>
                  <a:lnTo>
                    <a:pt x="19592" y="1907"/>
                  </a:lnTo>
                  <a:lnTo>
                    <a:pt x="20079" y="1866"/>
                  </a:lnTo>
                  <a:lnTo>
                    <a:pt x="20565" y="1785"/>
                  </a:lnTo>
                  <a:lnTo>
                    <a:pt x="21052" y="1663"/>
                  </a:lnTo>
                  <a:lnTo>
                    <a:pt x="21498" y="1501"/>
                  </a:lnTo>
                  <a:lnTo>
                    <a:pt x="21985" y="1339"/>
                  </a:lnTo>
                  <a:lnTo>
                    <a:pt x="22431" y="1095"/>
                  </a:lnTo>
                  <a:lnTo>
                    <a:pt x="22918" y="690"/>
                  </a:lnTo>
                  <a:lnTo>
                    <a:pt x="23364" y="284"/>
                  </a:lnTo>
                  <a:lnTo>
                    <a:pt x="22999" y="162"/>
                  </a:lnTo>
                  <a:lnTo>
                    <a:pt x="22593" y="81"/>
                  </a:lnTo>
                  <a:lnTo>
                    <a:pt x="222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4826550" y="2264275"/>
              <a:ext cx="743300" cy="408675"/>
            </a:xfrm>
            <a:custGeom>
              <a:rect b="b" l="l" r="r" t="t"/>
              <a:pathLst>
                <a:path extrusionOk="0" h="16347" w="29732">
                  <a:moveTo>
                    <a:pt x="26608" y="1"/>
                  </a:moveTo>
                  <a:lnTo>
                    <a:pt x="26162" y="690"/>
                  </a:lnTo>
                  <a:lnTo>
                    <a:pt x="25675" y="1298"/>
                  </a:lnTo>
                  <a:lnTo>
                    <a:pt x="25269" y="1704"/>
                  </a:lnTo>
                  <a:lnTo>
                    <a:pt x="24985" y="1907"/>
                  </a:lnTo>
                  <a:lnTo>
                    <a:pt x="24620" y="2150"/>
                  </a:lnTo>
                  <a:lnTo>
                    <a:pt x="24255" y="2272"/>
                  </a:lnTo>
                  <a:lnTo>
                    <a:pt x="23809" y="2394"/>
                  </a:lnTo>
                  <a:lnTo>
                    <a:pt x="23363" y="2434"/>
                  </a:lnTo>
                  <a:lnTo>
                    <a:pt x="23201" y="2434"/>
                  </a:lnTo>
                  <a:lnTo>
                    <a:pt x="22552" y="2394"/>
                  </a:lnTo>
                  <a:lnTo>
                    <a:pt x="21943" y="2312"/>
                  </a:lnTo>
                  <a:lnTo>
                    <a:pt x="21335" y="2191"/>
                  </a:lnTo>
                  <a:lnTo>
                    <a:pt x="20727" y="1988"/>
                  </a:lnTo>
                  <a:lnTo>
                    <a:pt x="19997" y="1745"/>
                  </a:lnTo>
                  <a:lnTo>
                    <a:pt x="19266" y="1623"/>
                  </a:lnTo>
                  <a:lnTo>
                    <a:pt x="18536" y="1542"/>
                  </a:lnTo>
                  <a:lnTo>
                    <a:pt x="17806" y="1542"/>
                  </a:lnTo>
                  <a:lnTo>
                    <a:pt x="17441" y="1582"/>
                  </a:lnTo>
                  <a:lnTo>
                    <a:pt x="17076" y="1664"/>
                  </a:lnTo>
                  <a:lnTo>
                    <a:pt x="16711" y="1785"/>
                  </a:lnTo>
                  <a:lnTo>
                    <a:pt x="16346" y="1947"/>
                  </a:lnTo>
                  <a:lnTo>
                    <a:pt x="15738" y="2272"/>
                  </a:lnTo>
                  <a:lnTo>
                    <a:pt x="15129" y="2596"/>
                  </a:lnTo>
                  <a:lnTo>
                    <a:pt x="14521" y="3002"/>
                  </a:lnTo>
                  <a:lnTo>
                    <a:pt x="13994" y="3408"/>
                  </a:lnTo>
                  <a:lnTo>
                    <a:pt x="13710" y="3692"/>
                  </a:lnTo>
                  <a:lnTo>
                    <a:pt x="13263" y="4178"/>
                  </a:lnTo>
                  <a:lnTo>
                    <a:pt x="12898" y="4706"/>
                  </a:lnTo>
                  <a:lnTo>
                    <a:pt x="12574" y="5273"/>
                  </a:lnTo>
                  <a:lnTo>
                    <a:pt x="12331" y="5882"/>
                  </a:lnTo>
                  <a:lnTo>
                    <a:pt x="11925" y="7099"/>
                  </a:lnTo>
                  <a:lnTo>
                    <a:pt x="11600" y="8315"/>
                  </a:lnTo>
                  <a:lnTo>
                    <a:pt x="11519" y="8640"/>
                  </a:lnTo>
                  <a:lnTo>
                    <a:pt x="11438" y="8924"/>
                  </a:lnTo>
                  <a:lnTo>
                    <a:pt x="11195" y="9370"/>
                  </a:lnTo>
                  <a:lnTo>
                    <a:pt x="10951" y="9735"/>
                  </a:lnTo>
                  <a:lnTo>
                    <a:pt x="10668" y="10141"/>
                  </a:lnTo>
                  <a:lnTo>
                    <a:pt x="10384" y="10465"/>
                  </a:lnTo>
                  <a:lnTo>
                    <a:pt x="10100" y="10749"/>
                  </a:lnTo>
                  <a:lnTo>
                    <a:pt x="9816" y="10952"/>
                  </a:lnTo>
                  <a:lnTo>
                    <a:pt x="9491" y="11155"/>
                  </a:lnTo>
                  <a:lnTo>
                    <a:pt x="9207" y="11317"/>
                  </a:lnTo>
                  <a:lnTo>
                    <a:pt x="8842" y="11479"/>
                  </a:lnTo>
                  <a:lnTo>
                    <a:pt x="8518" y="11560"/>
                  </a:lnTo>
                  <a:lnTo>
                    <a:pt x="8153" y="11641"/>
                  </a:lnTo>
                  <a:lnTo>
                    <a:pt x="7788" y="11723"/>
                  </a:lnTo>
                  <a:lnTo>
                    <a:pt x="5922" y="11885"/>
                  </a:lnTo>
                  <a:lnTo>
                    <a:pt x="4056" y="11966"/>
                  </a:lnTo>
                  <a:lnTo>
                    <a:pt x="3448" y="12006"/>
                  </a:lnTo>
                  <a:lnTo>
                    <a:pt x="2839" y="12169"/>
                  </a:lnTo>
                  <a:lnTo>
                    <a:pt x="2434" y="12290"/>
                  </a:lnTo>
                  <a:lnTo>
                    <a:pt x="2069" y="12412"/>
                  </a:lnTo>
                  <a:lnTo>
                    <a:pt x="1704" y="12615"/>
                  </a:lnTo>
                  <a:lnTo>
                    <a:pt x="1339" y="12818"/>
                  </a:lnTo>
                  <a:lnTo>
                    <a:pt x="1014" y="13061"/>
                  </a:lnTo>
                  <a:lnTo>
                    <a:pt x="527" y="13467"/>
                  </a:lnTo>
                  <a:lnTo>
                    <a:pt x="81" y="13832"/>
                  </a:lnTo>
                  <a:lnTo>
                    <a:pt x="0" y="13913"/>
                  </a:lnTo>
                  <a:lnTo>
                    <a:pt x="1420" y="16346"/>
                  </a:lnTo>
                  <a:lnTo>
                    <a:pt x="1501" y="16265"/>
                  </a:lnTo>
                  <a:lnTo>
                    <a:pt x="2069" y="15941"/>
                  </a:lnTo>
                  <a:lnTo>
                    <a:pt x="2637" y="15657"/>
                  </a:lnTo>
                  <a:lnTo>
                    <a:pt x="3326" y="15414"/>
                  </a:lnTo>
                  <a:lnTo>
                    <a:pt x="4016" y="15170"/>
                  </a:lnTo>
                  <a:lnTo>
                    <a:pt x="4746" y="14967"/>
                  </a:lnTo>
                  <a:lnTo>
                    <a:pt x="5435" y="14846"/>
                  </a:lnTo>
                  <a:lnTo>
                    <a:pt x="5557" y="14805"/>
                  </a:lnTo>
                  <a:lnTo>
                    <a:pt x="5638" y="14805"/>
                  </a:lnTo>
                  <a:lnTo>
                    <a:pt x="6206" y="14724"/>
                  </a:lnTo>
                  <a:lnTo>
                    <a:pt x="7342" y="14724"/>
                  </a:lnTo>
                  <a:lnTo>
                    <a:pt x="7950" y="14765"/>
                  </a:lnTo>
                  <a:lnTo>
                    <a:pt x="8315" y="14805"/>
                  </a:lnTo>
                  <a:lnTo>
                    <a:pt x="10221" y="15008"/>
                  </a:lnTo>
                  <a:lnTo>
                    <a:pt x="10992" y="15049"/>
                  </a:lnTo>
                  <a:lnTo>
                    <a:pt x="11438" y="15008"/>
                  </a:lnTo>
                  <a:lnTo>
                    <a:pt x="11884" y="14967"/>
                  </a:lnTo>
                  <a:lnTo>
                    <a:pt x="12290" y="14886"/>
                  </a:lnTo>
                  <a:lnTo>
                    <a:pt x="12655" y="14765"/>
                  </a:lnTo>
                  <a:lnTo>
                    <a:pt x="13061" y="14562"/>
                  </a:lnTo>
                  <a:lnTo>
                    <a:pt x="13426" y="14359"/>
                  </a:lnTo>
                  <a:lnTo>
                    <a:pt x="13750" y="14116"/>
                  </a:lnTo>
                  <a:lnTo>
                    <a:pt x="14115" y="13832"/>
                  </a:lnTo>
                  <a:lnTo>
                    <a:pt x="14399" y="13588"/>
                  </a:lnTo>
                  <a:lnTo>
                    <a:pt x="14642" y="13304"/>
                  </a:lnTo>
                  <a:lnTo>
                    <a:pt x="15089" y="12696"/>
                  </a:lnTo>
                  <a:lnTo>
                    <a:pt x="15494" y="12047"/>
                  </a:lnTo>
                  <a:lnTo>
                    <a:pt x="15859" y="11398"/>
                  </a:lnTo>
                  <a:lnTo>
                    <a:pt x="16143" y="10830"/>
                  </a:lnTo>
                  <a:lnTo>
                    <a:pt x="16387" y="10222"/>
                  </a:lnTo>
                  <a:lnTo>
                    <a:pt x="16873" y="9046"/>
                  </a:lnTo>
                  <a:lnTo>
                    <a:pt x="17117" y="8559"/>
                  </a:lnTo>
                  <a:lnTo>
                    <a:pt x="17360" y="8113"/>
                  </a:lnTo>
                  <a:lnTo>
                    <a:pt x="17685" y="7707"/>
                  </a:lnTo>
                  <a:lnTo>
                    <a:pt x="18050" y="7342"/>
                  </a:lnTo>
                  <a:lnTo>
                    <a:pt x="18415" y="7018"/>
                  </a:lnTo>
                  <a:lnTo>
                    <a:pt x="18861" y="6774"/>
                  </a:lnTo>
                  <a:lnTo>
                    <a:pt x="19307" y="6531"/>
                  </a:lnTo>
                  <a:lnTo>
                    <a:pt x="19834" y="6328"/>
                  </a:lnTo>
                  <a:lnTo>
                    <a:pt x="20564" y="6166"/>
                  </a:lnTo>
                  <a:lnTo>
                    <a:pt x="21294" y="6044"/>
                  </a:lnTo>
                  <a:lnTo>
                    <a:pt x="22025" y="6004"/>
                  </a:lnTo>
                  <a:lnTo>
                    <a:pt x="22714" y="6085"/>
                  </a:lnTo>
                  <a:lnTo>
                    <a:pt x="23444" y="6206"/>
                  </a:lnTo>
                  <a:lnTo>
                    <a:pt x="24134" y="6369"/>
                  </a:lnTo>
                  <a:lnTo>
                    <a:pt x="24823" y="6652"/>
                  </a:lnTo>
                  <a:lnTo>
                    <a:pt x="25513" y="6977"/>
                  </a:lnTo>
                  <a:lnTo>
                    <a:pt x="26081" y="7301"/>
                  </a:lnTo>
                  <a:lnTo>
                    <a:pt x="26405" y="7423"/>
                  </a:lnTo>
                  <a:lnTo>
                    <a:pt x="26730" y="7504"/>
                  </a:lnTo>
                  <a:lnTo>
                    <a:pt x="26973" y="7545"/>
                  </a:lnTo>
                  <a:lnTo>
                    <a:pt x="27419" y="7545"/>
                  </a:lnTo>
                  <a:lnTo>
                    <a:pt x="27622" y="7504"/>
                  </a:lnTo>
                  <a:lnTo>
                    <a:pt x="27825" y="7423"/>
                  </a:lnTo>
                  <a:lnTo>
                    <a:pt x="28028" y="7342"/>
                  </a:lnTo>
                  <a:lnTo>
                    <a:pt x="28230" y="7261"/>
                  </a:lnTo>
                  <a:lnTo>
                    <a:pt x="28393" y="7139"/>
                  </a:lnTo>
                  <a:lnTo>
                    <a:pt x="28595" y="6977"/>
                  </a:lnTo>
                  <a:lnTo>
                    <a:pt x="28920" y="6612"/>
                  </a:lnTo>
                  <a:lnTo>
                    <a:pt x="29325" y="6085"/>
                  </a:lnTo>
                  <a:lnTo>
                    <a:pt x="29731" y="5517"/>
                  </a:lnTo>
                  <a:lnTo>
                    <a:pt x="29731" y="5476"/>
                  </a:lnTo>
                  <a:lnTo>
                    <a:pt x="266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4912725" y="2165925"/>
              <a:ext cx="189650" cy="157200"/>
            </a:xfrm>
            <a:custGeom>
              <a:rect b="b" l="l" r="r" t="t"/>
              <a:pathLst>
                <a:path extrusionOk="0" h="6288" w="7586">
                  <a:moveTo>
                    <a:pt x="6166" y="0"/>
                  </a:moveTo>
                  <a:lnTo>
                    <a:pt x="5558" y="41"/>
                  </a:lnTo>
                  <a:lnTo>
                    <a:pt x="4990" y="162"/>
                  </a:lnTo>
                  <a:lnTo>
                    <a:pt x="4422" y="325"/>
                  </a:lnTo>
                  <a:lnTo>
                    <a:pt x="3935" y="609"/>
                  </a:lnTo>
                  <a:lnTo>
                    <a:pt x="3448" y="933"/>
                  </a:lnTo>
                  <a:lnTo>
                    <a:pt x="3002" y="1298"/>
                  </a:lnTo>
                  <a:lnTo>
                    <a:pt x="2597" y="1744"/>
                  </a:lnTo>
                  <a:lnTo>
                    <a:pt x="2272" y="2231"/>
                  </a:lnTo>
                  <a:lnTo>
                    <a:pt x="1" y="6206"/>
                  </a:lnTo>
                  <a:lnTo>
                    <a:pt x="82" y="6206"/>
                  </a:lnTo>
                  <a:lnTo>
                    <a:pt x="812" y="6287"/>
                  </a:lnTo>
                  <a:lnTo>
                    <a:pt x="1542" y="6287"/>
                  </a:lnTo>
                  <a:lnTo>
                    <a:pt x="2110" y="6206"/>
                  </a:lnTo>
                  <a:lnTo>
                    <a:pt x="2556" y="6084"/>
                  </a:lnTo>
                  <a:lnTo>
                    <a:pt x="3002" y="5881"/>
                  </a:lnTo>
                  <a:lnTo>
                    <a:pt x="3692" y="5557"/>
                  </a:lnTo>
                  <a:lnTo>
                    <a:pt x="4341" y="5151"/>
                  </a:lnTo>
                  <a:lnTo>
                    <a:pt x="4949" y="4746"/>
                  </a:lnTo>
                  <a:lnTo>
                    <a:pt x="5558" y="4259"/>
                  </a:lnTo>
                  <a:lnTo>
                    <a:pt x="5923" y="3894"/>
                  </a:lnTo>
                  <a:lnTo>
                    <a:pt x="6247" y="3488"/>
                  </a:lnTo>
                  <a:lnTo>
                    <a:pt x="6531" y="3042"/>
                  </a:lnTo>
                  <a:lnTo>
                    <a:pt x="6734" y="2596"/>
                  </a:lnTo>
                  <a:lnTo>
                    <a:pt x="7018" y="1947"/>
                  </a:lnTo>
                  <a:lnTo>
                    <a:pt x="7342" y="974"/>
                  </a:lnTo>
                  <a:lnTo>
                    <a:pt x="75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4865075" y="2407250"/>
              <a:ext cx="768650" cy="377250"/>
            </a:xfrm>
            <a:custGeom>
              <a:rect b="b" l="l" r="r" t="t"/>
              <a:pathLst>
                <a:path extrusionOk="0" h="15090" w="30746">
                  <a:moveTo>
                    <a:pt x="28352" y="1"/>
                  </a:moveTo>
                  <a:lnTo>
                    <a:pt x="28271" y="82"/>
                  </a:lnTo>
                  <a:lnTo>
                    <a:pt x="28028" y="487"/>
                  </a:lnTo>
                  <a:lnTo>
                    <a:pt x="27744" y="852"/>
                  </a:lnTo>
                  <a:lnTo>
                    <a:pt x="27460" y="1177"/>
                  </a:lnTo>
                  <a:lnTo>
                    <a:pt x="27135" y="1501"/>
                  </a:lnTo>
                  <a:lnTo>
                    <a:pt x="26892" y="1704"/>
                  </a:lnTo>
                  <a:lnTo>
                    <a:pt x="26608" y="1866"/>
                  </a:lnTo>
                  <a:lnTo>
                    <a:pt x="26365" y="1988"/>
                  </a:lnTo>
                  <a:lnTo>
                    <a:pt x="26081" y="2029"/>
                  </a:lnTo>
                  <a:lnTo>
                    <a:pt x="25756" y="2069"/>
                  </a:lnTo>
                  <a:lnTo>
                    <a:pt x="25473" y="2069"/>
                  </a:lnTo>
                  <a:lnTo>
                    <a:pt x="25189" y="2029"/>
                  </a:lnTo>
                  <a:lnTo>
                    <a:pt x="24864" y="1947"/>
                  </a:lnTo>
                  <a:lnTo>
                    <a:pt x="24580" y="1866"/>
                  </a:lnTo>
                  <a:lnTo>
                    <a:pt x="24296" y="1745"/>
                  </a:lnTo>
                  <a:lnTo>
                    <a:pt x="23769" y="1420"/>
                  </a:lnTo>
                  <a:lnTo>
                    <a:pt x="23404" y="1258"/>
                  </a:lnTo>
                  <a:lnTo>
                    <a:pt x="23039" y="1096"/>
                  </a:lnTo>
                  <a:lnTo>
                    <a:pt x="22309" y="812"/>
                  </a:lnTo>
                  <a:lnTo>
                    <a:pt x="21538" y="650"/>
                  </a:lnTo>
                  <a:lnTo>
                    <a:pt x="20727" y="568"/>
                  </a:lnTo>
                  <a:lnTo>
                    <a:pt x="20281" y="528"/>
                  </a:lnTo>
                  <a:lnTo>
                    <a:pt x="19835" y="568"/>
                  </a:lnTo>
                  <a:lnTo>
                    <a:pt x="19388" y="609"/>
                  </a:lnTo>
                  <a:lnTo>
                    <a:pt x="18861" y="731"/>
                  </a:lnTo>
                  <a:lnTo>
                    <a:pt x="18334" y="852"/>
                  </a:lnTo>
                  <a:lnTo>
                    <a:pt x="17807" y="1096"/>
                  </a:lnTo>
                  <a:lnTo>
                    <a:pt x="17279" y="1339"/>
                  </a:lnTo>
                  <a:lnTo>
                    <a:pt x="17036" y="1501"/>
                  </a:lnTo>
                  <a:lnTo>
                    <a:pt x="16793" y="1664"/>
                  </a:lnTo>
                  <a:lnTo>
                    <a:pt x="16590" y="1866"/>
                  </a:lnTo>
                  <a:lnTo>
                    <a:pt x="16387" y="2069"/>
                  </a:lnTo>
                  <a:lnTo>
                    <a:pt x="16062" y="2515"/>
                  </a:lnTo>
                  <a:lnTo>
                    <a:pt x="15738" y="3043"/>
                  </a:lnTo>
                  <a:lnTo>
                    <a:pt x="15616" y="3245"/>
                  </a:lnTo>
                  <a:lnTo>
                    <a:pt x="15332" y="3935"/>
                  </a:lnTo>
                  <a:lnTo>
                    <a:pt x="14967" y="4868"/>
                  </a:lnTo>
                  <a:lnTo>
                    <a:pt x="14643" y="5557"/>
                  </a:lnTo>
                  <a:lnTo>
                    <a:pt x="14318" y="6247"/>
                  </a:lnTo>
                  <a:lnTo>
                    <a:pt x="13913" y="6936"/>
                  </a:lnTo>
                  <a:lnTo>
                    <a:pt x="13467" y="7545"/>
                  </a:lnTo>
                  <a:lnTo>
                    <a:pt x="12980" y="8072"/>
                  </a:lnTo>
                  <a:lnTo>
                    <a:pt x="12493" y="8518"/>
                  </a:lnTo>
                  <a:lnTo>
                    <a:pt x="11925" y="8883"/>
                  </a:lnTo>
                  <a:lnTo>
                    <a:pt x="11357" y="9208"/>
                  </a:lnTo>
                  <a:lnTo>
                    <a:pt x="10911" y="9370"/>
                  </a:lnTo>
                  <a:lnTo>
                    <a:pt x="10465" y="9492"/>
                  </a:lnTo>
                  <a:lnTo>
                    <a:pt x="10019" y="9532"/>
                  </a:lnTo>
                  <a:lnTo>
                    <a:pt x="9532" y="9573"/>
                  </a:lnTo>
                  <a:lnTo>
                    <a:pt x="9086" y="9532"/>
                  </a:lnTo>
                  <a:lnTo>
                    <a:pt x="8599" y="9532"/>
                  </a:lnTo>
                  <a:lnTo>
                    <a:pt x="7869" y="9451"/>
                  </a:lnTo>
                  <a:lnTo>
                    <a:pt x="6733" y="9330"/>
                  </a:lnTo>
                  <a:lnTo>
                    <a:pt x="5598" y="9248"/>
                  </a:lnTo>
                  <a:lnTo>
                    <a:pt x="4827" y="9248"/>
                  </a:lnTo>
                  <a:lnTo>
                    <a:pt x="4056" y="9330"/>
                  </a:lnTo>
                  <a:lnTo>
                    <a:pt x="3286" y="9492"/>
                  </a:lnTo>
                  <a:lnTo>
                    <a:pt x="2556" y="9695"/>
                  </a:lnTo>
                  <a:lnTo>
                    <a:pt x="1663" y="9979"/>
                  </a:lnTo>
                  <a:lnTo>
                    <a:pt x="1217" y="10141"/>
                  </a:lnTo>
                  <a:lnTo>
                    <a:pt x="812" y="10344"/>
                  </a:lnTo>
                  <a:lnTo>
                    <a:pt x="0" y="10830"/>
                  </a:lnTo>
                  <a:lnTo>
                    <a:pt x="2110" y="14481"/>
                  </a:lnTo>
                  <a:lnTo>
                    <a:pt x="3083" y="14197"/>
                  </a:lnTo>
                  <a:lnTo>
                    <a:pt x="3529" y="14075"/>
                  </a:lnTo>
                  <a:lnTo>
                    <a:pt x="3975" y="13994"/>
                  </a:lnTo>
                  <a:lnTo>
                    <a:pt x="4462" y="13913"/>
                  </a:lnTo>
                  <a:lnTo>
                    <a:pt x="4908" y="13913"/>
                  </a:lnTo>
                  <a:lnTo>
                    <a:pt x="5557" y="13953"/>
                  </a:lnTo>
                  <a:lnTo>
                    <a:pt x="6247" y="14075"/>
                  </a:lnTo>
                  <a:lnTo>
                    <a:pt x="6693" y="14197"/>
                  </a:lnTo>
                  <a:lnTo>
                    <a:pt x="7139" y="14359"/>
                  </a:lnTo>
                  <a:lnTo>
                    <a:pt x="7382" y="14400"/>
                  </a:lnTo>
                  <a:lnTo>
                    <a:pt x="8153" y="14643"/>
                  </a:lnTo>
                  <a:lnTo>
                    <a:pt x="8924" y="14805"/>
                  </a:lnTo>
                  <a:lnTo>
                    <a:pt x="9694" y="14967"/>
                  </a:lnTo>
                  <a:lnTo>
                    <a:pt x="10465" y="15049"/>
                  </a:lnTo>
                  <a:lnTo>
                    <a:pt x="10749" y="15089"/>
                  </a:lnTo>
                  <a:lnTo>
                    <a:pt x="11033" y="15049"/>
                  </a:lnTo>
                  <a:lnTo>
                    <a:pt x="11276" y="15008"/>
                  </a:lnTo>
                  <a:lnTo>
                    <a:pt x="11520" y="14927"/>
                  </a:lnTo>
                  <a:lnTo>
                    <a:pt x="11763" y="14805"/>
                  </a:lnTo>
                  <a:lnTo>
                    <a:pt x="11966" y="14684"/>
                  </a:lnTo>
                  <a:lnTo>
                    <a:pt x="12412" y="14359"/>
                  </a:lnTo>
                  <a:lnTo>
                    <a:pt x="12696" y="14035"/>
                  </a:lnTo>
                  <a:lnTo>
                    <a:pt x="12980" y="13751"/>
                  </a:lnTo>
                  <a:lnTo>
                    <a:pt x="13507" y="13061"/>
                  </a:lnTo>
                  <a:lnTo>
                    <a:pt x="13913" y="12372"/>
                  </a:lnTo>
                  <a:lnTo>
                    <a:pt x="14278" y="11601"/>
                  </a:lnTo>
                  <a:lnTo>
                    <a:pt x="15008" y="10060"/>
                  </a:lnTo>
                  <a:lnTo>
                    <a:pt x="15211" y="9735"/>
                  </a:lnTo>
                  <a:lnTo>
                    <a:pt x="15413" y="9370"/>
                  </a:lnTo>
                  <a:lnTo>
                    <a:pt x="15657" y="9086"/>
                  </a:lnTo>
                  <a:lnTo>
                    <a:pt x="15900" y="8802"/>
                  </a:lnTo>
                  <a:lnTo>
                    <a:pt x="16427" y="8234"/>
                  </a:lnTo>
                  <a:lnTo>
                    <a:pt x="17036" y="7748"/>
                  </a:lnTo>
                  <a:lnTo>
                    <a:pt x="17725" y="7180"/>
                  </a:lnTo>
                  <a:lnTo>
                    <a:pt x="18496" y="6693"/>
                  </a:lnTo>
                  <a:lnTo>
                    <a:pt x="19267" y="6247"/>
                  </a:lnTo>
                  <a:lnTo>
                    <a:pt x="19672" y="6044"/>
                  </a:lnTo>
                  <a:lnTo>
                    <a:pt x="20118" y="5882"/>
                  </a:lnTo>
                  <a:lnTo>
                    <a:pt x="20767" y="5639"/>
                  </a:lnTo>
                  <a:lnTo>
                    <a:pt x="21498" y="5476"/>
                  </a:lnTo>
                  <a:lnTo>
                    <a:pt x="22187" y="5314"/>
                  </a:lnTo>
                  <a:lnTo>
                    <a:pt x="22917" y="5233"/>
                  </a:lnTo>
                  <a:lnTo>
                    <a:pt x="23607" y="5233"/>
                  </a:lnTo>
                  <a:lnTo>
                    <a:pt x="23931" y="5314"/>
                  </a:lnTo>
                  <a:lnTo>
                    <a:pt x="24256" y="5395"/>
                  </a:lnTo>
                  <a:lnTo>
                    <a:pt x="24580" y="5517"/>
                  </a:lnTo>
                  <a:lnTo>
                    <a:pt x="24905" y="5679"/>
                  </a:lnTo>
                  <a:lnTo>
                    <a:pt x="25189" y="5882"/>
                  </a:lnTo>
                  <a:lnTo>
                    <a:pt x="25473" y="6085"/>
                  </a:lnTo>
                  <a:lnTo>
                    <a:pt x="25878" y="6369"/>
                  </a:lnTo>
                  <a:lnTo>
                    <a:pt x="26324" y="6693"/>
                  </a:lnTo>
                  <a:lnTo>
                    <a:pt x="26730" y="6936"/>
                  </a:lnTo>
                  <a:lnTo>
                    <a:pt x="27217" y="7180"/>
                  </a:lnTo>
                  <a:lnTo>
                    <a:pt x="27501" y="7302"/>
                  </a:lnTo>
                  <a:lnTo>
                    <a:pt x="27825" y="7383"/>
                  </a:lnTo>
                  <a:lnTo>
                    <a:pt x="28150" y="7464"/>
                  </a:lnTo>
                  <a:lnTo>
                    <a:pt x="28474" y="7504"/>
                  </a:lnTo>
                  <a:lnTo>
                    <a:pt x="28677" y="7504"/>
                  </a:lnTo>
                  <a:lnTo>
                    <a:pt x="28880" y="7464"/>
                  </a:lnTo>
                  <a:lnTo>
                    <a:pt x="29123" y="7423"/>
                  </a:lnTo>
                  <a:lnTo>
                    <a:pt x="29326" y="7342"/>
                  </a:lnTo>
                  <a:lnTo>
                    <a:pt x="29488" y="7261"/>
                  </a:lnTo>
                  <a:lnTo>
                    <a:pt x="29812" y="7018"/>
                  </a:lnTo>
                  <a:lnTo>
                    <a:pt x="30137" y="6734"/>
                  </a:lnTo>
                  <a:lnTo>
                    <a:pt x="30461" y="6369"/>
                  </a:lnTo>
                  <a:lnTo>
                    <a:pt x="30664" y="6125"/>
                  </a:lnTo>
                  <a:lnTo>
                    <a:pt x="30705" y="5720"/>
                  </a:lnTo>
                  <a:lnTo>
                    <a:pt x="30745" y="5355"/>
                  </a:lnTo>
                  <a:lnTo>
                    <a:pt x="30705" y="4949"/>
                  </a:lnTo>
                  <a:lnTo>
                    <a:pt x="30664" y="4584"/>
                  </a:lnTo>
                  <a:lnTo>
                    <a:pt x="30583" y="4178"/>
                  </a:lnTo>
                  <a:lnTo>
                    <a:pt x="30461" y="3813"/>
                  </a:lnTo>
                  <a:lnTo>
                    <a:pt x="30340" y="3448"/>
                  </a:lnTo>
                  <a:lnTo>
                    <a:pt x="30137" y="3083"/>
                  </a:lnTo>
                  <a:lnTo>
                    <a:pt x="28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4803225" y="2175050"/>
              <a:ext cx="684475" cy="432000"/>
            </a:xfrm>
            <a:custGeom>
              <a:rect b="b" l="l" r="r" t="t"/>
              <a:pathLst>
                <a:path extrusionOk="0" h="17280" w="27379">
                  <a:moveTo>
                    <a:pt x="24458" y="0"/>
                  </a:moveTo>
                  <a:lnTo>
                    <a:pt x="24337" y="122"/>
                  </a:lnTo>
                  <a:lnTo>
                    <a:pt x="24053" y="406"/>
                  </a:lnTo>
                  <a:lnTo>
                    <a:pt x="23728" y="690"/>
                  </a:lnTo>
                  <a:lnTo>
                    <a:pt x="23404" y="933"/>
                  </a:lnTo>
                  <a:lnTo>
                    <a:pt x="23079" y="1095"/>
                  </a:lnTo>
                  <a:lnTo>
                    <a:pt x="22714" y="1298"/>
                  </a:lnTo>
                  <a:lnTo>
                    <a:pt x="22309" y="1420"/>
                  </a:lnTo>
                  <a:lnTo>
                    <a:pt x="21944" y="1542"/>
                  </a:lnTo>
                  <a:lnTo>
                    <a:pt x="21538" y="1623"/>
                  </a:lnTo>
                  <a:lnTo>
                    <a:pt x="21051" y="1704"/>
                  </a:lnTo>
                  <a:lnTo>
                    <a:pt x="20564" y="1744"/>
                  </a:lnTo>
                  <a:lnTo>
                    <a:pt x="20199" y="1785"/>
                  </a:lnTo>
                  <a:lnTo>
                    <a:pt x="19550" y="1744"/>
                  </a:lnTo>
                  <a:lnTo>
                    <a:pt x="18901" y="1704"/>
                  </a:lnTo>
                  <a:lnTo>
                    <a:pt x="18090" y="1704"/>
                  </a:lnTo>
                  <a:lnTo>
                    <a:pt x="17320" y="1785"/>
                  </a:lnTo>
                  <a:lnTo>
                    <a:pt x="16590" y="1947"/>
                  </a:lnTo>
                  <a:lnTo>
                    <a:pt x="15819" y="2190"/>
                  </a:lnTo>
                  <a:lnTo>
                    <a:pt x="15251" y="2434"/>
                  </a:lnTo>
                  <a:lnTo>
                    <a:pt x="14683" y="2758"/>
                  </a:lnTo>
                  <a:lnTo>
                    <a:pt x="14196" y="3164"/>
                  </a:lnTo>
                  <a:lnTo>
                    <a:pt x="13750" y="3651"/>
                  </a:lnTo>
                  <a:lnTo>
                    <a:pt x="13264" y="4340"/>
                  </a:lnTo>
                  <a:lnTo>
                    <a:pt x="12817" y="5030"/>
                  </a:lnTo>
                  <a:lnTo>
                    <a:pt x="12452" y="5638"/>
                  </a:lnTo>
                  <a:lnTo>
                    <a:pt x="12087" y="6206"/>
                  </a:lnTo>
                  <a:lnTo>
                    <a:pt x="11803" y="6652"/>
                  </a:lnTo>
                  <a:lnTo>
                    <a:pt x="11519" y="7058"/>
                  </a:lnTo>
                  <a:lnTo>
                    <a:pt x="11276" y="7342"/>
                  </a:lnTo>
                  <a:lnTo>
                    <a:pt x="10587" y="8112"/>
                  </a:lnTo>
                  <a:lnTo>
                    <a:pt x="9897" y="8883"/>
                  </a:lnTo>
                  <a:lnTo>
                    <a:pt x="9491" y="9207"/>
                  </a:lnTo>
                  <a:lnTo>
                    <a:pt x="9086" y="9573"/>
                  </a:lnTo>
                  <a:lnTo>
                    <a:pt x="8680" y="9856"/>
                  </a:lnTo>
                  <a:lnTo>
                    <a:pt x="8234" y="10181"/>
                  </a:lnTo>
                  <a:lnTo>
                    <a:pt x="7666" y="10505"/>
                  </a:lnTo>
                  <a:lnTo>
                    <a:pt x="7179" y="10668"/>
                  </a:lnTo>
                  <a:lnTo>
                    <a:pt x="6693" y="10830"/>
                  </a:lnTo>
                  <a:lnTo>
                    <a:pt x="6206" y="10911"/>
                  </a:lnTo>
                  <a:lnTo>
                    <a:pt x="5719" y="10952"/>
                  </a:lnTo>
                  <a:lnTo>
                    <a:pt x="4381" y="11073"/>
                  </a:lnTo>
                  <a:lnTo>
                    <a:pt x="3042" y="11235"/>
                  </a:lnTo>
                  <a:lnTo>
                    <a:pt x="2677" y="11276"/>
                  </a:lnTo>
                  <a:lnTo>
                    <a:pt x="2312" y="11398"/>
                  </a:lnTo>
                  <a:lnTo>
                    <a:pt x="1988" y="11519"/>
                  </a:lnTo>
                  <a:lnTo>
                    <a:pt x="1663" y="11682"/>
                  </a:lnTo>
                  <a:lnTo>
                    <a:pt x="1339" y="11884"/>
                  </a:lnTo>
                  <a:lnTo>
                    <a:pt x="1055" y="12087"/>
                  </a:lnTo>
                  <a:lnTo>
                    <a:pt x="771" y="12331"/>
                  </a:lnTo>
                  <a:lnTo>
                    <a:pt x="487" y="12574"/>
                  </a:lnTo>
                  <a:lnTo>
                    <a:pt x="244" y="13101"/>
                  </a:lnTo>
                  <a:lnTo>
                    <a:pt x="122" y="13629"/>
                  </a:lnTo>
                  <a:lnTo>
                    <a:pt x="0" y="14196"/>
                  </a:lnTo>
                  <a:lnTo>
                    <a:pt x="0" y="14724"/>
                  </a:lnTo>
                  <a:lnTo>
                    <a:pt x="41" y="15292"/>
                  </a:lnTo>
                  <a:lnTo>
                    <a:pt x="162" y="15819"/>
                  </a:lnTo>
                  <a:lnTo>
                    <a:pt x="325" y="16346"/>
                  </a:lnTo>
                  <a:lnTo>
                    <a:pt x="609" y="16873"/>
                  </a:lnTo>
                  <a:lnTo>
                    <a:pt x="811" y="17279"/>
                  </a:lnTo>
                  <a:lnTo>
                    <a:pt x="1379" y="16792"/>
                  </a:lnTo>
                  <a:lnTo>
                    <a:pt x="1988" y="16306"/>
                  </a:lnTo>
                  <a:lnTo>
                    <a:pt x="2637" y="15941"/>
                  </a:lnTo>
                  <a:lnTo>
                    <a:pt x="3326" y="15616"/>
                  </a:lnTo>
                  <a:lnTo>
                    <a:pt x="4016" y="15413"/>
                  </a:lnTo>
                  <a:lnTo>
                    <a:pt x="4340" y="15332"/>
                  </a:lnTo>
                  <a:lnTo>
                    <a:pt x="4665" y="15292"/>
                  </a:lnTo>
                  <a:lnTo>
                    <a:pt x="5273" y="15292"/>
                  </a:lnTo>
                  <a:lnTo>
                    <a:pt x="7098" y="15170"/>
                  </a:lnTo>
                  <a:lnTo>
                    <a:pt x="8031" y="15089"/>
                  </a:lnTo>
                  <a:lnTo>
                    <a:pt x="8924" y="15008"/>
                  </a:lnTo>
                  <a:lnTo>
                    <a:pt x="9410" y="14927"/>
                  </a:lnTo>
                  <a:lnTo>
                    <a:pt x="9816" y="14764"/>
                  </a:lnTo>
                  <a:lnTo>
                    <a:pt x="10262" y="14561"/>
                  </a:lnTo>
                  <a:lnTo>
                    <a:pt x="10668" y="14278"/>
                  </a:lnTo>
                  <a:lnTo>
                    <a:pt x="11073" y="13953"/>
                  </a:lnTo>
                  <a:lnTo>
                    <a:pt x="11398" y="13588"/>
                  </a:lnTo>
                  <a:lnTo>
                    <a:pt x="11844" y="13020"/>
                  </a:lnTo>
                  <a:lnTo>
                    <a:pt x="12047" y="12615"/>
                  </a:lnTo>
                  <a:lnTo>
                    <a:pt x="12209" y="12209"/>
                  </a:lnTo>
                  <a:lnTo>
                    <a:pt x="12412" y="11398"/>
                  </a:lnTo>
                  <a:lnTo>
                    <a:pt x="12736" y="10303"/>
                  </a:lnTo>
                  <a:lnTo>
                    <a:pt x="13101" y="9207"/>
                  </a:lnTo>
                  <a:lnTo>
                    <a:pt x="13223" y="8883"/>
                  </a:lnTo>
                  <a:lnTo>
                    <a:pt x="13385" y="8518"/>
                  </a:lnTo>
                  <a:lnTo>
                    <a:pt x="13547" y="8193"/>
                  </a:lnTo>
                  <a:lnTo>
                    <a:pt x="13750" y="7910"/>
                  </a:lnTo>
                  <a:lnTo>
                    <a:pt x="14196" y="7342"/>
                  </a:lnTo>
                  <a:lnTo>
                    <a:pt x="14764" y="6814"/>
                  </a:lnTo>
                  <a:lnTo>
                    <a:pt x="15454" y="6287"/>
                  </a:lnTo>
                  <a:lnTo>
                    <a:pt x="15981" y="5922"/>
                  </a:lnTo>
                  <a:lnTo>
                    <a:pt x="16549" y="5598"/>
                  </a:lnTo>
                  <a:lnTo>
                    <a:pt x="17157" y="5314"/>
                  </a:lnTo>
                  <a:lnTo>
                    <a:pt x="17766" y="5070"/>
                  </a:lnTo>
                  <a:lnTo>
                    <a:pt x="18050" y="4989"/>
                  </a:lnTo>
                  <a:lnTo>
                    <a:pt x="18334" y="4908"/>
                  </a:lnTo>
                  <a:lnTo>
                    <a:pt x="18942" y="4867"/>
                  </a:lnTo>
                  <a:lnTo>
                    <a:pt x="19510" y="4867"/>
                  </a:lnTo>
                  <a:lnTo>
                    <a:pt x="20118" y="4908"/>
                  </a:lnTo>
                  <a:lnTo>
                    <a:pt x="20483" y="4989"/>
                  </a:lnTo>
                  <a:lnTo>
                    <a:pt x="20889" y="5070"/>
                  </a:lnTo>
                  <a:lnTo>
                    <a:pt x="21903" y="5395"/>
                  </a:lnTo>
                  <a:lnTo>
                    <a:pt x="22187" y="5476"/>
                  </a:lnTo>
                  <a:lnTo>
                    <a:pt x="22755" y="5598"/>
                  </a:lnTo>
                  <a:lnTo>
                    <a:pt x="23323" y="5719"/>
                  </a:lnTo>
                  <a:lnTo>
                    <a:pt x="23931" y="5760"/>
                  </a:lnTo>
                  <a:lnTo>
                    <a:pt x="24499" y="5719"/>
                  </a:lnTo>
                  <a:lnTo>
                    <a:pt x="24783" y="5679"/>
                  </a:lnTo>
                  <a:lnTo>
                    <a:pt x="25026" y="5638"/>
                  </a:lnTo>
                  <a:lnTo>
                    <a:pt x="25269" y="5557"/>
                  </a:lnTo>
                  <a:lnTo>
                    <a:pt x="25513" y="5476"/>
                  </a:lnTo>
                  <a:lnTo>
                    <a:pt x="25716" y="5314"/>
                  </a:lnTo>
                  <a:lnTo>
                    <a:pt x="25918" y="5192"/>
                  </a:lnTo>
                  <a:lnTo>
                    <a:pt x="26324" y="4827"/>
                  </a:lnTo>
                  <a:lnTo>
                    <a:pt x="26811" y="4259"/>
                  </a:lnTo>
                  <a:lnTo>
                    <a:pt x="27095" y="3813"/>
                  </a:lnTo>
                  <a:lnTo>
                    <a:pt x="27379" y="3326"/>
                  </a:lnTo>
                  <a:lnTo>
                    <a:pt x="26567" y="1866"/>
                  </a:lnTo>
                  <a:lnTo>
                    <a:pt x="26365" y="1582"/>
                  </a:lnTo>
                  <a:lnTo>
                    <a:pt x="26121" y="1298"/>
                  </a:lnTo>
                  <a:lnTo>
                    <a:pt x="25918" y="1014"/>
                  </a:lnTo>
                  <a:lnTo>
                    <a:pt x="25635" y="771"/>
                  </a:lnTo>
                  <a:lnTo>
                    <a:pt x="25351" y="527"/>
                  </a:lnTo>
                  <a:lnTo>
                    <a:pt x="25067" y="325"/>
                  </a:lnTo>
                  <a:lnTo>
                    <a:pt x="24783" y="162"/>
                  </a:lnTo>
                  <a:lnTo>
                    <a:pt x="24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5213900" y="2666850"/>
              <a:ext cx="333625" cy="248450"/>
            </a:xfrm>
            <a:custGeom>
              <a:rect b="b" l="l" r="r" t="t"/>
              <a:pathLst>
                <a:path extrusionOk="0" h="9938" w="13345">
                  <a:moveTo>
                    <a:pt x="8883" y="0"/>
                  </a:moveTo>
                  <a:lnTo>
                    <a:pt x="8477" y="81"/>
                  </a:lnTo>
                  <a:lnTo>
                    <a:pt x="7950" y="203"/>
                  </a:lnTo>
                  <a:lnTo>
                    <a:pt x="7423" y="365"/>
                  </a:lnTo>
                  <a:lnTo>
                    <a:pt x="6896" y="527"/>
                  </a:lnTo>
                  <a:lnTo>
                    <a:pt x="6409" y="730"/>
                  </a:lnTo>
                  <a:lnTo>
                    <a:pt x="5882" y="974"/>
                  </a:lnTo>
                  <a:lnTo>
                    <a:pt x="5395" y="1217"/>
                  </a:lnTo>
                  <a:lnTo>
                    <a:pt x="4908" y="1501"/>
                  </a:lnTo>
                  <a:lnTo>
                    <a:pt x="4462" y="1825"/>
                  </a:lnTo>
                  <a:lnTo>
                    <a:pt x="4016" y="2150"/>
                  </a:lnTo>
                  <a:lnTo>
                    <a:pt x="3610" y="2515"/>
                  </a:lnTo>
                  <a:lnTo>
                    <a:pt x="3245" y="2920"/>
                  </a:lnTo>
                  <a:lnTo>
                    <a:pt x="2921" y="3326"/>
                  </a:lnTo>
                  <a:lnTo>
                    <a:pt x="2637" y="3772"/>
                  </a:lnTo>
                  <a:lnTo>
                    <a:pt x="2393" y="4259"/>
                  </a:lnTo>
                  <a:lnTo>
                    <a:pt x="2150" y="4746"/>
                  </a:lnTo>
                  <a:lnTo>
                    <a:pt x="1988" y="5273"/>
                  </a:lnTo>
                  <a:lnTo>
                    <a:pt x="1623" y="6571"/>
                  </a:lnTo>
                  <a:lnTo>
                    <a:pt x="1420" y="7220"/>
                  </a:lnTo>
                  <a:lnTo>
                    <a:pt x="1217" y="7869"/>
                  </a:lnTo>
                  <a:lnTo>
                    <a:pt x="974" y="8477"/>
                  </a:lnTo>
                  <a:lnTo>
                    <a:pt x="690" y="9086"/>
                  </a:lnTo>
                  <a:lnTo>
                    <a:pt x="487" y="9451"/>
                  </a:lnTo>
                  <a:lnTo>
                    <a:pt x="203" y="9775"/>
                  </a:lnTo>
                  <a:lnTo>
                    <a:pt x="0" y="9937"/>
                  </a:lnTo>
                  <a:lnTo>
                    <a:pt x="6247" y="9937"/>
                  </a:lnTo>
                  <a:lnTo>
                    <a:pt x="6733" y="9897"/>
                  </a:lnTo>
                  <a:lnTo>
                    <a:pt x="6855" y="9370"/>
                  </a:lnTo>
                  <a:lnTo>
                    <a:pt x="6977" y="8964"/>
                  </a:lnTo>
                  <a:lnTo>
                    <a:pt x="7139" y="8599"/>
                  </a:lnTo>
                  <a:lnTo>
                    <a:pt x="7301" y="8234"/>
                  </a:lnTo>
                  <a:lnTo>
                    <a:pt x="7545" y="7869"/>
                  </a:lnTo>
                  <a:lnTo>
                    <a:pt x="7747" y="7544"/>
                  </a:lnTo>
                  <a:lnTo>
                    <a:pt x="8031" y="7220"/>
                  </a:lnTo>
                  <a:lnTo>
                    <a:pt x="8559" y="6611"/>
                  </a:lnTo>
                  <a:lnTo>
                    <a:pt x="8842" y="6409"/>
                  </a:lnTo>
                  <a:lnTo>
                    <a:pt x="8964" y="6287"/>
                  </a:lnTo>
                  <a:lnTo>
                    <a:pt x="9370" y="6044"/>
                  </a:lnTo>
                  <a:lnTo>
                    <a:pt x="9775" y="5881"/>
                  </a:lnTo>
                  <a:lnTo>
                    <a:pt x="10140" y="5760"/>
                  </a:lnTo>
                  <a:lnTo>
                    <a:pt x="10505" y="5719"/>
                  </a:lnTo>
                  <a:lnTo>
                    <a:pt x="10871" y="5719"/>
                  </a:lnTo>
                  <a:lnTo>
                    <a:pt x="11236" y="5760"/>
                  </a:lnTo>
                  <a:lnTo>
                    <a:pt x="13345" y="2109"/>
                  </a:lnTo>
                  <a:lnTo>
                    <a:pt x="13061" y="2028"/>
                  </a:lnTo>
                  <a:lnTo>
                    <a:pt x="12777" y="1947"/>
                  </a:lnTo>
                  <a:lnTo>
                    <a:pt x="12493" y="1785"/>
                  </a:lnTo>
                  <a:lnTo>
                    <a:pt x="12209" y="1623"/>
                  </a:lnTo>
                  <a:lnTo>
                    <a:pt x="11682" y="1217"/>
                  </a:lnTo>
                  <a:lnTo>
                    <a:pt x="11236" y="811"/>
                  </a:lnTo>
                  <a:lnTo>
                    <a:pt x="10749" y="446"/>
                  </a:lnTo>
                  <a:lnTo>
                    <a:pt x="10505" y="325"/>
                  </a:lnTo>
                  <a:lnTo>
                    <a:pt x="10262" y="203"/>
                  </a:lnTo>
                  <a:lnTo>
                    <a:pt x="10019" y="122"/>
                  </a:lnTo>
                  <a:lnTo>
                    <a:pt x="9775" y="41"/>
                  </a:lnTo>
                  <a:lnTo>
                    <a:pt x="9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5388300" y="2815900"/>
              <a:ext cx="103450" cy="98375"/>
            </a:xfrm>
            <a:custGeom>
              <a:rect b="b" l="l" r="r" t="t"/>
              <a:pathLst>
                <a:path extrusionOk="0" h="3935" w="4138">
                  <a:moveTo>
                    <a:pt x="3651" y="1"/>
                  </a:moveTo>
                  <a:lnTo>
                    <a:pt x="3286" y="41"/>
                  </a:lnTo>
                  <a:lnTo>
                    <a:pt x="2921" y="122"/>
                  </a:lnTo>
                  <a:lnTo>
                    <a:pt x="2597" y="244"/>
                  </a:lnTo>
                  <a:lnTo>
                    <a:pt x="2313" y="406"/>
                  </a:lnTo>
                  <a:lnTo>
                    <a:pt x="2029" y="609"/>
                  </a:lnTo>
                  <a:lnTo>
                    <a:pt x="1745" y="852"/>
                  </a:lnTo>
                  <a:lnTo>
                    <a:pt x="1299" y="1339"/>
                  </a:lnTo>
                  <a:lnTo>
                    <a:pt x="893" y="1866"/>
                  </a:lnTo>
                  <a:lnTo>
                    <a:pt x="528" y="2434"/>
                  </a:lnTo>
                  <a:lnTo>
                    <a:pt x="244" y="3043"/>
                  </a:lnTo>
                  <a:lnTo>
                    <a:pt x="82" y="3489"/>
                  </a:lnTo>
                  <a:lnTo>
                    <a:pt x="1" y="3935"/>
                  </a:lnTo>
                  <a:lnTo>
                    <a:pt x="487" y="3813"/>
                  </a:lnTo>
                  <a:lnTo>
                    <a:pt x="934" y="3651"/>
                  </a:lnTo>
                  <a:lnTo>
                    <a:pt x="1380" y="3448"/>
                  </a:lnTo>
                  <a:lnTo>
                    <a:pt x="1785" y="3205"/>
                  </a:lnTo>
                  <a:lnTo>
                    <a:pt x="2191" y="2880"/>
                  </a:lnTo>
                  <a:lnTo>
                    <a:pt x="2556" y="2556"/>
                  </a:lnTo>
                  <a:lnTo>
                    <a:pt x="2881" y="2150"/>
                  </a:lnTo>
                  <a:lnTo>
                    <a:pt x="3164" y="1745"/>
                  </a:lnTo>
                  <a:lnTo>
                    <a:pt x="4138" y="41"/>
                  </a:lnTo>
                  <a:lnTo>
                    <a:pt x="36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4909700" y="2165925"/>
              <a:ext cx="198750" cy="163275"/>
            </a:xfrm>
            <a:custGeom>
              <a:rect b="b" l="l" r="r" t="t"/>
              <a:pathLst>
                <a:path extrusionOk="0" h="6531" w="7950">
                  <a:moveTo>
                    <a:pt x="7707" y="0"/>
                  </a:moveTo>
                  <a:lnTo>
                    <a:pt x="7463" y="974"/>
                  </a:lnTo>
                  <a:lnTo>
                    <a:pt x="7139" y="1947"/>
                  </a:lnTo>
                  <a:lnTo>
                    <a:pt x="6855" y="2596"/>
                  </a:lnTo>
                  <a:lnTo>
                    <a:pt x="6652" y="3042"/>
                  </a:lnTo>
                  <a:lnTo>
                    <a:pt x="6368" y="3488"/>
                  </a:lnTo>
                  <a:lnTo>
                    <a:pt x="6044" y="3894"/>
                  </a:lnTo>
                  <a:lnTo>
                    <a:pt x="5679" y="4259"/>
                  </a:lnTo>
                  <a:lnTo>
                    <a:pt x="5070" y="4746"/>
                  </a:lnTo>
                  <a:lnTo>
                    <a:pt x="4462" y="5151"/>
                  </a:lnTo>
                  <a:lnTo>
                    <a:pt x="3813" y="5557"/>
                  </a:lnTo>
                  <a:lnTo>
                    <a:pt x="3123" y="5881"/>
                  </a:lnTo>
                  <a:lnTo>
                    <a:pt x="2677" y="6084"/>
                  </a:lnTo>
                  <a:lnTo>
                    <a:pt x="2231" y="6206"/>
                  </a:lnTo>
                  <a:lnTo>
                    <a:pt x="1663" y="6287"/>
                  </a:lnTo>
                  <a:lnTo>
                    <a:pt x="933" y="6287"/>
                  </a:lnTo>
                  <a:lnTo>
                    <a:pt x="203" y="6206"/>
                  </a:lnTo>
                  <a:lnTo>
                    <a:pt x="122" y="6206"/>
                  </a:lnTo>
                  <a:lnTo>
                    <a:pt x="0" y="6449"/>
                  </a:lnTo>
                  <a:lnTo>
                    <a:pt x="325" y="6490"/>
                  </a:lnTo>
                  <a:lnTo>
                    <a:pt x="690" y="6530"/>
                  </a:lnTo>
                  <a:lnTo>
                    <a:pt x="1582" y="6530"/>
                  </a:lnTo>
                  <a:lnTo>
                    <a:pt x="1988" y="6490"/>
                  </a:lnTo>
                  <a:lnTo>
                    <a:pt x="2353" y="6409"/>
                  </a:lnTo>
                  <a:lnTo>
                    <a:pt x="2718" y="6287"/>
                  </a:lnTo>
                  <a:lnTo>
                    <a:pt x="3285" y="6084"/>
                  </a:lnTo>
                  <a:lnTo>
                    <a:pt x="3853" y="5800"/>
                  </a:lnTo>
                  <a:lnTo>
                    <a:pt x="4299" y="5557"/>
                  </a:lnTo>
                  <a:lnTo>
                    <a:pt x="4705" y="5273"/>
                  </a:lnTo>
                  <a:lnTo>
                    <a:pt x="5151" y="4989"/>
                  </a:lnTo>
                  <a:lnTo>
                    <a:pt x="5597" y="4624"/>
                  </a:lnTo>
                  <a:lnTo>
                    <a:pt x="6003" y="4259"/>
                  </a:lnTo>
                  <a:lnTo>
                    <a:pt x="6368" y="3813"/>
                  </a:lnTo>
                  <a:lnTo>
                    <a:pt x="6652" y="3448"/>
                  </a:lnTo>
                  <a:lnTo>
                    <a:pt x="6895" y="3083"/>
                  </a:lnTo>
                  <a:lnTo>
                    <a:pt x="7098" y="2637"/>
                  </a:lnTo>
                  <a:lnTo>
                    <a:pt x="7301" y="2190"/>
                  </a:lnTo>
                  <a:lnTo>
                    <a:pt x="7666" y="1095"/>
                  </a:lnTo>
                  <a:lnTo>
                    <a:pt x="79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4823500" y="2258200"/>
              <a:ext cx="668250" cy="353900"/>
            </a:xfrm>
            <a:custGeom>
              <a:rect b="b" l="l" r="r" t="t"/>
              <a:pathLst>
                <a:path extrusionOk="0" h="14156" w="26730">
                  <a:moveTo>
                    <a:pt x="26568" y="0"/>
                  </a:moveTo>
                  <a:lnTo>
                    <a:pt x="26284" y="487"/>
                  </a:lnTo>
                  <a:lnTo>
                    <a:pt x="26000" y="933"/>
                  </a:lnTo>
                  <a:lnTo>
                    <a:pt x="25513" y="1501"/>
                  </a:lnTo>
                  <a:lnTo>
                    <a:pt x="25107" y="1866"/>
                  </a:lnTo>
                  <a:lnTo>
                    <a:pt x="24905" y="1988"/>
                  </a:lnTo>
                  <a:lnTo>
                    <a:pt x="24702" y="2150"/>
                  </a:lnTo>
                  <a:lnTo>
                    <a:pt x="24458" y="2231"/>
                  </a:lnTo>
                  <a:lnTo>
                    <a:pt x="24215" y="2312"/>
                  </a:lnTo>
                  <a:lnTo>
                    <a:pt x="23972" y="2353"/>
                  </a:lnTo>
                  <a:lnTo>
                    <a:pt x="23688" y="2393"/>
                  </a:lnTo>
                  <a:lnTo>
                    <a:pt x="23120" y="2434"/>
                  </a:lnTo>
                  <a:lnTo>
                    <a:pt x="22512" y="2393"/>
                  </a:lnTo>
                  <a:lnTo>
                    <a:pt x="21944" y="2272"/>
                  </a:lnTo>
                  <a:lnTo>
                    <a:pt x="21376" y="2150"/>
                  </a:lnTo>
                  <a:lnTo>
                    <a:pt x="21092" y="2069"/>
                  </a:lnTo>
                  <a:lnTo>
                    <a:pt x="20078" y="1744"/>
                  </a:lnTo>
                  <a:lnTo>
                    <a:pt x="19672" y="1663"/>
                  </a:lnTo>
                  <a:lnTo>
                    <a:pt x="19307" y="1582"/>
                  </a:lnTo>
                  <a:lnTo>
                    <a:pt x="18699" y="1541"/>
                  </a:lnTo>
                  <a:lnTo>
                    <a:pt x="18131" y="1541"/>
                  </a:lnTo>
                  <a:lnTo>
                    <a:pt x="17523" y="1582"/>
                  </a:lnTo>
                  <a:lnTo>
                    <a:pt x="17239" y="1663"/>
                  </a:lnTo>
                  <a:lnTo>
                    <a:pt x="16955" y="1744"/>
                  </a:lnTo>
                  <a:lnTo>
                    <a:pt x="16346" y="1988"/>
                  </a:lnTo>
                  <a:lnTo>
                    <a:pt x="15738" y="2272"/>
                  </a:lnTo>
                  <a:lnTo>
                    <a:pt x="15170" y="2596"/>
                  </a:lnTo>
                  <a:lnTo>
                    <a:pt x="14643" y="2961"/>
                  </a:lnTo>
                  <a:lnTo>
                    <a:pt x="13953" y="3488"/>
                  </a:lnTo>
                  <a:lnTo>
                    <a:pt x="13385" y="4016"/>
                  </a:lnTo>
                  <a:lnTo>
                    <a:pt x="12939" y="4584"/>
                  </a:lnTo>
                  <a:lnTo>
                    <a:pt x="12736" y="4867"/>
                  </a:lnTo>
                  <a:lnTo>
                    <a:pt x="12574" y="5192"/>
                  </a:lnTo>
                  <a:lnTo>
                    <a:pt x="12412" y="5557"/>
                  </a:lnTo>
                  <a:lnTo>
                    <a:pt x="12290" y="5881"/>
                  </a:lnTo>
                  <a:lnTo>
                    <a:pt x="11925" y="6977"/>
                  </a:lnTo>
                  <a:lnTo>
                    <a:pt x="11601" y="8072"/>
                  </a:lnTo>
                  <a:lnTo>
                    <a:pt x="11398" y="8883"/>
                  </a:lnTo>
                  <a:lnTo>
                    <a:pt x="11236" y="9289"/>
                  </a:lnTo>
                  <a:lnTo>
                    <a:pt x="11033" y="9694"/>
                  </a:lnTo>
                  <a:lnTo>
                    <a:pt x="10587" y="10262"/>
                  </a:lnTo>
                  <a:lnTo>
                    <a:pt x="10262" y="10627"/>
                  </a:lnTo>
                  <a:lnTo>
                    <a:pt x="9857" y="10952"/>
                  </a:lnTo>
                  <a:lnTo>
                    <a:pt x="9451" y="11235"/>
                  </a:lnTo>
                  <a:lnTo>
                    <a:pt x="9005" y="11438"/>
                  </a:lnTo>
                  <a:lnTo>
                    <a:pt x="8599" y="11601"/>
                  </a:lnTo>
                  <a:lnTo>
                    <a:pt x="8113" y="11682"/>
                  </a:lnTo>
                  <a:lnTo>
                    <a:pt x="7220" y="11763"/>
                  </a:lnTo>
                  <a:lnTo>
                    <a:pt x="6287" y="11844"/>
                  </a:lnTo>
                  <a:lnTo>
                    <a:pt x="4462" y="11966"/>
                  </a:lnTo>
                  <a:lnTo>
                    <a:pt x="3854" y="11966"/>
                  </a:lnTo>
                  <a:lnTo>
                    <a:pt x="3529" y="12006"/>
                  </a:lnTo>
                  <a:lnTo>
                    <a:pt x="3205" y="12087"/>
                  </a:lnTo>
                  <a:lnTo>
                    <a:pt x="2515" y="12290"/>
                  </a:lnTo>
                  <a:lnTo>
                    <a:pt x="1826" y="12615"/>
                  </a:lnTo>
                  <a:lnTo>
                    <a:pt x="1177" y="12980"/>
                  </a:lnTo>
                  <a:lnTo>
                    <a:pt x="568" y="13466"/>
                  </a:lnTo>
                  <a:lnTo>
                    <a:pt x="0" y="13953"/>
                  </a:lnTo>
                  <a:lnTo>
                    <a:pt x="122" y="14156"/>
                  </a:lnTo>
                  <a:lnTo>
                    <a:pt x="203" y="14075"/>
                  </a:lnTo>
                  <a:lnTo>
                    <a:pt x="649" y="13710"/>
                  </a:lnTo>
                  <a:lnTo>
                    <a:pt x="1136" y="13304"/>
                  </a:lnTo>
                  <a:lnTo>
                    <a:pt x="1461" y="13061"/>
                  </a:lnTo>
                  <a:lnTo>
                    <a:pt x="1826" y="12858"/>
                  </a:lnTo>
                  <a:lnTo>
                    <a:pt x="2191" y="12655"/>
                  </a:lnTo>
                  <a:lnTo>
                    <a:pt x="2556" y="12533"/>
                  </a:lnTo>
                  <a:lnTo>
                    <a:pt x="2961" y="12412"/>
                  </a:lnTo>
                  <a:lnTo>
                    <a:pt x="3570" y="12249"/>
                  </a:lnTo>
                  <a:lnTo>
                    <a:pt x="4178" y="12209"/>
                  </a:lnTo>
                  <a:lnTo>
                    <a:pt x="6044" y="12128"/>
                  </a:lnTo>
                  <a:lnTo>
                    <a:pt x="7910" y="11966"/>
                  </a:lnTo>
                  <a:lnTo>
                    <a:pt x="8275" y="11884"/>
                  </a:lnTo>
                  <a:lnTo>
                    <a:pt x="8640" y="11803"/>
                  </a:lnTo>
                  <a:lnTo>
                    <a:pt x="8964" y="11722"/>
                  </a:lnTo>
                  <a:lnTo>
                    <a:pt x="9329" y="11560"/>
                  </a:lnTo>
                  <a:lnTo>
                    <a:pt x="9613" y="11398"/>
                  </a:lnTo>
                  <a:lnTo>
                    <a:pt x="9938" y="11195"/>
                  </a:lnTo>
                  <a:lnTo>
                    <a:pt x="10222" y="10992"/>
                  </a:lnTo>
                  <a:lnTo>
                    <a:pt x="10506" y="10708"/>
                  </a:lnTo>
                  <a:lnTo>
                    <a:pt x="10790" y="10384"/>
                  </a:lnTo>
                  <a:lnTo>
                    <a:pt x="11073" y="9978"/>
                  </a:lnTo>
                  <a:lnTo>
                    <a:pt x="11317" y="9613"/>
                  </a:lnTo>
                  <a:lnTo>
                    <a:pt x="11560" y="9167"/>
                  </a:lnTo>
                  <a:lnTo>
                    <a:pt x="11641" y="8883"/>
                  </a:lnTo>
                  <a:lnTo>
                    <a:pt x="11722" y="8558"/>
                  </a:lnTo>
                  <a:lnTo>
                    <a:pt x="12047" y="7342"/>
                  </a:lnTo>
                  <a:lnTo>
                    <a:pt x="12453" y="6125"/>
                  </a:lnTo>
                  <a:lnTo>
                    <a:pt x="12696" y="5516"/>
                  </a:lnTo>
                  <a:lnTo>
                    <a:pt x="13020" y="4949"/>
                  </a:lnTo>
                  <a:lnTo>
                    <a:pt x="13385" y="4421"/>
                  </a:lnTo>
                  <a:lnTo>
                    <a:pt x="13832" y="3935"/>
                  </a:lnTo>
                  <a:lnTo>
                    <a:pt x="14116" y="3651"/>
                  </a:lnTo>
                  <a:lnTo>
                    <a:pt x="14643" y="3245"/>
                  </a:lnTo>
                  <a:lnTo>
                    <a:pt x="15251" y="2839"/>
                  </a:lnTo>
                  <a:lnTo>
                    <a:pt x="15860" y="2515"/>
                  </a:lnTo>
                  <a:lnTo>
                    <a:pt x="16468" y="2190"/>
                  </a:lnTo>
                  <a:lnTo>
                    <a:pt x="16833" y="2028"/>
                  </a:lnTo>
                  <a:lnTo>
                    <a:pt x="17198" y="1907"/>
                  </a:lnTo>
                  <a:lnTo>
                    <a:pt x="17563" y="1825"/>
                  </a:lnTo>
                  <a:lnTo>
                    <a:pt x="17928" y="1785"/>
                  </a:lnTo>
                  <a:lnTo>
                    <a:pt x="18658" y="1785"/>
                  </a:lnTo>
                  <a:lnTo>
                    <a:pt x="19388" y="1866"/>
                  </a:lnTo>
                  <a:lnTo>
                    <a:pt x="20119" y="1988"/>
                  </a:lnTo>
                  <a:lnTo>
                    <a:pt x="20849" y="2231"/>
                  </a:lnTo>
                  <a:lnTo>
                    <a:pt x="21457" y="2434"/>
                  </a:lnTo>
                  <a:lnTo>
                    <a:pt x="22065" y="2555"/>
                  </a:lnTo>
                  <a:lnTo>
                    <a:pt x="22674" y="2637"/>
                  </a:lnTo>
                  <a:lnTo>
                    <a:pt x="23323" y="2677"/>
                  </a:lnTo>
                  <a:lnTo>
                    <a:pt x="23485" y="2677"/>
                  </a:lnTo>
                  <a:lnTo>
                    <a:pt x="23931" y="2637"/>
                  </a:lnTo>
                  <a:lnTo>
                    <a:pt x="24377" y="2515"/>
                  </a:lnTo>
                  <a:lnTo>
                    <a:pt x="24742" y="2393"/>
                  </a:lnTo>
                  <a:lnTo>
                    <a:pt x="25107" y="2150"/>
                  </a:lnTo>
                  <a:lnTo>
                    <a:pt x="25391" y="1947"/>
                  </a:lnTo>
                  <a:lnTo>
                    <a:pt x="25797" y="1541"/>
                  </a:lnTo>
                  <a:lnTo>
                    <a:pt x="26284" y="933"/>
                  </a:lnTo>
                  <a:lnTo>
                    <a:pt x="26730" y="244"/>
                  </a:lnTo>
                  <a:lnTo>
                    <a:pt x="26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4862025" y="2401175"/>
              <a:ext cx="711875" cy="276850"/>
            </a:xfrm>
            <a:custGeom>
              <a:rect b="b" l="l" r="r" t="t"/>
              <a:pathLst>
                <a:path extrusionOk="0" h="11074" w="28475">
                  <a:moveTo>
                    <a:pt x="28312" y="0"/>
                  </a:moveTo>
                  <a:lnTo>
                    <a:pt x="28312" y="41"/>
                  </a:lnTo>
                  <a:lnTo>
                    <a:pt x="27906" y="609"/>
                  </a:lnTo>
                  <a:lnTo>
                    <a:pt x="27501" y="1136"/>
                  </a:lnTo>
                  <a:lnTo>
                    <a:pt x="27176" y="1501"/>
                  </a:lnTo>
                  <a:lnTo>
                    <a:pt x="26974" y="1663"/>
                  </a:lnTo>
                  <a:lnTo>
                    <a:pt x="26811" y="1785"/>
                  </a:lnTo>
                  <a:lnTo>
                    <a:pt x="26609" y="1866"/>
                  </a:lnTo>
                  <a:lnTo>
                    <a:pt x="26406" y="1947"/>
                  </a:lnTo>
                  <a:lnTo>
                    <a:pt x="26203" y="2028"/>
                  </a:lnTo>
                  <a:lnTo>
                    <a:pt x="26000" y="2069"/>
                  </a:lnTo>
                  <a:lnTo>
                    <a:pt x="25554" y="2069"/>
                  </a:lnTo>
                  <a:lnTo>
                    <a:pt x="25311" y="2028"/>
                  </a:lnTo>
                  <a:lnTo>
                    <a:pt x="24986" y="1947"/>
                  </a:lnTo>
                  <a:lnTo>
                    <a:pt x="24662" y="1825"/>
                  </a:lnTo>
                  <a:lnTo>
                    <a:pt x="24094" y="1501"/>
                  </a:lnTo>
                  <a:lnTo>
                    <a:pt x="23404" y="1176"/>
                  </a:lnTo>
                  <a:lnTo>
                    <a:pt x="22715" y="893"/>
                  </a:lnTo>
                  <a:lnTo>
                    <a:pt x="22025" y="730"/>
                  </a:lnTo>
                  <a:lnTo>
                    <a:pt x="21295" y="609"/>
                  </a:lnTo>
                  <a:lnTo>
                    <a:pt x="20606" y="528"/>
                  </a:lnTo>
                  <a:lnTo>
                    <a:pt x="19875" y="568"/>
                  </a:lnTo>
                  <a:lnTo>
                    <a:pt x="19145" y="690"/>
                  </a:lnTo>
                  <a:lnTo>
                    <a:pt x="18415" y="852"/>
                  </a:lnTo>
                  <a:lnTo>
                    <a:pt x="17888" y="1055"/>
                  </a:lnTo>
                  <a:lnTo>
                    <a:pt x="17442" y="1298"/>
                  </a:lnTo>
                  <a:lnTo>
                    <a:pt x="16996" y="1542"/>
                  </a:lnTo>
                  <a:lnTo>
                    <a:pt x="16631" y="1866"/>
                  </a:lnTo>
                  <a:lnTo>
                    <a:pt x="16266" y="2231"/>
                  </a:lnTo>
                  <a:lnTo>
                    <a:pt x="15941" y="2637"/>
                  </a:lnTo>
                  <a:lnTo>
                    <a:pt x="15698" y="3083"/>
                  </a:lnTo>
                  <a:lnTo>
                    <a:pt x="15454" y="3570"/>
                  </a:lnTo>
                  <a:lnTo>
                    <a:pt x="14968" y="4746"/>
                  </a:lnTo>
                  <a:lnTo>
                    <a:pt x="14724" y="5354"/>
                  </a:lnTo>
                  <a:lnTo>
                    <a:pt x="14440" y="5922"/>
                  </a:lnTo>
                  <a:lnTo>
                    <a:pt x="14075" y="6571"/>
                  </a:lnTo>
                  <a:lnTo>
                    <a:pt x="13670" y="7220"/>
                  </a:lnTo>
                  <a:lnTo>
                    <a:pt x="13223" y="7828"/>
                  </a:lnTo>
                  <a:lnTo>
                    <a:pt x="12980" y="8112"/>
                  </a:lnTo>
                  <a:lnTo>
                    <a:pt x="12696" y="8356"/>
                  </a:lnTo>
                  <a:lnTo>
                    <a:pt x="12331" y="8640"/>
                  </a:lnTo>
                  <a:lnTo>
                    <a:pt x="12007" y="8883"/>
                  </a:lnTo>
                  <a:lnTo>
                    <a:pt x="11642" y="9086"/>
                  </a:lnTo>
                  <a:lnTo>
                    <a:pt x="11236" y="9289"/>
                  </a:lnTo>
                  <a:lnTo>
                    <a:pt x="10871" y="9410"/>
                  </a:lnTo>
                  <a:lnTo>
                    <a:pt x="10465" y="9491"/>
                  </a:lnTo>
                  <a:lnTo>
                    <a:pt x="10019" y="9532"/>
                  </a:lnTo>
                  <a:lnTo>
                    <a:pt x="9573" y="9573"/>
                  </a:lnTo>
                  <a:lnTo>
                    <a:pt x="8802" y="9532"/>
                  </a:lnTo>
                  <a:lnTo>
                    <a:pt x="6896" y="9329"/>
                  </a:lnTo>
                  <a:lnTo>
                    <a:pt x="6531" y="9289"/>
                  </a:lnTo>
                  <a:lnTo>
                    <a:pt x="5923" y="9248"/>
                  </a:lnTo>
                  <a:lnTo>
                    <a:pt x="4787" y="9248"/>
                  </a:lnTo>
                  <a:lnTo>
                    <a:pt x="4219" y="9329"/>
                  </a:lnTo>
                  <a:lnTo>
                    <a:pt x="4138" y="9329"/>
                  </a:lnTo>
                  <a:lnTo>
                    <a:pt x="4016" y="9370"/>
                  </a:lnTo>
                  <a:lnTo>
                    <a:pt x="3327" y="9491"/>
                  </a:lnTo>
                  <a:lnTo>
                    <a:pt x="2597" y="9694"/>
                  </a:lnTo>
                  <a:lnTo>
                    <a:pt x="1907" y="9938"/>
                  </a:lnTo>
                  <a:lnTo>
                    <a:pt x="1218" y="10181"/>
                  </a:lnTo>
                  <a:lnTo>
                    <a:pt x="650" y="10465"/>
                  </a:lnTo>
                  <a:lnTo>
                    <a:pt x="82" y="10789"/>
                  </a:lnTo>
                  <a:lnTo>
                    <a:pt x="1" y="10870"/>
                  </a:lnTo>
                  <a:lnTo>
                    <a:pt x="122" y="11073"/>
                  </a:lnTo>
                  <a:lnTo>
                    <a:pt x="934" y="10587"/>
                  </a:lnTo>
                  <a:lnTo>
                    <a:pt x="1339" y="10384"/>
                  </a:lnTo>
                  <a:lnTo>
                    <a:pt x="1785" y="10222"/>
                  </a:lnTo>
                  <a:lnTo>
                    <a:pt x="2678" y="9938"/>
                  </a:lnTo>
                  <a:lnTo>
                    <a:pt x="3408" y="9735"/>
                  </a:lnTo>
                  <a:lnTo>
                    <a:pt x="4178" y="9573"/>
                  </a:lnTo>
                  <a:lnTo>
                    <a:pt x="4949" y="9491"/>
                  </a:lnTo>
                  <a:lnTo>
                    <a:pt x="5720" y="9491"/>
                  </a:lnTo>
                  <a:lnTo>
                    <a:pt x="6855" y="9573"/>
                  </a:lnTo>
                  <a:lnTo>
                    <a:pt x="7991" y="9694"/>
                  </a:lnTo>
                  <a:lnTo>
                    <a:pt x="8721" y="9775"/>
                  </a:lnTo>
                  <a:lnTo>
                    <a:pt x="9208" y="9775"/>
                  </a:lnTo>
                  <a:lnTo>
                    <a:pt x="9654" y="9816"/>
                  </a:lnTo>
                  <a:lnTo>
                    <a:pt x="10141" y="9775"/>
                  </a:lnTo>
                  <a:lnTo>
                    <a:pt x="10587" y="9735"/>
                  </a:lnTo>
                  <a:lnTo>
                    <a:pt x="11033" y="9613"/>
                  </a:lnTo>
                  <a:lnTo>
                    <a:pt x="11479" y="9451"/>
                  </a:lnTo>
                  <a:lnTo>
                    <a:pt x="12047" y="9126"/>
                  </a:lnTo>
                  <a:lnTo>
                    <a:pt x="12615" y="8761"/>
                  </a:lnTo>
                  <a:lnTo>
                    <a:pt x="13102" y="8315"/>
                  </a:lnTo>
                  <a:lnTo>
                    <a:pt x="13589" y="7788"/>
                  </a:lnTo>
                  <a:lnTo>
                    <a:pt x="14035" y="7179"/>
                  </a:lnTo>
                  <a:lnTo>
                    <a:pt x="14440" y="6490"/>
                  </a:lnTo>
                  <a:lnTo>
                    <a:pt x="14765" y="5800"/>
                  </a:lnTo>
                  <a:lnTo>
                    <a:pt x="15089" y="5111"/>
                  </a:lnTo>
                  <a:lnTo>
                    <a:pt x="15454" y="4178"/>
                  </a:lnTo>
                  <a:lnTo>
                    <a:pt x="15738" y="3488"/>
                  </a:lnTo>
                  <a:lnTo>
                    <a:pt x="15860" y="3286"/>
                  </a:lnTo>
                  <a:lnTo>
                    <a:pt x="16184" y="2758"/>
                  </a:lnTo>
                  <a:lnTo>
                    <a:pt x="16509" y="2312"/>
                  </a:lnTo>
                  <a:lnTo>
                    <a:pt x="16712" y="2109"/>
                  </a:lnTo>
                  <a:lnTo>
                    <a:pt x="16915" y="1907"/>
                  </a:lnTo>
                  <a:lnTo>
                    <a:pt x="17158" y="1744"/>
                  </a:lnTo>
                  <a:lnTo>
                    <a:pt x="17401" y="1582"/>
                  </a:lnTo>
                  <a:lnTo>
                    <a:pt x="17929" y="1339"/>
                  </a:lnTo>
                  <a:lnTo>
                    <a:pt x="18456" y="1095"/>
                  </a:lnTo>
                  <a:lnTo>
                    <a:pt x="18983" y="974"/>
                  </a:lnTo>
                  <a:lnTo>
                    <a:pt x="19510" y="852"/>
                  </a:lnTo>
                  <a:lnTo>
                    <a:pt x="19957" y="811"/>
                  </a:lnTo>
                  <a:lnTo>
                    <a:pt x="20403" y="771"/>
                  </a:lnTo>
                  <a:lnTo>
                    <a:pt x="20849" y="811"/>
                  </a:lnTo>
                  <a:lnTo>
                    <a:pt x="21660" y="893"/>
                  </a:lnTo>
                  <a:lnTo>
                    <a:pt x="22431" y="1055"/>
                  </a:lnTo>
                  <a:lnTo>
                    <a:pt x="23161" y="1339"/>
                  </a:lnTo>
                  <a:lnTo>
                    <a:pt x="23526" y="1501"/>
                  </a:lnTo>
                  <a:lnTo>
                    <a:pt x="23891" y="1663"/>
                  </a:lnTo>
                  <a:lnTo>
                    <a:pt x="24418" y="1988"/>
                  </a:lnTo>
                  <a:lnTo>
                    <a:pt x="24702" y="2109"/>
                  </a:lnTo>
                  <a:lnTo>
                    <a:pt x="24986" y="2190"/>
                  </a:lnTo>
                  <a:lnTo>
                    <a:pt x="25311" y="2272"/>
                  </a:lnTo>
                  <a:lnTo>
                    <a:pt x="25595" y="2312"/>
                  </a:lnTo>
                  <a:lnTo>
                    <a:pt x="25878" y="2312"/>
                  </a:lnTo>
                  <a:lnTo>
                    <a:pt x="26203" y="2272"/>
                  </a:lnTo>
                  <a:lnTo>
                    <a:pt x="26487" y="2231"/>
                  </a:lnTo>
                  <a:lnTo>
                    <a:pt x="26730" y="2109"/>
                  </a:lnTo>
                  <a:lnTo>
                    <a:pt x="27014" y="1947"/>
                  </a:lnTo>
                  <a:lnTo>
                    <a:pt x="27257" y="1744"/>
                  </a:lnTo>
                  <a:lnTo>
                    <a:pt x="27582" y="1420"/>
                  </a:lnTo>
                  <a:lnTo>
                    <a:pt x="27866" y="1095"/>
                  </a:lnTo>
                  <a:lnTo>
                    <a:pt x="28150" y="730"/>
                  </a:lnTo>
                  <a:lnTo>
                    <a:pt x="28393" y="325"/>
                  </a:lnTo>
                  <a:lnTo>
                    <a:pt x="28474" y="244"/>
                  </a:lnTo>
                  <a:lnTo>
                    <a:pt x="28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4815375" y="2173025"/>
              <a:ext cx="599325" cy="316375"/>
            </a:xfrm>
            <a:custGeom>
              <a:rect b="b" l="l" r="r" t="t"/>
              <a:pathLst>
                <a:path extrusionOk="0" h="12655" w="23973">
                  <a:moveTo>
                    <a:pt x="23729" y="0"/>
                  </a:moveTo>
                  <a:lnTo>
                    <a:pt x="23283" y="406"/>
                  </a:lnTo>
                  <a:lnTo>
                    <a:pt x="22796" y="811"/>
                  </a:lnTo>
                  <a:lnTo>
                    <a:pt x="22350" y="1055"/>
                  </a:lnTo>
                  <a:lnTo>
                    <a:pt x="21863" y="1217"/>
                  </a:lnTo>
                  <a:lnTo>
                    <a:pt x="21417" y="1379"/>
                  </a:lnTo>
                  <a:lnTo>
                    <a:pt x="20930" y="1501"/>
                  </a:lnTo>
                  <a:lnTo>
                    <a:pt x="20444" y="1582"/>
                  </a:lnTo>
                  <a:lnTo>
                    <a:pt x="19957" y="1623"/>
                  </a:lnTo>
                  <a:lnTo>
                    <a:pt x="19470" y="1623"/>
                  </a:lnTo>
                  <a:lnTo>
                    <a:pt x="18983" y="1582"/>
                  </a:lnTo>
                  <a:lnTo>
                    <a:pt x="18213" y="1541"/>
                  </a:lnTo>
                  <a:lnTo>
                    <a:pt x="17483" y="1582"/>
                  </a:lnTo>
                  <a:lnTo>
                    <a:pt x="16752" y="1663"/>
                  </a:lnTo>
                  <a:lnTo>
                    <a:pt x="16387" y="1704"/>
                  </a:lnTo>
                  <a:lnTo>
                    <a:pt x="16022" y="1785"/>
                  </a:lnTo>
                  <a:lnTo>
                    <a:pt x="15495" y="1947"/>
                  </a:lnTo>
                  <a:lnTo>
                    <a:pt x="15008" y="2150"/>
                  </a:lnTo>
                  <a:lnTo>
                    <a:pt x="14765" y="2271"/>
                  </a:lnTo>
                  <a:lnTo>
                    <a:pt x="14278" y="2515"/>
                  </a:lnTo>
                  <a:lnTo>
                    <a:pt x="14075" y="2637"/>
                  </a:lnTo>
                  <a:lnTo>
                    <a:pt x="13548" y="3083"/>
                  </a:lnTo>
                  <a:lnTo>
                    <a:pt x="13264" y="3367"/>
                  </a:lnTo>
                  <a:lnTo>
                    <a:pt x="13021" y="3651"/>
                  </a:lnTo>
                  <a:lnTo>
                    <a:pt x="12534" y="4300"/>
                  </a:lnTo>
                  <a:lnTo>
                    <a:pt x="12372" y="4583"/>
                  </a:lnTo>
                  <a:lnTo>
                    <a:pt x="11682" y="5719"/>
                  </a:lnTo>
                  <a:lnTo>
                    <a:pt x="11317" y="6287"/>
                  </a:lnTo>
                  <a:lnTo>
                    <a:pt x="10952" y="6855"/>
                  </a:lnTo>
                  <a:lnTo>
                    <a:pt x="10384" y="7544"/>
                  </a:lnTo>
                  <a:lnTo>
                    <a:pt x="9735" y="8274"/>
                  </a:lnTo>
                  <a:lnTo>
                    <a:pt x="9046" y="8923"/>
                  </a:lnTo>
                  <a:lnTo>
                    <a:pt x="8316" y="9532"/>
                  </a:lnTo>
                  <a:lnTo>
                    <a:pt x="7910" y="9897"/>
                  </a:lnTo>
                  <a:lnTo>
                    <a:pt x="7424" y="10181"/>
                  </a:lnTo>
                  <a:lnTo>
                    <a:pt x="7018" y="10384"/>
                  </a:lnTo>
                  <a:lnTo>
                    <a:pt x="6612" y="10546"/>
                  </a:lnTo>
                  <a:lnTo>
                    <a:pt x="6166" y="10668"/>
                  </a:lnTo>
                  <a:lnTo>
                    <a:pt x="5679" y="10749"/>
                  </a:lnTo>
                  <a:lnTo>
                    <a:pt x="4990" y="10830"/>
                  </a:lnTo>
                  <a:lnTo>
                    <a:pt x="2840" y="11033"/>
                  </a:lnTo>
                  <a:lnTo>
                    <a:pt x="2272" y="11114"/>
                  </a:lnTo>
                  <a:lnTo>
                    <a:pt x="1704" y="11276"/>
                  </a:lnTo>
                  <a:lnTo>
                    <a:pt x="1380" y="11398"/>
                  </a:lnTo>
                  <a:lnTo>
                    <a:pt x="1015" y="11560"/>
                  </a:lnTo>
                  <a:lnTo>
                    <a:pt x="690" y="11763"/>
                  </a:lnTo>
                  <a:lnTo>
                    <a:pt x="366" y="12006"/>
                  </a:lnTo>
                  <a:lnTo>
                    <a:pt x="123" y="12452"/>
                  </a:lnTo>
                  <a:lnTo>
                    <a:pt x="1" y="12655"/>
                  </a:lnTo>
                  <a:lnTo>
                    <a:pt x="285" y="12412"/>
                  </a:lnTo>
                  <a:lnTo>
                    <a:pt x="569" y="12168"/>
                  </a:lnTo>
                  <a:lnTo>
                    <a:pt x="853" y="11965"/>
                  </a:lnTo>
                  <a:lnTo>
                    <a:pt x="1177" y="11763"/>
                  </a:lnTo>
                  <a:lnTo>
                    <a:pt x="1502" y="11600"/>
                  </a:lnTo>
                  <a:lnTo>
                    <a:pt x="1826" y="11479"/>
                  </a:lnTo>
                  <a:lnTo>
                    <a:pt x="2191" y="11357"/>
                  </a:lnTo>
                  <a:lnTo>
                    <a:pt x="2556" y="11316"/>
                  </a:lnTo>
                  <a:lnTo>
                    <a:pt x="3895" y="11154"/>
                  </a:lnTo>
                  <a:lnTo>
                    <a:pt x="5233" y="11033"/>
                  </a:lnTo>
                  <a:lnTo>
                    <a:pt x="5720" y="10992"/>
                  </a:lnTo>
                  <a:lnTo>
                    <a:pt x="6207" y="10911"/>
                  </a:lnTo>
                  <a:lnTo>
                    <a:pt x="6693" y="10749"/>
                  </a:lnTo>
                  <a:lnTo>
                    <a:pt x="7180" y="10586"/>
                  </a:lnTo>
                  <a:lnTo>
                    <a:pt x="7748" y="10262"/>
                  </a:lnTo>
                  <a:lnTo>
                    <a:pt x="8194" y="9937"/>
                  </a:lnTo>
                  <a:lnTo>
                    <a:pt x="8600" y="9654"/>
                  </a:lnTo>
                  <a:lnTo>
                    <a:pt x="9005" y="9288"/>
                  </a:lnTo>
                  <a:lnTo>
                    <a:pt x="9411" y="8964"/>
                  </a:lnTo>
                  <a:lnTo>
                    <a:pt x="10101" y="8193"/>
                  </a:lnTo>
                  <a:lnTo>
                    <a:pt x="10790" y="7423"/>
                  </a:lnTo>
                  <a:lnTo>
                    <a:pt x="11033" y="7139"/>
                  </a:lnTo>
                  <a:lnTo>
                    <a:pt x="11317" y="6733"/>
                  </a:lnTo>
                  <a:lnTo>
                    <a:pt x="11601" y="6287"/>
                  </a:lnTo>
                  <a:lnTo>
                    <a:pt x="11966" y="5719"/>
                  </a:lnTo>
                  <a:lnTo>
                    <a:pt x="12331" y="5111"/>
                  </a:lnTo>
                  <a:lnTo>
                    <a:pt x="12778" y="4421"/>
                  </a:lnTo>
                  <a:lnTo>
                    <a:pt x="13264" y="3732"/>
                  </a:lnTo>
                  <a:lnTo>
                    <a:pt x="13710" y="3245"/>
                  </a:lnTo>
                  <a:lnTo>
                    <a:pt x="14197" y="2839"/>
                  </a:lnTo>
                  <a:lnTo>
                    <a:pt x="14765" y="2515"/>
                  </a:lnTo>
                  <a:lnTo>
                    <a:pt x="15333" y="2271"/>
                  </a:lnTo>
                  <a:lnTo>
                    <a:pt x="16104" y="2028"/>
                  </a:lnTo>
                  <a:lnTo>
                    <a:pt x="16834" y="1866"/>
                  </a:lnTo>
                  <a:lnTo>
                    <a:pt x="17604" y="1785"/>
                  </a:lnTo>
                  <a:lnTo>
                    <a:pt x="18415" y="1785"/>
                  </a:lnTo>
                  <a:lnTo>
                    <a:pt x="19064" y="1825"/>
                  </a:lnTo>
                  <a:lnTo>
                    <a:pt x="19713" y="1866"/>
                  </a:lnTo>
                  <a:lnTo>
                    <a:pt x="20078" y="1825"/>
                  </a:lnTo>
                  <a:lnTo>
                    <a:pt x="20565" y="1785"/>
                  </a:lnTo>
                  <a:lnTo>
                    <a:pt x="21052" y="1704"/>
                  </a:lnTo>
                  <a:lnTo>
                    <a:pt x="21458" y="1623"/>
                  </a:lnTo>
                  <a:lnTo>
                    <a:pt x="21823" y="1501"/>
                  </a:lnTo>
                  <a:lnTo>
                    <a:pt x="22228" y="1379"/>
                  </a:lnTo>
                  <a:lnTo>
                    <a:pt x="22593" y="1176"/>
                  </a:lnTo>
                  <a:lnTo>
                    <a:pt x="22918" y="1014"/>
                  </a:lnTo>
                  <a:lnTo>
                    <a:pt x="23242" y="771"/>
                  </a:lnTo>
                  <a:lnTo>
                    <a:pt x="23567" y="487"/>
                  </a:lnTo>
                  <a:lnTo>
                    <a:pt x="23851" y="203"/>
                  </a:lnTo>
                  <a:lnTo>
                    <a:pt x="23972" y="81"/>
                  </a:lnTo>
                  <a:lnTo>
                    <a:pt x="23729" y="0"/>
                  </a:lnTo>
                  <a:close/>
                  <a:moveTo>
                    <a:pt x="1" y="12655"/>
                  </a:moveTo>
                  <a:lnTo>
                    <a:pt x="1" y="12655"/>
                  </a:lnTo>
                  <a:lnTo>
                    <a:pt x="1" y="12655"/>
                  </a:lnTo>
                  <a:lnTo>
                    <a:pt x="1" y="126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4917800" y="2538050"/>
              <a:ext cx="713900" cy="252525"/>
            </a:xfrm>
            <a:custGeom>
              <a:rect b="b" l="l" r="r" t="t"/>
              <a:pathLst>
                <a:path extrusionOk="0" h="10101" w="28556">
                  <a:moveTo>
                    <a:pt x="20808" y="1"/>
                  </a:moveTo>
                  <a:lnTo>
                    <a:pt x="20078" y="82"/>
                  </a:lnTo>
                  <a:lnTo>
                    <a:pt x="19389" y="244"/>
                  </a:lnTo>
                  <a:lnTo>
                    <a:pt x="18658" y="407"/>
                  </a:lnTo>
                  <a:lnTo>
                    <a:pt x="18009" y="650"/>
                  </a:lnTo>
                  <a:lnTo>
                    <a:pt x="17563" y="812"/>
                  </a:lnTo>
                  <a:lnTo>
                    <a:pt x="17158" y="1015"/>
                  </a:lnTo>
                  <a:lnTo>
                    <a:pt x="16387" y="1461"/>
                  </a:lnTo>
                  <a:lnTo>
                    <a:pt x="15616" y="1948"/>
                  </a:lnTo>
                  <a:lnTo>
                    <a:pt x="14927" y="2516"/>
                  </a:lnTo>
                  <a:lnTo>
                    <a:pt x="14318" y="3002"/>
                  </a:lnTo>
                  <a:lnTo>
                    <a:pt x="13791" y="3570"/>
                  </a:lnTo>
                  <a:lnTo>
                    <a:pt x="13548" y="3854"/>
                  </a:lnTo>
                  <a:lnTo>
                    <a:pt x="13304" y="4138"/>
                  </a:lnTo>
                  <a:lnTo>
                    <a:pt x="13102" y="4503"/>
                  </a:lnTo>
                  <a:lnTo>
                    <a:pt x="12899" y="4828"/>
                  </a:lnTo>
                  <a:lnTo>
                    <a:pt x="12169" y="6369"/>
                  </a:lnTo>
                  <a:lnTo>
                    <a:pt x="11804" y="7140"/>
                  </a:lnTo>
                  <a:lnTo>
                    <a:pt x="11398" y="7829"/>
                  </a:lnTo>
                  <a:lnTo>
                    <a:pt x="10871" y="8519"/>
                  </a:lnTo>
                  <a:lnTo>
                    <a:pt x="10587" y="8803"/>
                  </a:lnTo>
                  <a:lnTo>
                    <a:pt x="10303" y="9127"/>
                  </a:lnTo>
                  <a:lnTo>
                    <a:pt x="9857" y="9452"/>
                  </a:lnTo>
                  <a:lnTo>
                    <a:pt x="9654" y="9573"/>
                  </a:lnTo>
                  <a:lnTo>
                    <a:pt x="9411" y="9695"/>
                  </a:lnTo>
                  <a:lnTo>
                    <a:pt x="9167" y="9776"/>
                  </a:lnTo>
                  <a:lnTo>
                    <a:pt x="8924" y="9817"/>
                  </a:lnTo>
                  <a:lnTo>
                    <a:pt x="8640" y="9857"/>
                  </a:lnTo>
                  <a:lnTo>
                    <a:pt x="8356" y="9817"/>
                  </a:lnTo>
                  <a:lnTo>
                    <a:pt x="7585" y="9735"/>
                  </a:lnTo>
                  <a:lnTo>
                    <a:pt x="6815" y="9573"/>
                  </a:lnTo>
                  <a:lnTo>
                    <a:pt x="6044" y="9411"/>
                  </a:lnTo>
                  <a:lnTo>
                    <a:pt x="5273" y="9168"/>
                  </a:lnTo>
                  <a:lnTo>
                    <a:pt x="5030" y="9127"/>
                  </a:lnTo>
                  <a:lnTo>
                    <a:pt x="4584" y="8965"/>
                  </a:lnTo>
                  <a:lnTo>
                    <a:pt x="4138" y="8843"/>
                  </a:lnTo>
                  <a:lnTo>
                    <a:pt x="3448" y="8721"/>
                  </a:lnTo>
                  <a:lnTo>
                    <a:pt x="2799" y="8681"/>
                  </a:lnTo>
                  <a:lnTo>
                    <a:pt x="2353" y="8681"/>
                  </a:lnTo>
                  <a:lnTo>
                    <a:pt x="1866" y="8762"/>
                  </a:lnTo>
                  <a:lnTo>
                    <a:pt x="1420" y="8843"/>
                  </a:lnTo>
                  <a:lnTo>
                    <a:pt x="974" y="8965"/>
                  </a:lnTo>
                  <a:lnTo>
                    <a:pt x="1" y="9249"/>
                  </a:lnTo>
                  <a:lnTo>
                    <a:pt x="122" y="9452"/>
                  </a:lnTo>
                  <a:lnTo>
                    <a:pt x="1096" y="9168"/>
                  </a:lnTo>
                  <a:lnTo>
                    <a:pt x="1582" y="9086"/>
                  </a:lnTo>
                  <a:lnTo>
                    <a:pt x="2069" y="8965"/>
                  </a:lnTo>
                  <a:lnTo>
                    <a:pt x="2637" y="8924"/>
                  </a:lnTo>
                  <a:lnTo>
                    <a:pt x="3205" y="8965"/>
                  </a:lnTo>
                  <a:lnTo>
                    <a:pt x="3773" y="9046"/>
                  </a:lnTo>
                  <a:lnTo>
                    <a:pt x="4341" y="9168"/>
                  </a:lnTo>
                  <a:lnTo>
                    <a:pt x="5111" y="9411"/>
                  </a:lnTo>
                  <a:lnTo>
                    <a:pt x="5841" y="9614"/>
                  </a:lnTo>
                  <a:lnTo>
                    <a:pt x="6409" y="9735"/>
                  </a:lnTo>
                  <a:lnTo>
                    <a:pt x="7301" y="9938"/>
                  </a:lnTo>
                  <a:lnTo>
                    <a:pt x="8153" y="10060"/>
                  </a:lnTo>
                  <a:lnTo>
                    <a:pt x="8640" y="10101"/>
                  </a:lnTo>
                  <a:lnTo>
                    <a:pt x="8964" y="10060"/>
                  </a:lnTo>
                  <a:lnTo>
                    <a:pt x="9289" y="9979"/>
                  </a:lnTo>
                  <a:lnTo>
                    <a:pt x="9613" y="9857"/>
                  </a:lnTo>
                  <a:lnTo>
                    <a:pt x="9938" y="9695"/>
                  </a:lnTo>
                  <a:lnTo>
                    <a:pt x="10344" y="9370"/>
                  </a:lnTo>
                  <a:lnTo>
                    <a:pt x="10749" y="9005"/>
                  </a:lnTo>
                  <a:lnTo>
                    <a:pt x="10911" y="8843"/>
                  </a:lnTo>
                  <a:lnTo>
                    <a:pt x="11439" y="8194"/>
                  </a:lnTo>
                  <a:lnTo>
                    <a:pt x="11804" y="7626"/>
                  </a:lnTo>
                  <a:lnTo>
                    <a:pt x="12169" y="6977"/>
                  </a:lnTo>
                  <a:lnTo>
                    <a:pt x="12453" y="6369"/>
                  </a:lnTo>
                  <a:lnTo>
                    <a:pt x="12777" y="5679"/>
                  </a:lnTo>
                  <a:lnTo>
                    <a:pt x="13061" y="5071"/>
                  </a:lnTo>
                  <a:lnTo>
                    <a:pt x="13345" y="4584"/>
                  </a:lnTo>
                  <a:lnTo>
                    <a:pt x="13629" y="4138"/>
                  </a:lnTo>
                  <a:lnTo>
                    <a:pt x="14075" y="3611"/>
                  </a:lnTo>
                  <a:lnTo>
                    <a:pt x="14318" y="3367"/>
                  </a:lnTo>
                  <a:lnTo>
                    <a:pt x="14765" y="2921"/>
                  </a:lnTo>
                  <a:lnTo>
                    <a:pt x="15292" y="2516"/>
                  </a:lnTo>
                  <a:lnTo>
                    <a:pt x="15779" y="2151"/>
                  </a:lnTo>
                  <a:lnTo>
                    <a:pt x="16306" y="1786"/>
                  </a:lnTo>
                  <a:lnTo>
                    <a:pt x="16833" y="1461"/>
                  </a:lnTo>
                  <a:lnTo>
                    <a:pt x="17401" y="1177"/>
                  </a:lnTo>
                  <a:lnTo>
                    <a:pt x="17928" y="934"/>
                  </a:lnTo>
                  <a:lnTo>
                    <a:pt x="18537" y="731"/>
                  </a:lnTo>
                  <a:lnTo>
                    <a:pt x="19226" y="528"/>
                  </a:lnTo>
                  <a:lnTo>
                    <a:pt x="19956" y="366"/>
                  </a:lnTo>
                  <a:lnTo>
                    <a:pt x="20443" y="285"/>
                  </a:lnTo>
                  <a:lnTo>
                    <a:pt x="20849" y="244"/>
                  </a:lnTo>
                  <a:lnTo>
                    <a:pt x="21254" y="244"/>
                  </a:lnTo>
                  <a:lnTo>
                    <a:pt x="21660" y="285"/>
                  </a:lnTo>
                  <a:lnTo>
                    <a:pt x="22066" y="407"/>
                  </a:lnTo>
                  <a:lnTo>
                    <a:pt x="22431" y="569"/>
                  </a:lnTo>
                  <a:lnTo>
                    <a:pt x="22958" y="853"/>
                  </a:lnTo>
                  <a:lnTo>
                    <a:pt x="23445" y="1177"/>
                  </a:lnTo>
                  <a:lnTo>
                    <a:pt x="23688" y="1421"/>
                  </a:lnTo>
                  <a:lnTo>
                    <a:pt x="24053" y="1664"/>
                  </a:lnTo>
                  <a:lnTo>
                    <a:pt x="24418" y="1867"/>
                  </a:lnTo>
                  <a:lnTo>
                    <a:pt x="24824" y="2070"/>
                  </a:lnTo>
                  <a:lnTo>
                    <a:pt x="25189" y="2232"/>
                  </a:lnTo>
                  <a:lnTo>
                    <a:pt x="25513" y="2353"/>
                  </a:lnTo>
                  <a:lnTo>
                    <a:pt x="25878" y="2435"/>
                  </a:lnTo>
                  <a:lnTo>
                    <a:pt x="26122" y="2516"/>
                  </a:lnTo>
                  <a:lnTo>
                    <a:pt x="26771" y="2516"/>
                  </a:lnTo>
                  <a:lnTo>
                    <a:pt x="27136" y="2435"/>
                  </a:lnTo>
                  <a:lnTo>
                    <a:pt x="27460" y="2272"/>
                  </a:lnTo>
                  <a:lnTo>
                    <a:pt x="27785" y="2070"/>
                  </a:lnTo>
                  <a:lnTo>
                    <a:pt x="27866" y="1948"/>
                  </a:lnTo>
                  <a:lnTo>
                    <a:pt x="28190" y="1664"/>
                  </a:lnTo>
                  <a:lnTo>
                    <a:pt x="28434" y="1380"/>
                  </a:lnTo>
                  <a:lnTo>
                    <a:pt x="28555" y="893"/>
                  </a:lnTo>
                  <a:lnTo>
                    <a:pt x="28352" y="1137"/>
                  </a:lnTo>
                  <a:lnTo>
                    <a:pt x="28028" y="1502"/>
                  </a:lnTo>
                  <a:lnTo>
                    <a:pt x="27703" y="1786"/>
                  </a:lnTo>
                  <a:lnTo>
                    <a:pt x="27379" y="2029"/>
                  </a:lnTo>
                  <a:lnTo>
                    <a:pt x="27217" y="2110"/>
                  </a:lnTo>
                  <a:lnTo>
                    <a:pt x="27014" y="2191"/>
                  </a:lnTo>
                  <a:lnTo>
                    <a:pt x="26771" y="2232"/>
                  </a:lnTo>
                  <a:lnTo>
                    <a:pt x="26568" y="2272"/>
                  </a:lnTo>
                  <a:lnTo>
                    <a:pt x="26365" y="2272"/>
                  </a:lnTo>
                  <a:lnTo>
                    <a:pt x="26041" y="2232"/>
                  </a:lnTo>
                  <a:lnTo>
                    <a:pt x="25716" y="2151"/>
                  </a:lnTo>
                  <a:lnTo>
                    <a:pt x="25392" y="2070"/>
                  </a:lnTo>
                  <a:lnTo>
                    <a:pt x="25108" y="1948"/>
                  </a:lnTo>
                  <a:lnTo>
                    <a:pt x="24621" y="1704"/>
                  </a:lnTo>
                  <a:lnTo>
                    <a:pt x="24215" y="1461"/>
                  </a:lnTo>
                  <a:lnTo>
                    <a:pt x="23769" y="1137"/>
                  </a:lnTo>
                  <a:lnTo>
                    <a:pt x="23364" y="853"/>
                  </a:lnTo>
                  <a:lnTo>
                    <a:pt x="23080" y="650"/>
                  </a:lnTo>
                  <a:lnTo>
                    <a:pt x="22796" y="447"/>
                  </a:lnTo>
                  <a:lnTo>
                    <a:pt x="22471" y="285"/>
                  </a:lnTo>
                  <a:lnTo>
                    <a:pt x="22147" y="163"/>
                  </a:lnTo>
                  <a:lnTo>
                    <a:pt x="21822" y="82"/>
                  </a:lnTo>
                  <a:lnTo>
                    <a:pt x="21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5203750" y="2660750"/>
              <a:ext cx="347825" cy="254550"/>
            </a:xfrm>
            <a:custGeom>
              <a:rect b="b" l="l" r="r" t="t"/>
              <a:pathLst>
                <a:path extrusionOk="0" h="10182" w="13913">
                  <a:moveTo>
                    <a:pt x="9411" y="1"/>
                  </a:moveTo>
                  <a:lnTo>
                    <a:pt x="9005" y="41"/>
                  </a:lnTo>
                  <a:lnTo>
                    <a:pt x="8437" y="163"/>
                  </a:lnTo>
                  <a:lnTo>
                    <a:pt x="7910" y="325"/>
                  </a:lnTo>
                  <a:lnTo>
                    <a:pt x="7383" y="487"/>
                  </a:lnTo>
                  <a:lnTo>
                    <a:pt x="6815" y="690"/>
                  </a:lnTo>
                  <a:lnTo>
                    <a:pt x="6328" y="934"/>
                  </a:lnTo>
                  <a:lnTo>
                    <a:pt x="5801" y="1177"/>
                  </a:lnTo>
                  <a:lnTo>
                    <a:pt x="5314" y="1461"/>
                  </a:lnTo>
                  <a:lnTo>
                    <a:pt x="4827" y="1785"/>
                  </a:lnTo>
                  <a:lnTo>
                    <a:pt x="4219" y="2272"/>
                  </a:lnTo>
                  <a:lnTo>
                    <a:pt x="3813" y="2637"/>
                  </a:lnTo>
                  <a:lnTo>
                    <a:pt x="3408" y="3083"/>
                  </a:lnTo>
                  <a:lnTo>
                    <a:pt x="3043" y="3530"/>
                  </a:lnTo>
                  <a:lnTo>
                    <a:pt x="2759" y="4057"/>
                  </a:lnTo>
                  <a:lnTo>
                    <a:pt x="2597" y="4341"/>
                  </a:lnTo>
                  <a:lnTo>
                    <a:pt x="2313" y="4990"/>
                  </a:lnTo>
                  <a:lnTo>
                    <a:pt x="2110" y="5679"/>
                  </a:lnTo>
                  <a:lnTo>
                    <a:pt x="1785" y="6693"/>
                  </a:lnTo>
                  <a:lnTo>
                    <a:pt x="1542" y="7545"/>
                  </a:lnTo>
                  <a:lnTo>
                    <a:pt x="1258" y="8356"/>
                  </a:lnTo>
                  <a:lnTo>
                    <a:pt x="1055" y="8884"/>
                  </a:lnTo>
                  <a:lnTo>
                    <a:pt x="852" y="9249"/>
                  </a:lnTo>
                  <a:lnTo>
                    <a:pt x="609" y="9614"/>
                  </a:lnTo>
                  <a:lnTo>
                    <a:pt x="325" y="9938"/>
                  </a:lnTo>
                  <a:lnTo>
                    <a:pt x="163" y="10060"/>
                  </a:lnTo>
                  <a:lnTo>
                    <a:pt x="1" y="10181"/>
                  </a:lnTo>
                  <a:lnTo>
                    <a:pt x="406" y="10181"/>
                  </a:lnTo>
                  <a:lnTo>
                    <a:pt x="609" y="10019"/>
                  </a:lnTo>
                  <a:lnTo>
                    <a:pt x="893" y="9695"/>
                  </a:lnTo>
                  <a:lnTo>
                    <a:pt x="1096" y="9330"/>
                  </a:lnTo>
                  <a:lnTo>
                    <a:pt x="1380" y="8721"/>
                  </a:lnTo>
                  <a:lnTo>
                    <a:pt x="1623" y="8113"/>
                  </a:lnTo>
                  <a:lnTo>
                    <a:pt x="1826" y="7464"/>
                  </a:lnTo>
                  <a:lnTo>
                    <a:pt x="2029" y="6815"/>
                  </a:lnTo>
                  <a:lnTo>
                    <a:pt x="2394" y="5517"/>
                  </a:lnTo>
                  <a:lnTo>
                    <a:pt x="2556" y="4990"/>
                  </a:lnTo>
                  <a:lnTo>
                    <a:pt x="2799" y="4503"/>
                  </a:lnTo>
                  <a:lnTo>
                    <a:pt x="3043" y="4016"/>
                  </a:lnTo>
                  <a:lnTo>
                    <a:pt x="3327" y="3570"/>
                  </a:lnTo>
                  <a:lnTo>
                    <a:pt x="3651" y="3164"/>
                  </a:lnTo>
                  <a:lnTo>
                    <a:pt x="4016" y="2759"/>
                  </a:lnTo>
                  <a:lnTo>
                    <a:pt x="4422" y="2394"/>
                  </a:lnTo>
                  <a:lnTo>
                    <a:pt x="4868" y="2069"/>
                  </a:lnTo>
                  <a:lnTo>
                    <a:pt x="5314" y="1745"/>
                  </a:lnTo>
                  <a:lnTo>
                    <a:pt x="5801" y="1461"/>
                  </a:lnTo>
                  <a:lnTo>
                    <a:pt x="6288" y="1218"/>
                  </a:lnTo>
                  <a:lnTo>
                    <a:pt x="6815" y="974"/>
                  </a:lnTo>
                  <a:lnTo>
                    <a:pt x="7302" y="771"/>
                  </a:lnTo>
                  <a:lnTo>
                    <a:pt x="7829" y="609"/>
                  </a:lnTo>
                  <a:lnTo>
                    <a:pt x="8356" y="447"/>
                  </a:lnTo>
                  <a:lnTo>
                    <a:pt x="8883" y="325"/>
                  </a:lnTo>
                  <a:lnTo>
                    <a:pt x="9289" y="244"/>
                  </a:lnTo>
                  <a:lnTo>
                    <a:pt x="9897" y="244"/>
                  </a:lnTo>
                  <a:lnTo>
                    <a:pt x="10181" y="285"/>
                  </a:lnTo>
                  <a:lnTo>
                    <a:pt x="10425" y="366"/>
                  </a:lnTo>
                  <a:lnTo>
                    <a:pt x="10668" y="447"/>
                  </a:lnTo>
                  <a:lnTo>
                    <a:pt x="10911" y="569"/>
                  </a:lnTo>
                  <a:lnTo>
                    <a:pt x="11155" y="690"/>
                  </a:lnTo>
                  <a:lnTo>
                    <a:pt x="11642" y="1055"/>
                  </a:lnTo>
                  <a:lnTo>
                    <a:pt x="12088" y="1461"/>
                  </a:lnTo>
                  <a:lnTo>
                    <a:pt x="12615" y="1867"/>
                  </a:lnTo>
                  <a:lnTo>
                    <a:pt x="12899" y="2029"/>
                  </a:lnTo>
                  <a:lnTo>
                    <a:pt x="13183" y="2191"/>
                  </a:lnTo>
                  <a:lnTo>
                    <a:pt x="13467" y="2272"/>
                  </a:lnTo>
                  <a:lnTo>
                    <a:pt x="13751" y="2353"/>
                  </a:lnTo>
                  <a:lnTo>
                    <a:pt x="13913" y="2110"/>
                  </a:lnTo>
                  <a:lnTo>
                    <a:pt x="13629" y="2069"/>
                  </a:lnTo>
                  <a:lnTo>
                    <a:pt x="13386" y="1988"/>
                  </a:lnTo>
                  <a:lnTo>
                    <a:pt x="13142" y="1907"/>
                  </a:lnTo>
                  <a:lnTo>
                    <a:pt x="12858" y="1745"/>
                  </a:lnTo>
                  <a:lnTo>
                    <a:pt x="12737" y="1664"/>
                  </a:lnTo>
                  <a:lnTo>
                    <a:pt x="12250" y="1299"/>
                  </a:lnTo>
                  <a:lnTo>
                    <a:pt x="11804" y="893"/>
                  </a:lnTo>
                  <a:lnTo>
                    <a:pt x="11479" y="650"/>
                  </a:lnTo>
                  <a:lnTo>
                    <a:pt x="11195" y="406"/>
                  </a:lnTo>
                  <a:lnTo>
                    <a:pt x="10830" y="244"/>
                  </a:lnTo>
                  <a:lnTo>
                    <a:pt x="10506" y="122"/>
                  </a:lnTo>
                  <a:lnTo>
                    <a:pt x="10141" y="41"/>
                  </a:lnTo>
                  <a:lnTo>
                    <a:pt x="9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5382225" y="2809825"/>
              <a:ext cx="112575" cy="104450"/>
            </a:xfrm>
            <a:custGeom>
              <a:rect b="b" l="l" r="r" t="t"/>
              <a:pathLst>
                <a:path extrusionOk="0" h="4178" w="4503">
                  <a:moveTo>
                    <a:pt x="3772" y="0"/>
                  </a:moveTo>
                  <a:lnTo>
                    <a:pt x="3407" y="41"/>
                  </a:lnTo>
                  <a:lnTo>
                    <a:pt x="3042" y="162"/>
                  </a:lnTo>
                  <a:lnTo>
                    <a:pt x="2637" y="325"/>
                  </a:lnTo>
                  <a:lnTo>
                    <a:pt x="2231" y="568"/>
                  </a:lnTo>
                  <a:lnTo>
                    <a:pt x="2109" y="690"/>
                  </a:lnTo>
                  <a:lnTo>
                    <a:pt x="1826" y="892"/>
                  </a:lnTo>
                  <a:lnTo>
                    <a:pt x="1298" y="1501"/>
                  </a:lnTo>
                  <a:lnTo>
                    <a:pt x="1014" y="1825"/>
                  </a:lnTo>
                  <a:lnTo>
                    <a:pt x="812" y="2150"/>
                  </a:lnTo>
                  <a:lnTo>
                    <a:pt x="568" y="2515"/>
                  </a:lnTo>
                  <a:lnTo>
                    <a:pt x="406" y="2880"/>
                  </a:lnTo>
                  <a:lnTo>
                    <a:pt x="244" y="3245"/>
                  </a:lnTo>
                  <a:lnTo>
                    <a:pt x="122" y="3651"/>
                  </a:lnTo>
                  <a:lnTo>
                    <a:pt x="0" y="4178"/>
                  </a:lnTo>
                  <a:lnTo>
                    <a:pt x="244" y="4178"/>
                  </a:lnTo>
                  <a:lnTo>
                    <a:pt x="325" y="3732"/>
                  </a:lnTo>
                  <a:lnTo>
                    <a:pt x="487" y="3286"/>
                  </a:lnTo>
                  <a:lnTo>
                    <a:pt x="771" y="2677"/>
                  </a:lnTo>
                  <a:lnTo>
                    <a:pt x="1136" y="2109"/>
                  </a:lnTo>
                  <a:lnTo>
                    <a:pt x="1542" y="1582"/>
                  </a:lnTo>
                  <a:lnTo>
                    <a:pt x="1988" y="1095"/>
                  </a:lnTo>
                  <a:lnTo>
                    <a:pt x="2272" y="852"/>
                  </a:lnTo>
                  <a:lnTo>
                    <a:pt x="2556" y="649"/>
                  </a:lnTo>
                  <a:lnTo>
                    <a:pt x="2840" y="487"/>
                  </a:lnTo>
                  <a:lnTo>
                    <a:pt x="3164" y="365"/>
                  </a:lnTo>
                  <a:lnTo>
                    <a:pt x="3529" y="284"/>
                  </a:lnTo>
                  <a:lnTo>
                    <a:pt x="3894" y="244"/>
                  </a:lnTo>
                  <a:lnTo>
                    <a:pt x="4381" y="284"/>
                  </a:lnTo>
                  <a:lnTo>
                    <a:pt x="4503" y="41"/>
                  </a:lnTo>
                  <a:lnTo>
                    <a:pt x="41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4803225" y="2165925"/>
              <a:ext cx="830500" cy="749375"/>
            </a:xfrm>
            <a:custGeom>
              <a:rect b="b" l="l" r="r" t="t"/>
              <a:pathLst>
                <a:path extrusionOk="0" fill="none" h="29975" w="33220">
                  <a:moveTo>
                    <a:pt x="22674" y="0"/>
                  </a:moveTo>
                  <a:lnTo>
                    <a:pt x="10546" y="0"/>
                  </a:lnTo>
                  <a:lnTo>
                    <a:pt x="10546" y="0"/>
                  </a:lnTo>
                  <a:lnTo>
                    <a:pt x="9938" y="41"/>
                  </a:lnTo>
                  <a:lnTo>
                    <a:pt x="9370" y="162"/>
                  </a:lnTo>
                  <a:lnTo>
                    <a:pt x="8802" y="325"/>
                  </a:lnTo>
                  <a:lnTo>
                    <a:pt x="8315" y="609"/>
                  </a:lnTo>
                  <a:lnTo>
                    <a:pt x="7828" y="933"/>
                  </a:lnTo>
                  <a:lnTo>
                    <a:pt x="7382" y="1298"/>
                  </a:lnTo>
                  <a:lnTo>
                    <a:pt x="6977" y="1744"/>
                  </a:lnTo>
                  <a:lnTo>
                    <a:pt x="6652" y="2231"/>
                  </a:lnTo>
                  <a:lnTo>
                    <a:pt x="609" y="12736"/>
                  </a:lnTo>
                  <a:lnTo>
                    <a:pt x="609" y="12736"/>
                  </a:lnTo>
                  <a:lnTo>
                    <a:pt x="325" y="13263"/>
                  </a:lnTo>
                  <a:lnTo>
                    <a:pt x="162" y="13831"/>
                  </a:lnTo>
                  <a:lnTo>
                    <a:pt x="41" y="14399"/>
                  </a:lnTo>
                  <a:lnTo>
                    <a:pt x="0" y="15008"/>
                  </a:lnTo>
                  <a:lnTo>
                    <a:pt x="41" y="15575"/>
                  </a:lnTo>
                  <a:lnTo>
                    <a:pt x="162" y="16143"/>
                  </a:lnTo>
                  <a:lnTo>
                    <a:pt x="325" y="16711"/>
                  </a:lnTo>
                  <a:lnTo>
                    <a:pt x="609" y="17238"/>
                  </a:lnTo>
                  <a:lnTo>
                    <a:pt x="6652" y="27744"/>
                  </a:lnTo>
                  <a:lnTo>
                    <a:pt x="6652" y="27744"/>
                  </a:lnTo>
                  <a:lnTo>
                    <a:pt x="6977" y="28230"/>
                  </a:lnTo>
                  <a:lnTo>
                    <a:pt x="7382" y="28677"/>
                  </a:lnTo>
                  <a:lnTo>
                    <a:pt x="7828" y="29042"/>
                  </a:lnTo>
                  <a:lnTo>
                    <a:pt x="8315" y="29366"/>
                  </a:lnTo>
                  <a:lnTo>
                    <a:pt x="8802" y="29650"/>
                  </a:lnTo>
                  <a:lnTo>
                    <a:pt x="9370" y="29812"/>
                  </a:lnTo>
                  <a:lnTo>
                    <a:pt x="9938" y="29934"/>
                  </a:lnTo>
                  <a:lnTo>
                    <a:pt x="10546" y="29974"/>
                  </a:lnTo>
                  <a:lnTo>
                    <a:pt x="22674" y="29974"/>
                  </a:lnTo>
                  <a:lnTo>
                    <a:pt x="22674" y="29974"/>
                  </a:lnTo>
                  <a:lnTo>
                    <a:pt x="23282" y="29934"/>
                  </a:lnTo>
                  <a:lnTo>
                    <a:pt x="23850" y="29812"/>
                  </a:lnTo>
                  <a:lnTo>
                    <a:pt x="24377" y="29650"/>
                  </a:lnTo>
                  <a:lnTo>
                    <a:pt x="24904" y="29366"/>
                  </a:lnTo>
                  <a:lnTo>
                    <a:pt x="25391" y="29042"/>
                  </a:lnTo>
                  <a:lnTo>
                    <a:pt x="25837" y="28677"/>
                  </a:lnTo>
                  <a:lnTo>
                    <a:pt x="26202" y="28230"/>
                  </a:lnTo>
                  <a:lnTo>
                    <a:pt x="26567" y="27744"/>
                  </a:lnTo>
                  <a:lnTo>
                    <a:pt x="32611" y="17238"/>
                  </a:lnTo>
                  <a:lnTo>
                    <a:pt x="32611" y="17238"/>
                  </a:lnTo>
                  <a:lnTo>
                    <a:pt x="32895" y="16711"/>
                  </a:lnTo>
                  <a:lnTo>
                    <a:pt x="33057" y="16143"/>
                  </a:lnTo>
                  <a:lnTo>
                    <a:pt x="33179" y="15575"/>
                  </a:lnTo>
                  <a:lnTo>
                    <a:pt x="33219" y="15008"/>
                  </a:lnTo>
                  <a:lnTo>
                    <a:pt x="33179" y="14399"/>
                  </a:lnTo>
                  <a:lnTo>
                    <a:pt x="33057" y="13831"/>
                  </a:lnTo>
                  <a:lnTo>
                    <a:pt x="32895" y="13263"/>
                  </a:lnTo>
                  <a:lnTo>
                    <a:pt x="32611" y="12736"/>
                  </a:lnTo>
                  <a:lnTo>
                    <a:pt x="26567" y="2231"/>
                  </a:lnTo>
                  <a:lnTo>
                    <a:pt x="26567" y="2231"/>
                  </a:lnTo>
                  <a:lnTo>
                    <a:pt x="26202" y="1744"/>
                  </a:lnTo>
                  <a:lnTo>
                    <a:pt x="25837" y="1298"/>
                  </a:lnTo>
                  <a:lnTo>
                    <a:pt x="25391" y="933"/>
                  </a:lnTo>
                  <a:lnTo>
                    <a:pt x="24904" y="609"/>
                  </a:lnTo>
                  <a:lnTo>
                    <a:pt x="24377" y="325"/>
                  </a:lnTo>
                  <a:lnTo>
                    <a:pt x="23850" y="162"/>
                  </a:lnTo>
                  <a:lnTo>
                    <a:pt x="23282" y="41"/>
                  </a:lnTo>
                  <a:lnTo>
                    <a:pt x="22674" y="0"/>
                  </a:lnTo>
                  <a:lnTo>
                    <a:pt x="2267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27"/>
          <p:cNvGrpSpPr/>
          <p:nvPr/>
        </p:nvGrpSpPr>
        <p:grpSpPr>
          <a:xfrm>
            <a:off x="8097177" y="4166556"/>
            <a:ext cx="653583" cy="665941"/>
            <a:chOff x="3481508" y="562262"/>
            <a:chExt cx="978418" cy="964294"/>
          </a:xfrm>
        </p:grpSpPr>
        <p:sp>
          <p:nvSpPr>
            <p:cNvPr id="878" name="Google Shape;878;p27"/>
            <p:cNvSpPr/>
            <p:nvPr/>
          </p:nvSpPr>
          <p:spPr>
            <a:xfrm>
              <a:off x="3549900" y="629675"/>
              <a:ext cx="841650" cy="829500"/>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3481508" y="562262"/>
              <a:ext cx="978418" cy="964294"/>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4050">
              <a:solidFill>
                <a:schemeClr val="dk1"/>
              </a:solidFill>
              <a:prstDash val="solid"/>
              <a:round/>
              <a:headEnd len="sm" w="sm" type="none"/>
              <a:tailEnd len="sm" w="sm" type="none"/>
            </a:ln>
            <a:effectLst>
              <a:outerShdw blurRad="57150" rotWithShape="0" algn="bl" dir="5400000" dist="1905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3783125" y="880150"/>
              <a:ext cx="517175" cy="48775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3711125" y="812200"/>
              <a:ext cx="581050" cy="541525"/>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3943325" y="1030225"/>
              <a:ext cx="356975" cy="337675"/>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a:off x="4111650" y="1160025"/>
              <a:ext cx="188650" cy="206875"/>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a:off x="3893650" y="988650"/>
              <a:ext cx="406650" cy="37925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4033575" y="1140750"/>
              <a:ext cx="266725" cy="22715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4168450" y="1252300"/>
              <a:ext cx="107500" cy="99375"/>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3642175" y="757450"/>
              <a:ext cx="586125" cy="517175"/>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3641150" y="720950"/>
              <a:ext cx="488775" cy="4279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3641150" y="720950"/>
              <a:ext cx="295100" cy="272800"/>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3681725" y="777725"/>
              <a:ext cx="577000" cy="531375"/>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3707075" y="808150"/>
              <a:ext cx="552650" cy="500950"/>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3641150" y="726025"/>
              <a:ext cx="560775" cy="442125"/>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3641150" y="720950"/>
              <a:ext cx="403600" cy="33565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3641150" y="720950"/>
              <a:ext cx="318425" cy="301175"/>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a:off x="3778050" y="876100"/>
              <a:ext cx="515150" cy="479650"/>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3888575" y="983575"/>
              <a:ext cx="411725" cy="38432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3937250" y="1026175"/>
              <a:ext cx="363050" cy="34172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4027500" y="1136700"/>
              <a:ext cx="272800" cy="231200"/>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4106600" y="1155950"/>
              <a:ext cx="193700" cy="210950"/>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4163375" y="1248225"/>
              <a:ext cx="115625" cy="105500"/>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4218125" y="1299950"/>
              <a:ext cx="24375" cy="22325"/>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3708075" y="809175"/>
              <a:ext cx="553675" cy="50297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3678675" y="774675"/>
              <a:ext cx="552650" cy="504000"/>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3642175" y="755425"/>
              <a:ext cx="563800" cy="41677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3641150" y="725000"/>
              <a:ext cx="493850" cy="427950"/>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3641150" y="720950"/>
              <a:ext cx="408675" cy="339725"/>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3641150" y="720950"/>
              <a:ext cx="323500" cy="305250"/>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7"/>
            <p:cNvSpPr/>
            <p:nvPr/>
          </p:nvSpPr>
          <p:spPr>
            <a:xfrm>
              <a:off x="3641150" y="720950"/>
              <a:ext cx="300175" cy="276850"/>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3641150" y="720950"/>
              <a:ext cx="659150" cy="646950"/>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27"/>
          <p:cNvSpPr/>
          <p:nvPr/>
        </p:nvSpPr>
        <p:spPr>
          <a:xfrm>
            <a:off x="1171613" y="4166525"/>
            <a:ext cx="29307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27"/>
          <p:cNvGrpSpPr/>
          <p:nvPr/>
        </p:nvGrpSpPr>
        <p:grpSpPr>
          <a:xfrm>
            <a:off x="1384177" y="4304871"/>
            <a:ext cx="2505280" cy="368468"/>
            <a:chOff x="720217" y="589395"/>
            <a:chExt cx="7703813" cy="1063705"/>
          </a:xfrm>
        </p:grpSpPr>
        <p:sp>
          <p:nvSpPr>
            <p:cNvPr id="912" name="Google Shape;912;p27"/>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7"/>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7"/>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7"/>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7"/>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7"/>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7"/>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7"/>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7"/>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7"/>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7"/>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7"/>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7"/>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7"/>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7"/>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7"/>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7"/>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7"/>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27"/>
          <p:cNvSpPr/>
          <p:nvPr/>
        </p:nvSpPr>
        <p:spPr>
          <a:xfrm flipH="1" rot="10800000">
            <a:off x="5050213" y="4166525"/>
            <a:ext cx="29307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27"/>
          <p:cNvGrpSpPr/>
          <p:nvPr/>
        </p:nvGrpSpPr>
        <p:grpSpPr>
          <a:xfrm flipH="1" rot="10800000">
            <a:off x="5262777" y="4325711"/>
            <a:ext cx="2505280" cy="368468"/>
            <a:chOff x="720217" y="589395"/>
            <a:chExt cx="7703813" cy="1063705"/>
          </a:xfrm>
        </p:grpSpPr>
        <p:sp>
          <p:nvSpPr>
            <p:cNvPr id="943" name="Google Shape;943;p27"/>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7"/>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7"/>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7"/>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7"/>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7"/>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7"/>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7"/>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7"/>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7"/>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7"/>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27"/>
          <p:cNvGrpSpPr/>
          <p:nvPr/>
        </p:nvGrpSpPr>
        <p:grpSpPr>
          <a:xfrm>
            <a:off x="410352" y="4166575"/>
            <a:ext cx="653625" cy="665923"/>
            <a:chOff x="410352" y="4166575"/>
            <a:chExt cx="653625" cy="665923"/>
          </a:xfrm>
        </p:grpSpPr>
        <p:sp>
          <p:nvSpPr>
            <p:cNvPr id="973" name="Google Shape;973;p27"/>
            <p:cNvSpPr/>
            <p:nvPr/>
          </p:nvSpPr>
          <p:spPr>
            <a:xfrm flipH="1" rot="10800000">
              <a:off x="456038" y="4213090"/>
              <a:ext cx="562222" cy="57285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flipH="1" rot="10800000">
              <a:off x="410352" y="4166575"/>
              <a:ext cx="653625" cy="66592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4050">
              <a:solidFill>
                <a:schemeClr val="dk1"/>
              </a:solidFill>
              <a:prstDash val="solid"/>
              <a:round/>
              <a:headEnd len="sm" w="sm" type="none"/>
              <a:tailEnd len="sm" w="sm" type="none"/>
            </a:ln>
            <a:effectLst>
              <a:outerShdw blurRad="57150" rotWithShape="0" algn="bl" dir="5400000" dist="1905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flipH="1" rot="10800000">
              <a:off x="611832" y="4276124"/>
              <a:ext cx="345473" cy="33684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flipH="1" rot="10800000">
              <a:off x="563736" y="4285913"/>
              <a:ext cx="388141" cy="373977"/>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7"/>
            <p:cNvSpPr/>
            <p:nvPr/>
          </p:nvSpPr>
          <p:spPr>
            <a:xfrm flipH="1" rot="10800000">
              <a:off x="718846" y="4276124"/>
              <a:ext cx="238459" cy="233198"/>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7"/>
            <p:cNvSpPr/>
            <p:nvPr/>
          </p:nvSpPr>
          <p:spPr>
            <a:xfrm flipH="1" rot="10800000">
              <a:off x="831287" y="4276815"/>
              <a:ext cx="126018" cy="142868"/>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7"/>
            <p:cNvSpPr/>
            <p:nvPr/>
          </p:nvSpPr>
          <p:spPr>
            <a:xfrm flipH="1" rot="10800000">
              <a:off x="685663" y="4276124"/>
              <a:ext cx="271642" cy="26191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flipH="1" rot="10800000">
              <a:off x="779133" y="4276124"/>
              <a:ext cx="178172" cy="15687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flipH="1" rot="10800000">
              <a:off x="869229" y="4287329"/>
              <a:ext cx="71810" cy="68628"/>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7"/>
            <p:cNvSpPr/>
            <p:nvPr/>
          </p:nvSpPr>
          <p:spPr>
            <a:xfrm flipH="1" rot="10800000">
              <a:off x="517677" y="4340540"/>
              <a:ext cx="391532" cy="357161"/>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7"/>
            <p:cNvSpPr/>
            <p:nvPr/>
          </p:nvSpPr>
          <p:spPr>
            <a:xfrm flipH="1" rot="10800000">
              <a:off x="516993" y="4427383"/>
              <a:ext cx="326502" cy="2955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7"/>
            <p:cNvSpPr/>
            <p:nvPr/>
          </p:nvSpPr>
          <p:spPr>
            <a:xfrm flipH="1" rot="10800000">
              <a:off x="516993" y="4534512"/>
              <a:ext cx="197127" cy="188396"/>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7"/>
            <p:cNvSpPr/>
            <p:nvPr/>
          </p:nvSpPr>
          <p:spPr>
            <a:xfrm flipH="1" rot="10800000">
              <a:off x="544097" y="4316731"/>
              <a:ext cx="385436" cy="366968"/>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7"/>
            <p:cNvSpPr/>
            <p:nvPr/>
          </p:nvSpPr>
          <p:spPr>
            <a:xfrm flipH="1" rot="10800000">
              <a:off x="561031" y="4316731"/>
              <a:ext cx="369170" cy="345956"/>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7"/>
            <p:cNvSpPr/>
            <p:nvPr/>
          </p:nvSpPr>
          <p:spPr>
            <a:xfrm flipH="1" rot="10800000">
              <a:off x="516993" y="4414071"/>
              <a:ext cx="374598" cy="305332"/>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7"/>
            <p:cNvSpPr/>
            <p:nvPr/>
          </p:nvSpPr>
          <p:spPr>
            <a:xfrm flipH="1" rot="10800000">
              <a:off x="516993" y="4491108"/>
              <a:ext cx="269605" cy="23180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7"/>
            <p:cNvSpPr/>
            <p:nvPr/>
          </p:nvSpPr>
          <p:spPr>
            <a:xfrm flipH="1" rot="10800000">
              <a:off x="516993" y="4514916"/>
              <a:ext cx="212708" cy="207991"/>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7"/>
            <p:cNvSpPr/>
            <p:nvPr/>
          </p:nvSpPr>
          <p:spPr>
            <a:xfrm flipH="1" rot="10800000">
              <a:off x="608442" y="4284515"/>
              <a:ext cx="344120" cy="331246"/>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7"/>
            <p:cNvSpPr/>
            <p:nvPr/>
          </p:nvSpPr>
          <p:spPr>
            <a:xfrm flipH="1" rot="10800000">
              <a:off x="682273" y="4276124"/>
              <a:ext cx="275032" cy="26541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7"/>
            <p:cNvSpPr/>
            <p:nvPr/>
          </p:nvSpPr>
          <p:spPr>
            <a:xfrm flipH="1" rot="10800000">
              <a:off x="714788" y="4276124"/>
              <a:ext cx="242517" cy="23599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7"/>
            <p:cNvSpPr/>
            <p:nvPr/>
          </p:nvSpPr>
          <p:spPr>
            <a:xfrm flipH="1" rot="10800000">
              <a:off x="775075" y="4276124"/>
              <a:ext cx="182230" cy="159667"/>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7"/>
            <p:cNvSpPr/>
            <p:nvPr/>
          </p:nvSpPr>
          <p:spPr>
            <a:xfrm flipH="1" rot="10800000">
              <a:off x="827913" y="4276815"/>
              <a:ext cx="129392" cy="145682"/>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7"/>
            <p:cNvSpPr/>
            <p:nvPr/>
          </p:nvSpPr>
          <p:spPr>
            <a:xfrm flipH="1" rot="10800000">
              <a:off x="865839" y="4285913"/>
              <a:ext cx="77238" cy="72858"/>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7"/>
            <p:cNvSpPr/>
            <p:nvPr/>
          </p:nvSpPr>
          <p:spPr>
            <a:xfrm flipH="1" rot="10800000">
              <a:off x="902412" y="4307633"/>
              <a:ext cx="16283" cy="15418"/>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7"/>
            <p:cNvSpPr/>
            <p:nvPr/>
          </p:nvSpPr>
          <p:spPr>
            <a:xfrm flipH="1" rot="10800000">
              <a:off x="561699" y="4314625"/>
              <a:ext cx="369855" cy="34735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7"/>
            <p:cNvSpPr/>
            <p:nvPr/>
          </p:nvSpPr>
          <p:spPr>
            <a:xfrm flipH="1" rot="10800000">
              <a:off x="542059" y="4337743"/>
              <a:ext cx="369170" cy="348062"/>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7"/>
            <p:cNvSpPr/>
            <p:nvPr/>
          </p:nvSpPr>
          <p:spPr>
            <a:xfrm flipH="1" rot="10800000">
              <a:off x="517677" y="4411275"/>
              <a:ext cx="376618" cy="28782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7"/>
            <p:cNvSpPr/>
            <p:nvPr/>
          </p:nvSpPr>
          <p:spPr>
            <a:xfrm flipH="1" rot="10800000">
              <a:off x="516993" y="4424569"/>
              <a:ext cx="329892" cy="295542"/>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7"/>
            <p:cNvSpPr/>
            <p:nvPr/>
          </p:nvSpPr>
          <p:spPr>
            <a:xfrm flipH="1" rot="10800000">
              <a:off x="516993" y="4488294"/>
              <a:ext cx="272995" cy="234614"/>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7"/>
            <p:cNvSpPr/>
            <p:nvPr/>
          </p:nvSpPr>
          <p:spPr>
            <a:xfrm flipH="1" rot="10800000">
              <a:off x="516993" y="4512102"/>
              <a:ext cx="216098" cy="210806"/>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7"/>
            <p:cNvSpPr/>
            <p:nvPr/>
          </p:nvSpPr>
          <p:spPr>
            <a:xfrm flipH="1" rot="10800000">
              <a:off x="516993" y="4531715"/>
              <a:ext cx="200517" cy="191193"/>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7"/>
            <p:cNvSpPr/>
            <p:nvPr/>
          </p:nvSpPr>
          <p:spPr>
            <a:xfrm flipH="1" rot="10800000">
              <a:off x="516993" y="4276124"/>
              <a:ext cx="440312" cy="446784"/>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05" name="Shape 1005"/>
        <p:cNvGrpSpPr/>
        <p:nvPr/>
      </p:nvGrpSpPr>
      <p:grpSpPr>
        <a:xfrm>
          <a:off x="0" y="0"/>
          <a:ext cx="0" cy="0"/>
          <a:chOff x="0" y="0"/>
          <a:chExt cx="0" cy="0"/>
        </a:xfrm>
      </p:grpSpPr>
      <p:sp>
        <p:nvSpPr>
          <p:cNvPr id="1006" name="Google Shape;1006;p28"/>
          <p:cNvSpPr/>
          <p:nvPr/>
        </p:nvSpPr>
        <p:spPr>
          <a:xfrm>
            <a:off x="390900" y="1325325"/>
            <a:ext cx="83622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 name="Google Shape;1008;p28"/>
          <p:cNvGrpSpPr/>
          <p:nvPr/>
        </p:nvGrpSpPr>
        <p:grpSpPr>
          <a:xfrm>
            <a:off x="390900" y="4166525"/>
            <a:ext cx="2530500" cy="666000"/>
            <a:chOff x="390900" y="4166525"/>
            <a:chExt cx="2530500" cy="666000"/>
          </a:xfrm>
        </p:grpSpPr>
        <p:sp>
          <p:nvSpPr>
            <p:cNvPr id="1009" name="Google Shape;1009;p28"/>
            <p:cNvSpPr/>
            <p:nvPr/>
          </p:nvSpPr>
          <p:spPr>
            <a:xfrm flipH="1">
              <a:off x="3909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28"/>
            <p:cNvGrpSpPr/>
            <p:nvPr/>
          </p:nvGrpSpPr>
          <p:grpSpPr>
            <a:xfrm flipH="1">
              <a:off x="574690" y="4350005"/>
              <a:ext cx="2163231" cy="298688"/>
              <a:chOff x="720217" y="589395"/>
              <a:chExt cx="7703813" cy="1063705"/>
            </a:xfrm>
          </p:grpSpPr>
          <p:sp>
            <p:nvSpPr>
              <p:cNvPr id="1011" name="Google Shape;1011;p2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0" name="Google Shape;1040;p28"/>
          <p:cNvGrpSpPr/>
          <p:nvPr/>
        </p:nvGrpSpPr>
        <p:grpSpPr>
          <a:xfrm>
            <a:off x="6222600" y="4166525"/>
            <a:ext cx="2530500" cy="666000"/>
            <a:chOff x="6222600" y="4166525"/>
            <a:chExt cx="2530500" cy="666000"/>
          </a:xfrm>
        </p:grpSpPr>
        <p:sp>
          <p:nvSpPr>
            <p:cNvPr id="1041" name="Google Shape;1041;p28"/>
            <p:cNvSpPr/>
            <p:nvPr/>
          </p:nvSpPr>
          <p:spPr>
            <a:xfrm>
              <a:off x="62226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28"/>
            <p:cNvGrpSpPr/>
            <p:nvPr/>
          </p:nvGrpSpPr>
          <p:grpSpPr>
            <a:xfrm>
              <a:off x="6406079" y="4350005"/>
              <a:ext cx="2163231" cy="298688"/>
              <a:chOff x="720217" y="589395"/>
              <a:chExt cx="7703813" cy="1063705"/>
            </a:xfrm>
          </p:grpSpPr>
          <p:sp>
            <p:nvSpPr>
              <p:cNvPr id="1043" name="Google Shape;1043;p2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2" name="Google Shape;1072;p28"/>
          <p:cNvGrpSpPr/>
          <p:nvPr/>
        </p:nvGrpSpPr>
        <p:grpSpPr>
          <a:xfrm>
            <a:off x="3036737" y="4166525"/>
            <a:ext cx="3093600" cy="666000"/>
            <a:chOff x="3036737" y="4166525"/>
            <a:chExt cx="3093600" cy="666000"/>
          </a:xfrm>
        </p:grpSpPr>
        <p:sp>
          <p:nvSpPr>
            <p:cNvPr id="1073" name="Google Shape;1073;p28"/>
            <p:cNvSpPr/>
            <p:nvPr/>
          </p:nvSpPr>
          <p:spPr>
            <a:xfrm flipH="1">
              <a:off x="3036737" y="4166525"/>
              <a:ext cx="3093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28"/>
            <p:cNvGrpSpPr/>
            <p:nvPr/>
          </p:nvGrpSpPr>
          <p:grpSpPr>
            <a:xfrm flipH="1" rot="10800000">
              <a:off x="3245196" y="4349994"/>
              <a:ext cx="2676305" cy="298688"/>
              <a:chOff x="720217" y="589395"/>
              <a:chExt cx="7703813" cy="1063705"/>
            </a:xfrm>
          </p:grpSpPr>
          <p:sp>
            <p:nvSpPr>
              <p:cNvPr id="1075" name="Google Shape;1075;p2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4" name="Google Shape;1104;p28"/>
          <p:cNvGrpSpPr/>
          <p:nvPr/>
        </p:nvGrpSpPr>
        <p:grpSpPr>
          <a:xfrm>
            <a:off x="719991" y="630342"/>
            <a:ext cx="242133" cy="243514"/>
            <a:chOff x="7718400" y="2030050"/>
            <a:chExt cx="1419300" cy="1427400"/>
          </a:xfrm>
        </p:grpSpPr>
        <p:sp>
          <p:nvSpPr>
            <p:cNvPr id="1105" name="Google Shape;1105;p2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28"/>
          <p:cNvGrpSpPr/>
          <p:nvPr/>
        </p:nvGrpSpPr>
        <p:grpSpPr>
          <a:xfrm>
            <a:off x="8181866" y="630342"/>
            <a:ext cx="242133" cy="243514"/>
            <a:chOff x="7718400" y="2030050"/>
            <a:chExt cx="1419300" cy="1427400"/>
          </a:xfrm>
        </p:grpSpPr>
        <p:sp>
          <p:nvSpPr>
            <p:cNvPr id="1111" name="Google Shape;1111;p2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9" name="Shape 1119"/>
        <p:cNvGrpSpPr/>
        <p:nvPr/>
      </p:nvGrpSpPr>
      <p:grpSpPr>
        <a:xfrm>
          <a:off x="0" y="0"/>
          <a:ext cx="0" cy="0"/>
          <a:chOff x="0" y="0"/>
          <a:chExt cx="0" cy="0"/>
        </a:xfrm>
      </p:grpSpPr>
      <p:sp>
        <p:nvSpPr>
          <p:cNvPr id="1120" name="Google Shape;1120;p30"/>
          <p:cNvSpPr txBox="1"/>
          <p:nvPr>
            <p:ph type="ctrTitle"/>
          </p:nvPr>
        </p:nvSpPr>
        <p:spPr>
          <a:xfrm>
            <a:off x="720100" y="2147199"/>
            <a:ext cx="7703700" cy="163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5200"/>
              <a:buNone/>
              <a:defRPr sz="50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21" name="Google Shape;1121;p30"/>
          <p:cNvSpPr txBox="1"/>
          <p:nvPr>
            <p:ph idx="1" type="subTitle"/>
          </p:nvPr>
        </p:nvSpPr>
        <p:spPr>
          <a:xfrm>
            <a:off x="2576700" y="4048759"/>
            <a:ext cx="3990600" cy="47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22" name="Shape 1122"/>
        <p:cNvGrpSpPr/>
        <p:nvPr/>
      </p:nvGrpSpPr>
      <p:grpSpPr>
        <a:xfrm>
          <a:off x="0" y="0"/>
          <a:ext cx="0" cy="0"/>
          <a:chOff x="0" y="0"/>
          <a:chExt cx="0" cy="0"/>
        </a:xfrm>
      </p:grpSpPr>
      <p:sp>
        <p:nvSpPr>
          <p:cNvPr id="1123" name="Google Shape;1123;p31"/>
          <p:cNvSpPr txBox="1"/>
          <p:nvPr>
            <p:ph idx="1" type="subTitle"/>
          </p:nvPr>
        </p:nvSpPr>
        <p:spPr>
          <a:xfrm>
            <a:off x="1790701" y="1912687"/>
            <a:ext cx="2390700" cy="52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4" name="Google Shape;1124;p31"/>
          <p:cNvSpPr txBox="1"/>
          <p:nvPr>
            <p:ph idx="2" type="subTitle"/>
          </p:nvPr>
        </p:nvSpPr>
        <p:spPr>
          <a:xfrm>
            <a:off x="6096077" y="1912687"/>
            <a:ext cx="2390700" cy="52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5" name="Google Shape;1125;p31"/>
          <p:cNvSpPr txBox="1"/>
          <p:nvPr>
            <p:ph idx="3" type="subTitle"/>
          </p:nvPr>
        </p:nvSpPr>
        <p:spPr>
          <a:xfrm>
            <a:off x="1790701" y="2892674"/>
            <a:ext cx="2390700" cy="52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6" name="Google Shape;1126;p31"/>
          <p:cNvSpPr txBox="1"/>
          <p:nvPr>
            <p:ph idx="4" type="subTitle"/>
          </p:nvPr>
        </p:nvSpPr>
        <p:spPr>
          <a:xfrm>
            <a:off x="6096077" y="2892674"/>
            <a:ext cx="2390700" cy="52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7" name="Google Shape;1127;p31"/>
          <p:cNvSpPr txBox="1"/>
          <p:nvPr>
            <p:ph type="title"/>
          </p:nvPr>
        </p:nvSpPr>
        <p:spPr>
          <a:xfrm>
            <a:off x="658800" y="1624693"/>
            <a:ext cx="1048200" cy="89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42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128" name="Google Shape;1128;p31"/>
          <p:cNvSpPr txBox="1"/>
          <p:nvPr>
            <p:ph idx="5" type="title"/>
          </p:nvPr>
        </p:nvSpPr>
        <p:spPr>
          <a:xfrm>
            <a:off x="658800" y="2604673"/>
            <a:ext cx="1048200" cy="89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42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129" name="Google Shape;1129;p31"/>
          <p:cNvSpPr txBox="1"/>
          <p:nvPr>
            <p:ph idx="6" type="title"/>
          </p:nvPr>
        </p:nvSpPr>
        <p:spPr>
          <a:xfrm>
            <a:off x="4961000" y="1624693"/>
            <a:ext cx="1048200" cy="89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42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130" name="Google Shape;1130;p31"/>
          <p:cNvSpPr txBox="1"/>
          <p:nvPr>
            <p:ph idx="7" type="title"/>
          </p:nvPr>
        </p:nvSpPr>
        <p:spPr>
          <a:xfrm>
            <a:off x="4961000" y="2604673"/>
            <a:ext cx="1048200" cy="89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42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131" name="Google Shape;1131;p31"/>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132" name="Google Shape;1132;p31"/>
          <p:cNvSpPr txBox="1"/>
          <p:nvPr>
            <p:ph idx="9" type="subTitle"/>
          </p:nvPr>
        </p:nvSpPr>
        <p:spPr>
          <a:xfrm>
            <a:off x="1782925" y="1548493"/>
            <a:ext cx="2390700" cy="36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Font typeface="Montserrat"/>
              <a:buNone/>
              <a:defRPr sz="2200">
                <a:latin typeface="Lexend Deca Black"/>
                <a:ea typeface="Lexend Deca Black"/>
                <a:cs typeface="Lexend Deca Black"/>
                <a:sym typeface="Lexend Deca Black"/>
              </a:defRPr>
            </a:lvl1pPr>
            <a:lvl2pPr lvl="1"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2pPr>
            <a:lvl3pPr lvl="2"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rtl="0"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33" name="Google Shape;1133;p31"/>
          <p:cNvSpPr txBox="1"/>
          <p:nvPr>
            <p:ph idx="13" type="subTitle"/>
          </p:nvPr>
        </p:nvSpPr>
        <p:spPr>
          <a:xfrm>
            <a:off x="6096075" y="1548493"/>
            <a:ext cx="2390700" cy="36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Font typeface="Montserrat"/>
              <a:buNone/>
              <a:defRPr sz="2200">
                <a:latin typeface="Lexend Deca Black"/>
                <a:ea typeface="Lexend Deca Black"/>
                <a:cs typeface="Lexend Deca Black"/>
                <a:sym typeface="Lexend Deca Black"/>
              </a:defRPr>
            </a:lvl1pPr>
            <a:lvl2pPr lvl="1"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2pPr>
            <a:lvl3pPr lvl="2"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rtl="0"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34" name="Google Shape;1134;p31"/>
          <p:cNvSpPr txBox="1"/>
          <p:nvPr>
            <p:ph idx="14" type="subTitle"/>
          </p:nvPr>
        </p:nvSpPr>
        <p:spPr>
          <a:xfrm>
            <a:off x="1782925" y="2528473"/>
            <a:ext cx="2390700" cy="36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Font typeface="Montserrat"/>
              <a:buNone/>
              <a:defRPr sz="2200">
                <a:latin typeface="Lexend Deca Black"/>
                <a:ea typeface="Lexend Deca Black"/>
                <a:cs typeface="Lexend Deca Black"/>
                <a:sym typeface="Lexend Deca Black"/>
              </a:defRPr>
            </a:lvl1pPr>
            <a:lvl2pPr lvl="1"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2pPr>
            <a:lvl3pPr lvl="2"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rtl="0"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35" name="Google Shape;1135;p31"/>
          <p:cNvSpPr txBox="1"/>
          <p:nvPr>
            <p:ph idx="15" type="subTitle"/>
          </p:nvPr>
        </p:nvSpPr>
        <p:spPr>
          <a:xfrm>
            <a:off x="6096075" y="2528473"/>
            <a:ext cx="2390700" cy="36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Font typeface="Montserrat"/>
              <a:buNone/>
              <a:defRPr sz="2200">
                <a:latin typeface="Lexend Deca Black"/>
                <a:ea typeface="Lexend Deca Black"/>
                <a:cs typeface="Lexend Deca Black"/>
                <a:sym typeface="Lexend Deca Black"/>
              </a:defRPr>
            </a:lvl1pPr>
            <a:lvl2pPr lvl="1"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2pPr>
            <a:lvl3pPr lvl="2"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rtl="0"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rtl="0"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 name="Google Shape;17;p4"/>
          <p:cNvSpPr txBox="1"/>
          <p:nvPr>
            <p:ph idx="1" type="body"/>
          </p:nvPr>
        </p:nvSpPr>
        <p:spPr>
          <a:xfrm>
            <a:off x="720000" y="1556725"/>
            <a:ext cx="7704000" cy="3075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36" name="Shape 1136"/>
        <p:cNvGrpSpPr/>
        <p:nvPr/>
      </p:nvGrpSpPr>
      <p:grpSpPr>
        <a:xfrm>
          <a:off x="0" y="0"/>
          <a:ext cx="0" cy="0"/>
          <a:chOff x="0" y="0"/>
          <a:chExt cx="0" cy="0"/>
        </a:xfrm>
      </p:grpSpPr>
      <p:sp>
        <p:nvSpPr>
          <p:cNvPr id="1137" name="Google Shape;1137;p32"/>
          <p:cNvSpPr txBox="1"/>
          <p:nvPr>
            <p:ph idx="1" type="subTitle"/>
          </p:nvPr>
        </p:nvSpPr>
        <p:spPr>
          <a:xfrm>
            <a:off x="2887925" y="2397550"/>
            <a:ext cx="4776000" cy="129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138" name="Google Shape;1138;p32"/>
          <p:cNvSpPr txBox="1"/>
          <p:nvPr>
            <p:ph type="title"/>
          </p:nvPr>
        </p:nvSpPr>
        <p:spPr>
          <a:xfrm>
            <a:off x="2887981" y="1594550"/>
            <a:ext cx="4776000" cy="574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900"/>
              <a:buNone/>
              <a:defRPr sz="3600"/>
            </a:lvl1pPr>
            <a:lvl2pPr lvl="1" rtl="0" algn="l">
              <a:lnSpc>
                <a:spcPct val="100000"/>
              </a:lnSpc>
              <a:spcBef>
                <a:spcPts val="0"/>
              </a:spcBef>
              <a:spcAft>
                <a:spcPts val="0"/>
              </a:spcAft>
              <a:buSzPts val="3900"/>
              <a:buNone/>
              <a:defRPr sz="3900"/>
            </a:lvl2pPr>
            <a:lvl3pPr lvl="2" rtl="0" algn="l">
              <a:lnSpc>
                <a:spcPct val="100000"/>
              </a:lnSpc>
              <a:spcBef>
                <a:spcPts val="0"/>
              </a:spcBef>
              <a:spcAft>
                <a:spcPts val="0"/>
              </a:spcAft>
              <a:buSzPts val="3900"/>
              <a:buNone/>
              <a:defRPr sz="3900"/>
            </a:lvl3pPr>
            <a:lvl4pPr lvl="3" rtl="0" algn="l">
              <a:lnSpc>
                <a:spcPct val="100000"/>
              </a:lnSpc>
              <a:spcBef>
                <a:spcPts val="0"/>
              </a:spcBef>
              <a:spcAft>
                <a:spcPts val="0"/>
              </a:spcAft>
              <a:buSzPts val="3900"/>
              <a:buNone/>
              <a:defRPr sz="3900"/>
            </a:lvl4pPr>
            <a:lvl5pPr lvl="4" rtl="0" algn="l">
              <a:lnSpc>
                <a:spcPct val="100000"/>
              </a:lnSpc>
              <a:spcBef>
                <a:spcPts val="0"/>
              </a:spcBef>
              <a:spcAft>
                <a:spcPts val="0"/>
              </a:spcAft>
              <a:buSzPts val="3900"/>
              <a:buNone/>
              <a:defRPr sz="3900"/>
            </a:lvl5pPr>
            <a:lvl6pPr lvl="5" rtl="0" algn="l">
              <a:lnSpc>
                <a:spcPct val="100000"/>
              </a:lnSpc>
              <a:spcBef>
                <a:spcPts val="0"/>
              </a:spcBef>
              <a:spcAft>
                <a:spcPts val="0"/>
              </a:spcAft>
              <a:buSzPts val="3900"/>
              <a:buNone/>
              <a:defRPr sz="3900"/>
            </a:lvl6pPr>
            <a:lvl7pPr lvl="6" rtl="0" algn="l">
              <a:lnSpc>
                <a:spcPct val="100000"/>
              </a:lnSpc>
              <a:spcBef>
                <a:spcPts val="0"/>
              </a:spcBef>
              <a:spcAft>
                <a:spcPts val="0"/>
              </a:spcAft>
              <a:buSzPts val="3900"/>
              <a:buNone/>
              <a:defRPr sz="3900"/>
            </a:lvl7pPr>
            <a:lvl8pPr lvl="7" rtl="0" algn="l">
              <a:lnSpc>
                <a:spcPct val="100000"/>
              </a:lnSpc>
              <a:spcBef>
                <a:spcPts val="0"/>
              </a:spcBef>
              <a:spcAft>
                <a:spcPts val="0"/>
              </a:spcAft>
              <a:buSzPts val="3900"/>
              <a:buNone/>
              <a:defRPr sz="3900"/>
            </a:lvl8pPr>
            <a:lvl9pPr lvl="8" rtl="0" algn="l">
              <a:lnSpc>
                <a:spcPct val="100000"/>
              </a:lnSpc>
              <a:spcBef>
                <a:spcPts val="0"/>
              </a:spcBef>
              <a:spcAft>
                <a:spcPts val="0"/>
              </a:spcAft>
              <a:buSzPts val="3900"/>
              <a:buNone/>
              <a:defRPr sz="39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9" name="Shape 1139"/>
        <p:cNvGrpSpPr/>
        <p:nvPr/>
      </p:nvGrpSpPr>
      <p:grpSpPr>
        <a:xfrm>
          <a:off x="0" y="0"/>
          <a:ext cx="0" cy="0"/>
          <a:chOff x="0" y="0"/>
          <a:chExt cx="0" cy="0"/>
        </a:xfrm>
      </p:grpSpPr>
      <p:sp>
        <p:nvSpPr>
          <p:cNvPr id="1140" name="Google Shape;1140;p33"/>
          <p:cNvSpPr txBox="1"/>
          <p:nvPr>
            <p:ph type="title"/>
          </p:nvPr>
        </p:nvSpPr>
        <p:spPr>
          <a:xfrm>
            <a:off x="748250" y="1735750"/>
            <a:ext cx="3473700" cy="1647600"/>
          </a:xfrm>
          <a:prstGeom prst="rect">
            <a:avLst/>
          </a:prstGeom>
          <a:noFill/>
          <a:ln>
            <a:noFill/>
          </a:ln>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5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41" name="Google Shape;1141;p33"/>
          <p:cNvSpPr txBox="1"/>
          <p:nvPr>
            <p:ph idx="2" type="title"/>
          </p:nvPr>
        </p:nvSpPr>
        <p:spPr>
          <a:xfrm>
            <a:off x="1719625" y="674750"/>
            <a:ext cx="1530900" cy="863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57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142" name="Google Shape;1142;p33"/>
          <p:cNvSpPr txBox="1"/>
          <p:nvPr>
            <p:ph idx="1" type="subTitle"/>
          </p:nvPr>
        </p:nvSpPr>
        <p:spPr>
          <a:xfrm>
            <a:off x="1225600" y="3774775"/>
            <a:ext cx="2518800" cy="71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3" name="Shape 1143"/>
        <p:cNvGrpSpPr/>
        <p:nvPr/>
      </p:nvGrpSpPr>
      <p:grpSpPr>
        <a:xfrm>
          <a:off x="0" y="0"/>
          <a:ext cx="0" cy="0"/>
          <a:chOff x="0" y="0"/>
          <a:chExt cx="0" cy="0"/>
        </a:xfrm>
      </p:grpSpPr>
      <p:sp>
        <p:nvSpPr>
          <p:cNvPr id="1144" name="Google Shape;1144;p3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145" name="Google Shape;1145;p34"/>
          <p:cNvSpPr txBox="1"/>
          <p:nvPr>
            <p:ph idx="1" type="body"/>
          </p:nvPr>
        </p:nvSpPr>
        <p:spPr>
          <a:xfrm>
            <a:off x="720000" y="1556725"/>
            <a:ext cx="7704000" cy="3075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6" name="Shape 1146"/>
        <p:cNvGrpSpPr/>
        <p:nvPr/>
      </p:nvGrpSpPr>
      <p:grpSpPr>
        <a:xfrm>
          <a:off x="0" y="0"/>
          <a:ext cx="0" cy="0"/>
          <a:chOff x="0" y="0"/>
          <a:chExt cx="0" cy="0"/>
        </a:xfrm>
      </p:grpSpPr>
      <p:sp>
        <p:nvSpPr>
          <p:cNvPr id="1147" name="Google Shape;1147;p35"/>
          <p:cNvSpPr/>
          <p:nvPr/>
        </p:nvSpPr>
        <p:spPr>
          <a:xfrm flipH="1" rot="10800000">
            <a:off x="1701513" y="3717250"/>
            <a:ext cx="5741100" cy="1106400"/>
          </a:xfrm>
          <a:prstGeom prst="roundRect">
            <a:avLst>
              <a:gd fmla="val 15560"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8" name="Google Shape;1148;p35"/>
          <p:cNvGrpSpPr/>
          <p:nvPr/>
        </p:nvGrpSpPr>
        <p:grpSpPr>
          <a:xfrm flipH="1">
            <a:off x="1927837" y="3905455"/>
            <a:ext cx="5312550" cy="730340"/>
            <a:chOff x="720217" y="589395"/>
            <a:chExt cx="7703813" cy="1063706"/>
          </a:xfrm>
        </p:grpSpPr>
        <p:sp>
          <p:nvSpPr>
            <p:cNvPr id="1149" name="Google Shape;1149;p35"/>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5"/>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5"/>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5"/>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5"/>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5"/>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5"/>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5"/>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5"/>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5"/>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5"/>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5"/>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5"/>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5"/>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5"/>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5"/>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5"/>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5"/>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5"/>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5"/>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5"/>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5"/>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5"/>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5"/>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5"/>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5"/>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5"/>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5"/>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5"/>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8" name="Google Shape;1178;p35"/>
          <p:cNvGrpSpPr/>
          <p:nvPr/>
        </p:nvGrpSpPr>
        <p:grpSpPr>
          <a:xfrm>
            <a:off x="7550466" y="3719849"/>
            <a:ext cx="1202562" cy="1106352"/>
            <a:chOff x="4711950" y="2074650"/>
            <a:chExt cx="1013025" cy="931900"/>
          </a:xfrm>
        </p:grpSpPr>
        <p:sp>
          <p:nvSpPr>
            <p:cNvPr id="1179" name="Google Shape;1179;p35"/>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rgbClr val="C4CEDC"/>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5"/>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rgbClr val="000000">
                  <a:alpha val="6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5"/>
            <p:cNvSpPr/>
            <p:nvPr/>
          </p:nvSpPr>
          <p:spPr>
            <a:xfrm>
              <a:off x="4920850" y="2544150"/>
              <a:ext cx="707800" cy="371150"/>
            </a:xfrm>
            <a:custGeom>
              <a:rect b="b" l="l" r="r" t="t"/>
              <a:pathLst>
                <a:path extrusionOk="0" h="14846" w="28312">
                  <a:moveTo>
                    <a:pt x="20727" y="0"/>
                  </a:moveTo>
                  <a:lnTo>
                    <a:pt x="20321" y="41"/>
                  </a:lnTo>
                  <a:lnTo>
                    <a:pt x="19834" y="122"/>
                  </a:lnTo>
                  <a:lnTo>
                    <a:pt x="19104" y="284"/>
                  </a:lnTo>
                  <a:lnTo>
                    <a:pt x="18415" y="487"/>
                  </a:lnTo>
                  <a:lnTo>
                    <a:pt x="17806" y="690"/>
                  </a:lnTo>
                  <a:lnTo>
                    <a:pt x="17279" y="933"/>
                  </a:lnTo>
                  <a:lnTo>
                    <a:pt x="16711" y="1217"/>
                  </a:lnTo>
                  <a:lnTo>
                    <a:pt x="16184" y="1542"/>
                  </a:lnTo>
                  <a:lnTo>
                    <a:pt x="15657" y="1907"/>
                  </a:lnTo>
                  <a:lnTo>
                    <a:pt x="15170" y="2272"/>
                  </a:lnTo>
                  <a:lnTo>
                    <a:pt x="14643" y="2677"/>
                  </a:lnTo>
                  <a:lnTo>
                    <a:pt x="14196" y="3123"/>
                  </a:lnTo>
                  <a:lnTo>
                    <a:pt x="13953" y="3367"/>
                  </a:lnTo>
                  <a:lnTo>
                    <a:pt x="13507" y="3894"/>
                  </a:lnTo>
                  <a:lnTo>
                    <a:pt x="13223" y="4340"/>
                  </a:lnTo>
                  <a:lnTo>
                    <a:pt x="12939" y="4827"/>
                  </a:lnTo>
                  <a:lnTo>
                    <a:pt x="12655" y="5435"/>
                  </a:lnTo>
                  <a:lnTo>
                    <a:pt x="12331" y="6125"/>
                  </a:lnTo>
                  <a:lnTo>
                    <a:pt x="12047" y="6733"/>
                  </a:lnTo>
                  <a:lnTo>
                    <a:pt x="11682" y="7382"/>
                  </a:lnTo>
                  <a:lnTo>
                    <a:pt x="11317" y="7950"/>
                  </a:lnTo>
                  <a:lnTo>
                    <a:pt x="10789" y="8599"/>
                  </a:lnTo>
                  <a:lnTo>
                    <a:pt x="10627" y="8761"/>
                  </a:lnTo>
                  <a:lnTo>
                    <a:pt x="10222" y="9126"/>
                  </a:lnTo>
                  <a:lnTo>
                    <a:pt x="9816" y="9451"/>
                  </a:lnTo>
                  <a:lnTo>
                    <a:pt x="9491" y="9613"/>
                  </a:lnTo>
                  <a:lnTo>
                    <a:pt x="9167" y="9735"/>
                  </a:lnTo>
                  <a:lnTo>
                    <a:pt x="8842" y="9816"/>
                  </a:lnTo>
                  <a:lnTo>
                    <a:pt x="8518" y="9857"/>
                  </a:lnTo>
                  <a:lnTo>
                    <a:pt x="8031" y="9816"/>
                  </a:lnTo>
                  <a:lnTo>
                    <a:pt x="7179" y="9694"/>
                  </a:lnTo>
                  <a:lnTo>
                    <a:pt x="6287" y="9491"/>
                  </a:lnTo>
                  <a:lnTo>
                    <a:pt x="5719" y="9370"/>
                  </a:lnTo>
                  <a:lnTo>
                    <a:pt x="4989" y="9167"/>
                  </a:lnTo>
                  <a:lnTo>
                    <a:pt x="4219" y="8924"/>
                  </a:lnTo>
                  <a:lnTo>
                    <a:pt x="3651" y="8802"/>
                  </a:lnTo>
                  <a:lnTo>
                    <a:pt x="3083" y="8721"/>
                  </a:lnTo>
                  <a:lnTo>
                    <a:pt x="2515" y="8680"/>
                  </a:lnTo>
                  <a:lnTo>
                    <a:pt x="1947" y="8721"/>
                  </a:lnTo>
                  <a:lnTo>
                    <a:pt x="1460" y="8842"/>
                  </a:lnTo>
                  <a:lnTo>
                    <a:pt x="974" y="8924"/>
                  </a:lnTo>
                  <a:lnTo>
                    <a:pt x="0" y="9208"/>
                  </a:lnTo>
                  <a:lnTo>
                    <a:pt x="1947" y="12615"/>
                  </a:lnTo>
                  <a:lnTo>
                    <a:pt x="2272" y="13101"/>
                  </a:lnTo>
                  <a:lnTo>
                    <a:pt x="2677" y="13548"/>
                  </a:lnTo>
                  <a:lnTo>
                    <a:pt x="3123" y="13913"/>
                  </a:lnTo>
                  <a:lnTo>
                    <a:pt x="3610" y="14237"/>
                  </a:lnTo>
                  <a:lnTo>
                    <a:pt x="4097" y="14521"/>
                  </a:lnTo>
                  <a:lnTo>
                    <a:pt x="4665" y="14683"/>
                  </a:lnTo>
                  <a:lnTo>
                    <a:pt x="5233" y="14805"/>
                  </a:lnTo>
                  <a:lnTo>
                    <a:pt x="5841" y="14845"/>
                  </a:lnTo>
                  <a:lnTo>
                    <a:pt x="11317" y="14845"/>
                  </a:lnTo>
                  <a:lnTo>
                    <a:pt x="11479" y="14724"/>
                  </a:lnTo>
                  <a:lnTo>
                    <a:pt x="11641" y="14602"/>
                  </a:lnTo>
                  <a:lnTo>
                    <a:pt x="11925" y="14278"/>
                  </a:lnTo>
                  <a:lnTo>
                    <a:pt x="12168" y="13913"/>
                  </a:lnTo>
                  <a:lnTo>
                    <a:pt x="12371" y="13548"/>
                  </a:lnTo>
                  <a:lnTo>
                    <a:pt x="12574" y="13020"/>
                  </a:lnTo>
                  <a:lnTo>
                    <a:pt x="12858" y="12209"/>
                  </a:lnTo>
                  <a:lnTo>
                    <a:pt x="13101" y="11357"/>
                  </a:lnTo>
                  <a:lnTo>
                    <a:pt x="13426" y="10343"/>
                  </a:lnTo>
                  <a:lnTo>
                    <a:pt x="13629" y="9654"/>
                  </a:lnTo>
                  <a:lnTo>
                    <a:pt x="13913" y="9005"/>
                  </a:lnTo>
                  <a:lnTo>
                    <a:pt x="14075" y="8721"/>
                  </a:lnTo>
                  <a:lnTo>
                    <a:pt x="14359" y="8194"/>
                  </a:lnTo>
                  <a:lnTo>
                    <a:pt x="14724" y="7747"/>
                  </a:lnTo>
                  <a:lnTo>
                    <a:pt x="15129" y="7301"/>
                  </a:lnTo>
                  <a:lnTo>
                    <a:pt x="15535" y="6936"/>
                  </a:lnTo>
                  <a:lnTo>
                    <a:pt x="16143" y="6449"/>
                  </a:lnTo>
                  <a:lnTo>
                    <a:pt x="16630" y="6125"/>
                  </a:lnTo>
                  <a:lnTo>
                    <a:pt x="17117" y="5841"/>
                  </a:lnTo>
                  <a:lnTo>
                    <a:pt x="17644" y="5598"/>
                  </a:lnTo>
                  <a:lnTo>
                    <a:pt x="18131" y="5354"/>
                  </a:lnTo>
                  <a:lnTo>
                    <a:pt x="18699" y="5151"/>
                  </a:lnTo>
                  <a:lnTo>
                    <a:pt x="19226" y="4989"/>
                  </a:lnTo>
                  <a:lnTo>
                    <a:pt x="19753" y="4827"/>
                  </a:lnTo>
                  <a:lnTo>
                    <a:pt x="20321" y="4705"/>
                  </a:lnTo>
                  <a:lnTo>
                    <a:pt x="20727" y="4665"/>
                  </a:lnTo>
                  <a:lnTo>
                    <a:pt x="21092" y="4665"/>
                  </a:lnTo>
                  <a:lnTo>
                    <a:pt x="21457" y="4705"/>
                  </a:lnTo>
                  <a:lnTo>
                    <a:pt x="21822" y="4786"/>
                  </a:lnTo>
                  <a:lnTo>
                    <a:pt x="22146" y="4908"/>
                  </a:lnTo>
                  <a:lnTo>
                    <a:pt x="22511" y="5070"/>
                  </a:lnTo>
                  <a:lnTo>
                    <a:pt x="22795" y="5314"/>
                  </a:lnTo>
                  <a:lnTo>
                    <a:pt x="23120" y="5557"/>
                  </a:lnTo>
                  <a:lnTo>
                    <a:pt x="23566" y="5963"/>
                  </a:lnTo>
                  <a:lnTo>
                    <a:pt x="24053" y="6328"/>
                  </a:lnTo>
                  <a:lnTo>
                    <a:pt x="24174" y="6409"/>
                  </a:lnTo>
                  <a:lnTo>
                    <a:pt x="24458" y="6571"/>
                  </a:lnTo>
                  <a:lnTo>
                    <a:pt x="24702" y="6652"/>
                  </a:lnTo>
                  <a:lnTo>
                    <a:pt x="24945" y="6733"/>
                  </a:lnTo>
                  <a:lnTo>
                    <a:pt x="25229" y="6774"/>
                  </a:lnTo>
                  <a:lnTo>
                    <a:pt x="27906" y="2109"/>
                  </a:lnTo>
                  <a:lnTo>
                    <a:pt x="28149" y="1623"/>
                  </a:lnTo>
                  <a:lnTo>
                    <a:pt x="28312" y="1136"/>
                  </a:lnTo>
                  <a:lnTo>
                    <a:pt x="28068" y="1420"/>
                  </a:lnTo>
                  <a:lnTo>
                    <a:pt x="27744" y="1704"/>
                  </a:lnTo>
                  <a:lnTo>
                    <a:pt x="27663" y="1826"/>
                  </a:lnTo>
                  <a:lnTo>
                    <a:pt x="27338" y="2028"/>
                  </a:lnTo>
                  <a:lnTo>
                    <a:pt x="27014" y="2191"/>
                  </a:lnTo>
                  <a:lnTo>
                    <a:pt x="26649" y="2272"/>
                  </a:lnTo>
                  <a:lnTo>
                    <a:pt x="26000" y="2272"/>
                  </a:lnTo>
                  <a:lnTo>
                    <a:pt x="25756" y="2191"/>
                  </a:lnTo>
                  <a:lnTo>
                    <a:pt x="25391" y="2109"/>
                  </a:lnTo>
                  <a:lnTo>
                    <a:pt x="25067" y="1988"/>
                  </a:lnTo>
                  <a:lnTo>
                    <a:pt x="24702" y="1826"/>
                  </a:lnTo>
                  <a:lnTo>
                    <a:pt x="24296" y="1623"/>
                  </a:lnTo>
                  <a:lnTo>
                    <a:pt x="23931" y="1420"/>
                  </a:lnTo>
                  <a:lnTo>
                    <a:pt x="23566" y="1177"/>
                  </a:lnTo>
                  <a:lnTo>
                    <a:pt x="23323" y="933"/>
                  </a:lnTo>
                  <a:lnTo>
                    <a:pt x="22836" y="609"/>
                  </a:lnTo>
                  <a:lnTo>
                    <a:pt x="22309" y="325"/>
                  </a:lnTo>
                  <a:lnTo>
                    <a:pt x="21944" y="163"/>
                  </a:lnTo>
                  <a:lnTo>
                    <a:pt x="21538" y="41"/>
                  </a:lnTo>
                  <a:lnTo>
                    <a:pt x="211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5"/>
            <p:cNvSpPr/>
            <p:nvPr/>
          </p:nvSpPr>
          <p:spPr>
            <a:xfrm>
              <a:off x="4824500" y="2165925"/>
              <a:ext cx="584100" cy="307275"/>
            </a:xfrm>
            <a:custGeom>
              <a:rect b="b" l="l" r="r" t="t"/>
              <a:pathLst>
                <a:path extrusionOk="0" h="12291" w="23364">
                  <a:moveTo>
                    <a:pt x="11358" y="0"/>
                  </a:moveTo>
                  <a:lnTo>
                    <a:pt x="11074" y="1095"/>
                  </a:lnTo>
                  <a:lnTo>
                    <a:pt x="10709" y="2190"/>
                  </a:lnTo>
                  <a:lnTo>
                    <a:pt x="10506" y="2637"/>
                  </a:lnTo>
                  <a:lnTo>
                    <a:pt x="10303" y="3083"/>
                  </a:lnTo>
                  <a:lnTo>
                    <a:pt x="10060" y="3448"/>
                  </a:lnTo>
                  <a:lnTo>
                    <a:pt x="9776" y="3813"/>
                  </a:lnTo>
                  <a:lnTo>
                    <a:pt x="9411" y="4259"/>
                  </a:lnTo>
                  <a:lnTo>
                    <a:pt x="9005" y="4624"/>
                  </a:lnTo>
                  <a:lnTo>
                    <a:pt x="8559" y="4989"/>
                  </a:lnTo>
                  <a:lnTo>
                    <a:pt x="8113" y="5273"/>
                  </a:lnTo>
                  <a:lnTo>
                    <a:pt x="7707" y="5557"/>
                  </a:lnTo>
                  <a:lnTo>
                    <a:pt x="7261" y="5800"/>
                  </a:lnTo>
                  <a:lnTo>
                    <a:pt x="6693" y="6084"/>
                  </a:lnTo>
                  <a:lnTo>
                    <a:pt x="6126" y="6287"/>
                  </a:lnTo>
                  <a:lnTo>
                    <a:pt x="5761" y="6409"/>
                  </a:lnTo>
                  <a:lnTo>
                    <a:pt x="5396" y="6490"/>
                  </a:lnTo>
                  <a:lnTo>
                    <a:pt x="4990" y="6530"/>
                  </a:lnTo>
                  <a:lnTo>
                    <a:pt x="4098" y="6530"/>
                  </a:lnTo>
                  <a:lnTo>
                    <a:pt x="3733" y="6490"/>
                  </a:lnTo>
                  <a:lnTo>
                    <a:pt x="3408" y="6449"/>
                  </a:lnTo>
                  <a:lnTo>
                    <a:pt x="1" y="12290"/>
                  </a:lnTo>
                  <a:lnTo>
                    <a:pt x="325" y="12047"/>
                  </a:lnTo>
                  <a:lnTo>
                    <a:pt x="650" y="11844"/>
                  </a:lnTo>
                  <a:lnTo>
                    <a:pt x="1015" y="11682"/>
                  </a:lnTo>
                  <a:lnTo>
                    <a:pt x="1339" y="11560"/>
                  </a:lnTo>
                  <a:lnTo>
                    <a:pt x="1907" y="11398"/>
                  </a:lnTo>
                  <a:lnTo>
                    <a:pt x="2475" y="11317"/>
                  </a:lnTo>
                  <a:lnTo>
                    <a:pt x="4625" y="11114"/>
                  </a:lnTo>
                  <a:lnTo>
                    <a:pt x="5314" y="11033"/>
                  </a:lnTo>
                  <a:lnTo>
                    <a:pt x="5801" y="10952"/>
                  </a:lnTo>
                  <a:lnTo>
                    <a:pt x="6247" y="10830"/>
                  </a:lnTo>
                  <a:lnTo>
                    <a:pt x="6653" y="10668"/>
                  </a:lnTo>
                  <a:lnTo>
                    <a:pt x="7059" y="10465"/>
                  </a:lnTo>
                  <a:lnTo>
                    <a:pt x="7545" y="10181"/>
                  </a:lnTo>
                  <a:lnTo>
                    <a:pt x="7951" y="9816"/>
                  </a:lnTo>
                  <a:lnTo>
                    <a:pt x="8681" y="9207"/>
                  </a:lnTo>
                  <a:lnTo>
                    <a:pt x="9370" y="8558"/>
                  </a:lnTo>
                  <a:lnTo>
                    <a:pt x="10019" y="7828"/>
                  </a:lnTo>
                  <a:lnTo>
                    <a:pt x="10587" y="7139"/>
                  </a:lnTo>
                  <a:lnTo>
                    <a:pt x="10952" y="6571"/>
                  </a:lnTo>
                  <a:lnTo>
                    <a:pt x="11317" y="6003"/>
                  </a:lnTo>
                  <a:lnTo>
                    <a:pt x="12007" y="4867"/>
                  </a:lnTo>
                  <a:lnTo>
                    <a:pt x="12169" y="4584"/>
                  </a:lnTo>
                  <a:lnTo>
                    <a:pt x="12656" y="3935"/>
                  </a:lnTo>
                  <a:lnTo>
                    <a:pt x="12899" y="3651"/>
                  </a:lnTo>
                  <a:lnTo>
                    <a:pt x="13183" y="3367"/>
                  </a:lnTo>
                  <a:lnTo>
                    <a:pt x="13710" y="2921"/>
                  </a:lnTo>
                  <a:lnTo>
                    <a:pt x="13913" y="2799"/>
                  </a:lnTo>
                  <a:lnTo>
                    <a:pt x="14400" y="2555"/>
                  </a:lnTo>
                  <a:lnTo>
                    <a:pt x="14643" y="2434"/>
                  </a:lnTo>
                  <a:lnTo>
                    <a:pt x="15130" y="2231"/>
                  </a:lnTo>
                  <a:lnTo>
                    <a:pt x="15657" y="2069"/>
                  </a:lnTo>
                  <a:lnTo>
                    <a:pt x="16022" y="1988"/>
                  </a:lnTo>
                  <a:lnTo>
                    <a:pt x="16387" y="1947"/>
                  </a:lnTo>
                  <a:lnTo>
                    <a:pt x="17118" y="1866"/>
                  </a:lnTo>
                  <a:lnTo>
                    <a:pt x="17848" y="1825"/>
                  </a:lnTo>
                  <a:lnTo>
                    <a:pt x="18618" y="1866"/>
                  </a:lnTo>
                  <a:lnTo>
                    <a:pt x="19105" y="1907"/>
                  </a:lnTo>
                  <a:lnTo>
                    <a:pt x="19592" y="1907"/>
                  </a:lnTo>
                  <a:lnTo>
                    <a:pt x="20079" y="1866"/>
                  </a:lnTo>
                  <a:lnTo>
                    <a:pt x="20565" y="1785"/>
                  </a:lnTo>
                  <a:lnTo>
                    <a:pt x="21052" y="1663"/>
                  </a:lnTo>
                  <a:lnTo>
                    <a:pt x="21498" y="1501"/>
                  </a:lnTo>
                  <a:lnTo>
                    <a:pt x="21985" y="1339"/>
                  </a:lnTo>
                  <a:lnTo>
                    <a:pt x="22431" y="1095"/>
                  </a:lnTo>
                  <a:lnTo>
                    <a:pt x="22918" y="690"/>
                  </a:lnTo>
                  <a:lnTo>
                    <a:pt x="23364" y="284"/>
                  </a:lnTo>
                  <a:lnTo>
                    <a:pt x="22999" y="162"/>
                  </a:lnTo>
                  <a:lnTo>
                    <a:pt x="22593" y="81"/>
                  </a:lnTo>
                  <a:lnTo>
                    <a:pt x="222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5"/>
            <p:cNvSpPr/>
            <p:nvPr/>
          </p:nvSpPr>
          <p:spPr>
            <a:xfrm>
              <a:off x="4826550" y="2264275"/>
              <a:ext cx="743300" cy="408675"/>
            </a:xfrm>
            <a:custGeom>
              <a:rect b="b" l="l" r="r" t="t"/>
              <a:pathLst>
                <a:path extrusionOk="0" h="16347" w="29732">
                  <a:moveTo>
                    <a:pt x="26608" y="1"/>
                  </a:moveTo>
                  <a:lnTo>
                    <a:pt x="26162" y="690"/>
                  </a:lnTo>
                  <a:lnTo>
                    <a:pt x="25675" y="1298"/>
                  </a:lnTo>
                  <a:lnTo>
                    <a:pt x="25269" y="1704"/>
                  </a:lnTo>
                  <a:lnTo>
                    <a:pt x="24985" y="1907"/>
                  </a:lnTo>
                  <a:lnTo>
                    <a:pt x="24620" y="2150"/>
                  </a:lnTo>
                  <a:lnTo>
                    <a:pt x="24255" y="2272"/>
                  </a:lnTo>
                  <a:lnTo>
                    <a:pt x="23809" y="2394"/>
                  </a:lnTo>
                  <a:lnTo>
                    <a:pt x="23363" y="2434"/>
                  </a:lnTo>
                  <a:lnTo>
                    <a:pt x="23201" y="2434"/>
                  </a:lnTo>
                  <a:lnTo>
                    <a:pt x="22552" y="2394"/>
                  </a:lnTo>
                  <a:lnTo>
                    <a:pt x="21943" y="2312"/>
                  </a:lnTo>
                  <a:lnTo>
                    <a:pt x="21335" y="2191"/>
                  </a:lnTo>
                  <a:lnTo>
                    <a:pt x="20727" y="1988"/>
                  </a:lnTo>
                  <a:lnTo>
                    <a:pt x="19997" y="1745"/>
                  </a:lnTo>
                  <a:lnTo>
                    <a:pt x="19266" y="1623"/>
                  </a:lnTo>
                  <a:lnTo>
                    <a:pt x="18536" y="1542"/>
                  </a:lnTo>
                  <a:lnTo>
                    <a:pt x="17806" y="1542"/>
                  </a:lnTo>
                  <a:lnTo>
                    <a:pt x="17441" y="1582"/>
                  </a:lnTo>
                  <a:lnTo>
                    <a:pt x="17076" y="1664"/>
                  </a:lnTo>
                  <a:lnTo>
                    <a:pt x="16711" y="1785"/>
                  </a:lnTo>
                  <a:lnTo>
                    <a:pt x="16346" y="1947"/>
                  </a:lnTo>
                  <a:lnTo>
                    <a:pt x="15738" y="2272"/>
                  </a:lnTo>
                  <a:lnTo>
                    <a:pt x="15129" y="2596"/>
                  </a:lnTo>
                  <a:lnTo>
                    <a:pt x="14521" y="3002"/>
                  </a:lnTo>
                  <a:lnTo>
                    <a:pt x="13994" y="3408"/>
                  </a:lnTo>
                  <a:lnTo>
                    <a:pt x="13710" y="3692"/>
                  </a:lnTo>
                  <a:lnTo>
                    <a:pt x="13263" y="4178"/>
                  </a:lnTo>
                  <a:lnTo>
                    <a:pt x="12898" y="4706"/>
                  </a:lnTo>
                  <a:lnTo>
                    <a:pt x="12574" y="5273"/>
                  </a:lnTo>
                  <a:lnTo>
                    <a:pt x="12331" y="5882"/>
                  </a:lnTo>
                  <a:lnTo>
                    <a:pt x="11925" y="7099"/>
                  </a:lnTo>
                  <a:lnTo>
                    <a:pt x="11600" y="8315"/>
                  </a:lnTo>
                  <a:lnTo>
                    <a:pt x="11519" y="8640"/>
                  </a:lnTo>
                  <a:lnTo>
                    <a:pt x="11438" y="8924"/>
                  </a:lnTo>
                  <a:lnTo>
                    <a:pt x="11195" y="9370"/>
                  </a:lnTo>
                  <a:lnTo>
                    <a:pt x="10951" y="9735"/>
                  </a:lnTo>
                  <a:lnTo>
                    <a:pt x="10668" y="10141"/>
                  </a:lnTo>
                  <a:lnTo>
                    <a:pt x="10384" y="10465"/>
                  </a:lnTo>
                  <a:lnTo>
                    <a:pt x="10100" y="10749"/>
                  </a:lnTo>
                  <a:lnTo>
                    <a:pt x="9816" y="10952"/>
                  </a:lnTo>
                  <a:lnTo>
                    <a:pt x="9491" y="11155"/>
                  </a:lnTo>
                  <a:lnTo>
                    <a:pt x="9207" y="11317"/>
                  </a:lnTo>
                  <a:lnTo>
                    <a:pt x="8842" y="11479"/>
                  </a:lnTo>
                  <a:lnTo>
                    <a:pt x="8518" y="11560"/>
                  </a:lnTo>
                  <a:lnTo>
                    <a:pt x="8153" y="11641"/>
                  </a:lnTo>
                  <a:lnTo>
                    <a:pt x="7788" y="11723"/>
                  </a:lnTo>
                  <a:lnTo>
                    <a:pt x="5922" y="11885"/>
                  </a:lnTo>
                  <a:lnTo>
                    <a:pt x="4056" y="11966"/>
                  </a:lnTo>
                  <a:lnTo>
                    <a:pt x="3448" y="12006"/>
                  </a:lnTo>
                  <a:lnTo>
                    <a:pt x="2839" y="12169"/>
                  </a:lnTo>
                  <a:lnTo>
                    <a:pt x="2434" y="12290"/>
                  </a:lnTo>
                  <a:lnTo>
                    <a:pt x="2069" y="12412"/>
                  </a:lnTo>
                  <a:lnTo>
                    <a:pt x="1704" y="12615"/>
                  </a:lnTo>
                  <a:lnTo>
                    <a:pt x="1339" y="12818"/>
                  </a:lnTo>
                  <a:lnTo>
                    <a:pt x="1014" y="13061"/>
                  </a:lnTo>
                  <a:lnTo>
                    <a:pt x="527" y="13467"/>
                  </a:lnTo>
                  <a:lnTo>
                    <a:pt x="81" y="13832"/>
                  </a:lnTo>
                  <a:lnTo>
                    <a:pt x="0" y="13913"/>
                  </a:lnTo>
                  <a:lnTo>
                    <a:pt x="1420" y="16346"/>
                  </a:lnTo>
                  <a:lnTo>
                    <a:pt x="1501" y="16265"/>
                  </a:lnTo>
                  <a:lnTo>
                    <a:pt x="2069" y="15941"/>
                  </a:lnTo>
                  <a:lnTo>
                    <a:pt x="2637" y="15657"/>
                  </a:lnTo>
                  <a:lnTo>
                    <a:pt x="3326" y="15414"/>
                  </a:lnTo>
                  <a:lnTo>
                    <a:pt x="4016" y="15170"/>
                  </a:lnTo>
                  <a:lnTo>
                    <a:pt x="4746" y="14967"/>
                  </a:lnTo>
                  <a:lnTo>
                    <a:pt x="5435" y="14846"/>
                  </a:lnTo>
                  <a:lnTo>
                    <a:pt x="5557" y="14805"/>
                  </a:lnTo>
                  <a:lnTo>
                    <a:pt x="5638" y="14805"/>
                  </a:lnTo>
                  <a:lnTo>
                    <a:pt x="6206" y="14724"/>
                  </a:lnTo>
                  <a:lnTo>
                    <a:pt x="7342" y="14724"/>
                  </a:lnTo>
                  <a:lnTo>
                    <a:pt x="7950" y="14765"/>
                  </a:lnTo>
                  <a:lnTo>
                    <a:pt x="8315" y="14805"/>
                  </a:lnTo>
                  <a:lnTo>
                    <a:pt x="10221" y="15008"/>
                  </a:lnTo>
                  <a:lnTo>
                    <a:pt x="10992" y="15049"/>
                  </a:lnTo>
                  <a:lnTo>
                    <a:pt x="11438" y="15008"/>
                  </a:lnTo>
                  <a:lnTo>
                    <a:pt x="11884" y="14967"/>
                  </a:lnTo>
                  <a:lnTo>
                    <a:pt x="12290" y="14886"/>
                  </a:lnTo>
                  <a:lnTo>
                    <a:pt x="12655" y="14765"/>
                  </a:lnTo>
                  <a:lnTo>
                    <a:pt x="13061" y="14562"/>
                  </a:lnTo>
                  <a:lnTo>
                    <a:pt x="13426" y="14359"/>
                  </a:lnTo>
                  <a:lnTo>
                    <a:pt x="13750" y="14116"/>
                  </a:lnTo>
                  <a:lnTo>
                    <a:pt x="14115" y="13832"/>
                  </a:lnTo>
                  <a:lnTo>
                    <a:pt x="14399" y="13588"/>
                  </a:lnTo>
                  <a:lnTo>
                    <a:pt x="14642" y="13304"/>
                  </a:lnTo>
                  <a:lnTo>
                    <a:pt x="15089" y="12696"/>
                  </a:lnTo>
                  <a:lnTo>
                    <a:pt x="15494" y="12047"/>
                  </a:lnTo>
                  <a:lnTo>
                    <a:pt x="15859" y="11398"/>
                  </a:lnTo>
                  <a:lnTo>
                    <a:pt x="16143" y="10830"/>
                  </a:lnTo>
                  <a:lnTo>
                    <a:pt x="16387" y="10222"/>
                  </a:lnTo>
                  <a:lnTo>
                    <a:pt x="16873" y="9046"/>
                  </a:lnTo>
                  <a:lnTo>
                    <a:pt x="17117" y="8559"/>
                  </a:lnTo>
                  <a:lnTo>
                    <a:pt x="17360" y="8113"/>
                  </a:lnTo>
                  <a:lnTo>
                    <a:pt x="17685" y="7707"/>
                  </a:lnTo>
                  <a:lnTo>
                    <a:pt x="18050" y="7342"/>
                  </a:lnTo>
                  <a:lnTo>
                    <a:pt x="18415" y="7018"/>
                  </a:lnTo>
                  <a:lnTo>
                    <a:pt x="18861" y="6774"/>
                  </a:lnTo>
                  <a:lnTo>
                    <a:pt x="19307" y="6531"/>
                  </a:lnTo>
                  <a:lnTo>
                    <a:pt x="19834" y="6328"/>
                  </a:lnTo>
                  <a:lnTo>
                    <a:pt x="20564" y="6166"/>
                  </a:lnTo>
                  <a:lnTo>
                    <a:pt x="21294" y="6044"/>
                  </a:lnTo>
                  <a:lnTo>
                    <a:pt x="22025" y="6004"/>
                  </a:lnTo>
                  <a:lnTo>
                    <a:pt x="22714" y="6085"/>
                  </a:lnTo>
                  <a:lnTo>
                    <a:pt x="23444" y="6206"/>
                  </a:lnTo>
                  <a:lnTo>
                    <a:pt x="24134" y="6369"/>
                  </a:lnTo>
                  <a:lnTo>
                    <a:pt x="24823" y="6652"/>
                  </a:lnTo>
                  <a:lnTo>
                    <a:pt x="25513" y="6977"/>
                  </a:lnTo>
                  <a:lnTo>
                    <a:pt x="26081" y="7301"/>
                  </a:lnTo>
                  <a:lnTo>
                    <a:pt x="26405" y="7423"/>
                  </a:lnTo>
                  <a:lnTo>
                    <a:pt x="26730" y="7504"/>
                  </a:lnTo>
                  <a:lnTo>
                    <a:pt x="26973" y="7545"/>
                  </a:lnTo>
                  <a:lnTo>
                    <a:pt x="27419" y="7545"/>
                  </a:lnTo>
                  <a:lnTo>
                    <a:pt x="27622" y="7504"/>
                  </a:lnTo>
                  <a:lnTo>
                    <a:pt x="27825" y="7423"/>
                  </a:lnTo>
                  <a:lnTo>
                    <a:pt x="28028" y="7342"/>
                  </a:lnTo>
                  <a:lnTo>
                    <a:pt x="28230" y="7261"/>
                  </a:lnTo>
                  <a:lnTo>
                    <a:pt x="28393" y="7139"/>
                  </a:lnTo>
                  <a:lnTo>
                    <a:pt x="28595" y="6977"/>
                  </a:lnTo>
                  <a:lnTo>
                    <a:pt x="28920" y="6612"/>
                  </a:lnTo>
                  <a:lnTo>
                    <a:pt x="29325" y="6085"/>
                  </a:lnTo>
                  <a:lnTo>
                    <a:pt x="29731" y="5517"/>
                  </a:lnTo>
                  <a:lnTo>
                    <a:pt x="29731" y="5476"/>
                  </a:lnTo>
                  <a:lnTo>
                    <a:pt x="266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5"/>
            <p:cNvSpPr/>
            <p:nvPr/>
          </p:nvSpPr>
          <p:spPr>
            <a:xfrm>
              <a:off x="4912725" y="2165925"/>
              <a:ext cx="189650" cy="157200"/>
            </a:xfrm>
            <a:custGeom>
              <a:rect b="b" l="l" r="r" t="t"/>
              <a:pathLst>
                <a:path extrusionOk="0" h="6288" w="7586">
                  <a:moveTo>
                    <a:pt x="6166" y="0"/>
                  </a:moveTo>
                  <a:lnTo>
                    <a:pt x="5558" y="41"/>
                  </a:lnTo>
                  <a:lnTo>
                    <a:pt x="4990" y="162"/>
                  </a:lnTo>
                  <a:lnTo>
                    <a:pt x="4422" y="325"/>
                  </a:lnTo>
                  <a:lnTo>
                    <a:pt x="3935" y="609"/>
                  </a:lnTo>
                  <a:lnTo>
                    <a:pt x="3448" y="933"/>
                  </a:lnTo>
                  <a:lnTo>
                    <a:pt x="3002" y="1298"/>
                  </a:lnTo>
                  <a:lnTo>
                    <a:pt x="2597" y="1744"/>
                  </a:lnTo>
                  <a:lnTo>
                    <a:pt x="2272" y="2231"/>
                  </a:lnTo>
                  <a:lnTo>
                    <a:pt x="1" y="6206"/>
                  </a:lnTo>
                  <a:lnTo>
                    <a:pt x="82" y="6206"/>
                  </a:lnTo>
                  <a:lnTo>
                    <a:pt x="812" y="6287"/>
                  </a:lnTo>
                  <a:lnTo>
                    <a:pt x="1542" y="6287"/>
                  </a:lnTo>
                  <a:lnTo>
                    <a:pt x="2110" y="6206"/>
                  </a:lnTo>
                  <a:lnTo>
                    <a:pt x="2556" y="6084"/>
                  </a:lnTo>
                  <a:lnTo>
                    <a:pt x="3002" y="5881"/>
                  </a:lnTo>
                  <a:lnTo>
                    <a:pt x="3692" y="5557"/>
                  </a:lnTo>
                  <a:lnTo>
                    <a:pt x="4341" y="5151"/>
                  </a:lnTo>
                  <a:lnTo>
                    <a:pt x="4949" y="4746"/>
                  </a:lnTo>
                  <a:lnTo>
                    <a:pt x="5558" y="4259"/>
                  </a:lnTo>
                  <a:lnTo>
                    <a:pt x="5923" y="3894"/>
                  </a:lnTo>
                  <a:lnTo>
                    <a:pt x="6247" y="3488"/>
                  </a:lnTo>
                  <a:lnTo>
                    <a:pt x="6531" y="3042"/>
                  </a:lnTo>
                  <a:lnTo>
                    <a:pt x="6734" y="2596"/>
                  </a:lnTo>
                  <a:lnTo>
                    <a:pt x="7018" y="1947"/>
                  </a:lnTo>
                  <a:lnTo>
                    <a:pt x="7342" y="974"/>
                  </a:lnTo>
                  <a:lnTo>
                    <a:pt x="758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5"/>
            <p:cNvSpPr/>
            <p:nvPr/>
          </p:nvSpPr>
          <p:spPr>
            <a:xfrm>
              <a:off x="4865075" y="2407250"/>
              <a:ext cx="768650" cy="377250"/>
            </a:xfrm>
            <a:custGeom>
              <a:rect b="b" l="l" r="r" t="t"/>
              <a:pathLst>
                <a:path extrusionOk="0" h="15090" w="30746">
                  <a:moveTo>
                    <a:pt x="28352" y="1"/>
                  </a:moveTo>
                  <a:lnTo>
                    <a:pt x="28271" y="82"/>
                  </a:lnTo>
                  <a:lnTo>
                    <a:pt x="28028" y="487"/>
                  </a:lnTo>
                  <a:lnTo>
                    <a:pt x="27744" y="852"/>
                  </a:lnTo>
                  <a:lnTo>
                    <a:pt x="27460" y="1177"/>
                  </a:lnTo>
                  <a:lnTo>
                    <a:pt x="27135" y="1501"/>
                  </a:lnTo>
                  <a:lnTo>
                    <a:pt x="26892" y="1704"/>
                  </a:lnTo>
                  <a:lnTo>
                    <a:pt x="26608" y="1866"/>
                  </a:lnTo>
                  <a:lnTo>
                    <a:pt x="26365" y="1988"/>
                  </a:lnTo>
                  <a:lnTo>
                    <a:pt x="26081" y="2029"/>
                  </a:lnTo>
                  <a:lnTo>
                    <a:pt x="25756" y="2069"/>
                  </a:lnTo>
                  <a:lnTo>
                    <a:pt x="25473" y="2069"/>
                  </a:lnTo>
                  <a:lnTo>
                    <a:pt x="25189" y="2029"/>
                  </a:lnTo>
                  <a:lnTo>
                    <a:pt x="24864" y="1947"/>
                  </a:lnTo>
                  <a:lnTo>
                    <a:pt x="24580" y="1866"/>
                  </a:lnTo>
                  <a:lnTo>
                    <a:pt x="24296" y="1745"/>
                  </a:lnTo>
                  <a:lnTo>
                    <a:pt x="23769" y="1420"/>
                  </a:lnTo>
                  <a:lnTo>
                    <a:pt x="23404" y="1258"/>
                  </a:lnTo>
                  <a:lnTo>
                    <a:pt x="23039" y="1096"/>
                  </a:lnTo>
                  <a:lnTo>
                    <a:pt x="22309" y="812"/>
                  </a:lnTo>
                  <a:lnTo>
                    <a:pt x="21538" y="650"/>
                  </a:lnTo>
                  <a:lnTo>
                    <a:pt x="20727" y="568"/>
                  </a:lnTo>
                  <a:lnTo>
                    <a:pt x="20281" y="528"/>
                  </a:lnTo>
                  <a:lnTo>
                    <a:pt x="19835" y="568"/>
                  </a:lnTo>
                  <a:lnTo>
                    <a:pt x="19388" y="609"/>
                  </a:lnTo>
                  <a:lnTo>
                    <a:pt x="18861" y="731"/>
                  </a:lnTo>
                  <a:lnTo>
                    <a:pt x="18334" y="852"/>
                  </a:lnTo>
                  <a:lnTo>
                    <a:pt x="17807" y="1096"/>
                  </a:lnTo>
                  <a:lnTo>
                    <a:pt x="17279" y="1339"/>
                  </a:lnTo>
                  <a:lnTo>
                    <a:pt x="17036" y="1501"/>
                  </a:lnTo>
                  <a:lnTo>
                    <a:pt x="16793" y="1664"/>
                  </a:lnTo>
                  <a:lnTo>
                    <a:pt x="16590" y="1866"/>
                  </a:lnTo>
                  <a:lnTo>
                    <a:pt x="16387" y="2069"/>
                  </a:lnTo>
                  <a:lnTo>
                    <a:pt x="16062" y="2515"/>
                  </a:lnTo>
                  <a:lnTo>
                    <a:pt x="15738" y="3043"/>
                  </a:lnTo>
                  <a:lnTo>
                    <a:pt x="15616" y="3245"/>
                  </a:lnTo>
                  <a:lnTo>
                    <a:pt x="15332" y="3935"/>
                  </a:lnTo>
                  <a:lnTo>
                    <a:pt x="14967" y="4868"/>
                  </a:lnTo>
                  <a:lnTo>
                    <a:pt x="14643" y="5557"/>
                  </a:lnTo>
                  <a:lnTo>
                    <a:pt x="14318" y="6247"/>
                  </a:lnTo>
                  <a:lnTo>
                    <a:pt x="13913" y="6936"/>
                  </a:lnTo>
                  <a:lnTo>
                    <a:pt x="13467" y="7545"/>
                  </a:lnTo>
                  <a:lnTo>
                    <a:pt x="12980" y="8072"/>
                  </a:lnTo>
                  <a:lnTo>
                    <a:pt x="12493" y="8518"/>
                  </a:lnTo>
                  <a:lnTo>
                    <a:pt x="11925" y="8883"/>
                  </a:lnTo>
                  <a:lnTo>
                    <a:pt x="11357" y="9208"/>
                  </a:lnTo>
                  <a:lnTo>
                    <a:pt x="10911" y="9370"/>
                  </a:lnTo>
                  <a:lnTo>
                    <a:pt x="10465" y="9492"/>
                  </a:lnTo>
                  <a:lnTo>
                    <a:pt x="10019" y="9532"/>
                  </a:lnTo>
                  <a:lnTo>
                    <a:pt x="9532" y="9573"/>
                  </a:lnTo>
                  <a:lnTo>
                    <a:pt x="9086" y="9532"/>
                  </a:lnTo>
                  <a:lnTo>
                    <a:pt x="8599" y="9532"/>
                  </a:lnTo>
                  <a:lnTo>
                    <a:pt x="7869" y="9451"/>
                  </a:lnTo>
                  <a:lnTo>
                    <a:pt x="6733" y="9330"/>
                  </a:lnTo>
                  <a:lnTo>
                    <a:pt x="5598" y="9248"/>
                  </a:lnTo>
                  <a:lnTo>
                    <a:pt x="4827" y="9248"/>
                  </a:lnTo>
                  <a:lnTo>
                    <a:pt x="4056" y="9330"/>
                  </a:lnTo>
                  <a:lnTo>
                    <a:pt x="3286" y="9492"/>
                  </a:lnTo>
                  <a:lnTo>
                    <a:pt x="2556" y="9695"/>
                  </a:lnTo>
                  <a:lnTo>
                    <a:pt x="1663" y="9979"/>
                  </a:lnTo>
                  <a:lnTo>
                    <a:pt x="1217" y="10141"/>
                  </a:lnTo>
                  <a:lnTo>
                    <a:pt x="812" y="10344"/>
                  </a:lnTo>
                  <a:lnTo>
                    <a:pt x="0" y="10830"/>
                  </a:lnTo>
                  <a:lnTo>
                    <a:pt x="2110" y="14481"/>
                  </a:lnTo>
                  <a:lnTo>
                    <a:pt x="3083" y="14197"/>
                  </a:lnTo>
                  <a:lnTo>
                    <a:pt x="3529" y="14075"/>
                  </a:lnTo>
                  <a:lnTo>
                    <a:pt x="3975" y="13994"/>
                  </a:lnTo>
                  <a:lnTo>
                    <a:pt x="4462" y="13913"/>
                  </a:lnTo>
                  <a:lnTo>
                    <a:pt x="4908" y="13913"/>
                  </a:lnTo>
                  <a:lnTo>
                    <a:pt x="5557" y="13953"/>
                  </a:lnTo>
                  <a:lnTo>
                    <a:pt x="6247" y="14075"/>
                  </a:lnTo>
                  <a:lnTo>
                    <a:pt x="6693" y="14197"/>
                  </a:lnTo>
                  <a:lnTo>
                    <a:pt x="7139" y="14359"/>
                  </a:lnTo>
                  <a:lnTo>
                    <a:pt x="7382" y="14400"/>
                  </a:lnTo>
                  <a:lnTo>
                    <a:pt x="8153" y="14643"/>
                  </a:lnTo>
                  <a:lnTo>
                    <a:pt x="8924" y="14805"/>
                  </a:lnTo>
                  <a:lnTo>
                    <a:pt x="9694" y="14967"/>
                  </a:lnTo>
                  <a:lnTo>
                    <a:pt x="10465" y="15049"/>
                  </a:lnTo>
                  <a:lnTo>
                    <a:pt x="10749" y="15089"/>
                  </a:lnTo>
                  <a:lnTo>
                    <a:pt x="11033" y="15049"/>
                  </a:lnTo>
                  <a:lnTo>
                    <a:pt x="11276" y="15008"/>
                  </a:lnTo>
                  <a:lnTo>
                    <a:pt x="11520" y="14927"/>
                  </a:lnTo>
                  <a:lnTo>
                    <a:pt x="11763" y="14805"/>
                  </a:lnTo>
                  <a:lnTo>
                    <a:pt x="11966" y="14684"/>
                  </a:lnTo>
                  <a:lnTo>
                    <a:pt x="12412" y="14359"/>
                  </a:lnTo>
                  <a:lnTo>
                    <a:pt x="12696" y="14035"/>
                  </a:lnTo>
                  <a:lnTo>
                    <a:pt x="12980" y="13751"/>
                  </a:lnTo>
                  <a:lnTo>
                    <a:pt x="13507" y="13061"/>
                  </a:lnTo>
                  <a:lnTo>
                    <a:pt x="13913" y="12372"/>
                  </a:lnTo>
                  <a:lnTo>
                    <a:pt x="14278" y="11601"/>
                  </a:lnTo>
                  <a:lnTo>
                    <a:pt x="15008" y="10060"/>
                  </a:lnTo>
                  <a:lnTo>
                    <a:pt x="15211" y="9735"/>
                  </a:lnTo>
                  <a:lnTo>
                    <a:pt x="15413" y="9370"/>
                  </a:lnTo>
                  <a:lnTo>
                    <a:pt x="15657" y="9086"/>
                  </a:lnTo>
                  <a:lnTo>
                    <a:pt x="15900" y="8802"/>
                  </a:lnTo>
                  <a:lnTo>
                    <a:pt x="16427" y="8234"/>
                  </a:lnTo>
                  <a:lnTo>
                    <a:pt x="17036" y="7748"/>
                  </a:lnTo>
                  <a:lnTo>
                    <a:pt x="17725" y="7180"/>
                  </a:lnTo>
                  <a:lnTo>
                    <a:pt x="18496" y="6693"/>
                  </a:lnTo>
                  <a:lnTo>
                    <a:pt x="19267" y="6247"/>
                  </a:lnTo>
                  <a:lnTo>
                    <a:pt x="19672" y="6044"/>
                  </a:lnTo>
                  <a:lnTo>
                    <a:pt x="20118" y="5882"/>
                  </a:lnTo>
                  <a:lnTo>
                    <a:pt x="20767" y="5639"/>
                  </a:lnTo>
                  <a:lnTo>
                    <a:pt x="21498" y="5476"/>
                  </a:lnTo>
                  <a:lnTo>
                    <a:pt x="22187" y="5314"/>
                  </a:lnTo>
                  <a:lnTo>
                    <a:pt x="22917" y="5233"/>
                  </a:lnTo>
                  <a:lnTo>
                    <a:pt x="23607" y="5233"/>
                  </a:lnTo>
                  <a:lnTo>
                    <a:pt x="23931" y="5314"/>
                  </a:lnTo>
                  <a:lnTo>
                    <a:pt x="24256" y="5395"/>
                  </a:lnTo>
                  <a:lnTo>
                    <a:pt x="24580" y="5517"/>
                  </a:lnTo>
                  <a:lnTo>
                    <a:pt x="24905" y="5679"/>
                  </a:lnTo>
                  <a:lnTo>
                    <a:pt x="25189" y="5882"/>
                  </a:lnTo>
                  <a:lnTo>
                    <a:pt x="25473" y="6085"/>
                  </a:lnTo>
                  <a:lnTo>
                    <a:pt x="25878" y="6369"/>
                  </a:lnTo>
                  <a:lnTo>
                    <a:pt x="26324" y="6693"/>
                  </a:lnTo>
                  <a:lnTo>
                    <a:pt x="26730" y="6936"/>
                  </a:lnTo>
                  <a:lnTo>
                    <a:pt x="27217" y="7180"/>
                  </a:lnTo>
                  <a:lnTo>
                    <a:pt x="27501" y="7302"/>
                  </a:lnTo>
                  <a:lnTo>
                    <a:pt x="27825" y="7383"/>
                  </a:lnTo>
                  <a:lnTo>
                    <a:pt x="28150" y="7464"/>
                  </a:lnTo>
                  <a:lnTo>
                    <a:pt x="28474" y="7504"/>
                  </a:lnTo>
                  <a:lnTo>
                    <a:pt x="28677" y="7504"/>
                  </a:lnTo>
                  <a:lnTo>
                    <a:pt x="28880" y="7464"/>
                  </a:lnTo>
                  <a:lnTo>
                    <a:pt x="29123" y="7423"/>
                  </a:lnTo>
                  <a:lnTo>
                    <a:pt x="29326" y="7342"/>
                  </a:lnTo>
                  <a:lnTo>
                    <a:pt x="29488" y="7261"/>
                  </a:lnTo>
                  <a:lnTo>
                    <a:pt x="29812" y="7018"/>
                  </a:lnTo>
                  <a:lnTo>
                    <a:pt x="30137" y="6734"/>
                  </a:lnTo>
                  <a:lnTo>
                    <a:pt x="30461" y="6369"/>
                  </a:lnTo>
                  <a:lnTo>
                    <a:pt x="30664" y="6125"/>
                  </a:lnTo>
                  <a:lnTo>
                    <a:pt x="30705" y="5720"/>
                  </a:lnTo>
                  <a:lnTo>
                    <a:pt x="30745" y="5355"/>
                  </a:lnTo>
                  <a:lnTo>
                    <a:pt x="30705" y="4949"/>
                  </a:lnTo>
                  <a:lnTo>
                    <a:pt x="30664" y="4584"/>
                  </a:lnTo>
                  <a:lnTo>
                    <a:pt x="30583" y="4178"/>
                  </a:lnTo>
                  <a:lnTo>
                    <a:pt x="30461" y="3813"/>
                  </a:lnTo>
                  <a:lnTo>
                    <a:pt x="30340" y="3448"/>
                  </a:lnTo>
                  <a:lnTo>
                    <a:pt x="30137" y="3083"/>
                  </a:lnTo>
                  <a:lnTo>
                    <a:pt x="283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5"/>
            <p:cNvSpPr/>
            <p:nvPr/>
          </p:nvSpPr>
          <p:spPr>
            <a:xfrm>
              <a:off x="4803225" y="2175050"/>
              <a:ext cx="684475" cy="432000"/>
            </a:xfrm>
            <a:custGeom>
              <a:rect b="b" l="l" r="r" t="t"/>
              <a:pathLst>
                <a:path extrusionOk="0" h="17280" w="27379">
                  <a:moveTo>
                    <a:pt x="24458" y="0"/>
                  </a:moveTo>
                  <a:lnTo>
                    <a:pt x="24337" y="122"/>
                  </a:lnTo>
                  <a:lnTo>
                    <a:pt x="24053" y="406"/>
                  </a:lnTo>
                  <a:lnTo>
                    <a:pt x="23728" y="690"/>
                  </a:lnTo>
                  <a:lnTo>
                    <a:pt x="23404" y="933"/>
                  </a:lnTo>
                  <a:lnTo>
                    <a:pt x="23079" y="1095"/>
                  </a:lnTo>
                  <a:lnTo>
                    <a:pt x="22714" y="1298"/>
                  </a:lnTo>
                  <a:lnTo>
                    <a:pt x="22309" y="1420"/>
                  </a:lnTo>
                  <a:lnTo>
                    <a:pt x="21944" y="1542"/>
                  </a:lnTo>
                  <a:lnTo>
                    <a:pt x="21538" y="1623"/>
                  </a:lnTo>
                  <a:lnTo>
                    <a:pt x="21051" y="1704"/>
                  </a:lnTo>
                  <a:lnTo>
                    <a:pt x="20564" y="1744"/>
                  </a:lnTo>
                  <a:lnTo>
                    <a:pt x="20199" y="1785"/>
                  </a:lnTo>
                  <a:lnTo>
                    <a:pt x="19550" y="1744"/>
                  </a:lnTo>
                  <a:lnTo>
                    <a:pt x="18901" y="1704"/>
                  </a:lnTo>
                  <a:lnTo>
                    <a:pt x="18090" y="1704"/>
                  </a:lnTo>
                  <a:lnTo>
                    <a:pt x="17320" y="1785"/>
                  </a:lnTo>
                  <a:lnTo>
                    <a:pt x="16590" y="1947"/>
                  </a:lnTo>
                  <a:lnTo>
                    <a:pt x="15819" y="2190"/>
                  </a:lnTo>
                  <a:lnTo>
                    <a:pt x="15251" y="2434"/>
                  </a:lnTo>
                  <a:lnTo>
                    <a:pt x="14683" y="2758"/>
                  </a:lnTo>
                  <a:lnTo>
                    <a:pt x="14196" y="3164"/>
                  </a:lnTo>
                  <a:lnTo>
                    <a:pt x="13750" y="3651"/>
                  </a:lnTo>
                  <a:lnTo>
                    <a:pt x="13264" y="4340"/>
                  </a:lnTo>
                  <a:lnTo>
                    <a:pt x="12817" y="5030"/>
                  </a:lnTo>
                  <a:lnTo>
                    <a:pt x="12452" y="5638"/>
                  </a:lnTo>
                  <a:lnTo>
                    <a:pt x="12087" y="6206"/>
                  </a:lnTo>
                  <a:lnTo>
                    <a:pt x="11803" y="6652"/>
                  </a:lnTo>
                  <a:lnTo>
                    <a:pt x="11519" y="7058"/>
                  </a:lnTo>
                  <a:lnTo>
                    <a:pt x="11276" y="7342"/>
                  </a:lnTo>
                  <a:lnTo>
                    <a:pt x="10587" y="8112"/>
                  </a:lnTo>
                  <a:lnTo>
                    <a:pt x="9897" y="8883"/>
                  </a:lnTo>
                  <a:lnTo>
                    <a:pt x="9491" y="9207"/>
                  </a:lnTo>
                  <a:lnTo>
                    <a:pt x="9086" y="9573"/>
                  </a:lnTo>
                  <a:lnTo>
                    <a:pt x="8680" y="9856"/>
                  </a:lnTo>
                  <a:lnTo>
                    <a:pt x="8234" y="10181"/>
                  </a:lnTo>
                  <a:lnTo>
                    <a:pt x="7666" y="10505"/>
                  </a:lnTo>
                  <a:lnTo>
                    <a:pt x="7179" y="10668"/>
                  </a:lnTo>
                  <a:lnTo>
                    <a:pt x="6693" y="10830"/>
                  </a:lnTo>
                  <a:lnTo>
                    <a:pt x="6206" y="10911"/>
                  </a:lnTo>
                  <a:lnTo>
                    <a:pt x="5719" y="10952"/>
                  </a:lnTo>
                  <a:lnTo>
                    <a:pt x="4381" y="11073"/>
                  </a:lnTo>
                  <a:lnTo>
                    <a:pt x="3042" y="11235"/>
                  </a:lnTo>
                  <a:lnTo>
                    <a:pt x="2677" y="11276"/>
                  </a:lnTo>
                  <a:lnTo>
                    <a:pt x="2312" y="11398"/>
                  </a:lnTo>
                  <a:lnTo>
                    <a:pt x="1988" y="11519"/>
                  </a:lnTo>
                  <a:lnTo>
                    <a:pt x="1663" y="11682"/>
                  </a:lnTo>
                  <a:lnTo>
                    <a:pt x="1339" y="11884"/>
                  </a:lnTo>
                  <a:lnTo>
                    <a:pt x="1055" y="12087"/>
                  </a:lnTo>
                  <a:lnTo>
                    <a:pt x="771" y="12331"/>
                  </a:lnTo>
                  <a:lnTo>
                    <a:pt x="487" y="12574"/>
                  </a:lnTo>
                  <a:lnTo>
                    <a:pt x="244" y="13101"/>
                  </a:lnTo>
                  <a:lnTo>
                    <a:pt x="122" y="13629"/>
                  </a:lnTo>
                  <a:lnTo>
                    <a:pt x="0" y="14196"/>
                  </a:lnTo>
                  <a:lnTo>
                    <a:pt x="0" y="14724"/>
                  </a:lnTo>
                  <a:lnTo>
                    <a:pt x="41" y="15292"/>
                  </a:lnTo>
                  <a:lnTo>
                    <a:pt x="162" y="15819"/>
                  </a:lnTo>
                  <a:lnTo>
                    <a:pt x="325" y="16346"/>
                  </a:lnTo>
                  <a:lnTo>
                    <a:pt x="609" y="16873"/>
                  </a:lnTo>
                  <a:lnTo>
                    <a:pt x="811" y="17279"/>
                  </a:lnTo>
                  <a:lnTo>
                    <a:pt x="1379" y="16792"/>
                  </a:lnTo>
                  <a:lnTo>
                    <a:pt x="1988" y="16306"/>
                  </a:lnTo>
                  <a:lnTo>
                    <a:pt x="2637" y="15941"/>
                  </a:lnTo>
                  <a:lnTo>
                    <a:pt x="3326" y="15616"/>
                  </a:lnTo>
                  <a:lnTo>
                    <a:pt x="4016" y="15413"/>
                  </a:lnTo>
                  <a:lnTo>
                    <a:pt x="4340" y="15332"/>
                  </a:lnTo>
                  <a:lnTo>
                    <a:pt x="4665" y="15292"/>
                  </a:lnTo>
                  <a:lnTo>
                    <a:pt x="5273" y="15292"/>
                  </a:lnTo>
                  <a:lnTo>
                    <a:pt x="7098" y="15170"/>
                  </a:lnTo>
                  <a:lnTo>
                    <a:pt x="8031" y="15089"/>
                  </a:lnTo>
                  <a:lnTo>
                    <a:pt x="8924" y="15008"/>
                  </a:lnTo>
                  <a:lnTo>
                    <a:pt x="9410" y="14927"/>
                  </a:lnTo>
                  <a:lnTo>
                    <a:pt x="9816" y="14764"/>
                  </a:lnTo>
                  <a:lnTo>
                    <a:pt x="10262" y="14561"/>
                  </a:lnTo>
                  <a:lnTo>
                    <a:pt x="10668" y="14278"/>
                  </a:lnTo>
                  <a:lnTo>
                    <a:pt x="11073" y="13953"/>
                  </a:lnTo>
                  <a:lnTo>
                    <a:pt x="11398" y="13588"/>
                  </a:lnTo>
                  <a:lnTo>
                    <a:pt x="11844" y="13020"/>
                  </a:lnTo>
                  <a:lnTo>
                    <a:pt x="12047" y="12615"/>
                  </a:lnTo>
                  <a:lnTo>
                    <a:pt x="12209" y="12209"/>
                  </a:lnTo>
                  <a:lnTo>
                    <a:pt x="12412" y="11398"/>
                  </a:lnTo>
                  <a:lnTo>
                    <a:pt x="12736" y="10303"/>
                  </a:lnTo>
                  <a:lnTo>
                    <a:pt x="13101" y="9207"/>
                  </a:lnTo>
                  <a:lnTo>
                    <a:pt x="13223" y="8883"/>
                  </a:lnTo>
                  <a:lnTo>
                    <a:pt x="13385" y="8518"/>
                  </a:lnTo>
                  <a:lnTo>
                    <a:pt x="13547" y="8193"/>
                  </a:lnTo>
                  <a:lnTo>
                    <a:pt x="13750" y="7910"/>
                  </a:lnTo>
                  <a:lnTo>
                    <a:pt x="14196" y="7342"/>
                  </a:lnTo>
                  <a:lnTo>
                    <a:pt x="14764" y="6814"/>
                  </a:lnTo>
                  <a:lnTo>
                    <a:pt x="15454" y="6287"/>
                  </a:lnTo>
                  <a:lnTo>
                    <a:pt x="15981" y="5922"/>
                  </a:lnTo>
                  <a:lnTo>
                    <a:pt x="16549" y="5598"/>
                  </a:lnTo>
                  <a:lnTo>
                    <a:pt x="17157" y="5314"/>
                  </a:lnTo>
                  <a:lnTo>
                    <a:pt x="17766" y="5070"/>
                  </a:lnTo>
                  <a:lnTo>
                    <a:pt x="18050" y="4989"/>
                  </a:lnTo>
                  <a:lnTo>
                    <a:pt x="18334" y="4908"/>
                  </a:lnTo>
                  <a:lnTo>
                    <a:pt x="18942" y="4867"/>
                  </a:lnTo>
                  <a:lnTo>
                    <a:pt x="19510" y="4867"/>
                  </a:lnTo>
                  <a:lnTo>
                    <a:pt x="20118" y="4908"/>
                  </a:lnTo>
                  <a:lnTo>
                    <a:pt x="20483" y="4989"/>
                  </a:lnTo>
                  <a:lnTo>
                    <a:pt x="20889" y="5070"/>
                  </a:lnTo>
                  <a:lnTo>
                    <a:pt x="21903" y="5395"/>
                  </a:lnTo>
                  <a:lnTo>
                    <a:pt x="22187" y="5476"/>
                  </a:lnTo>
                  <a:lnTo>
                    <a:pt x="22755" y="5598"/>
                  </a:lnTo>
                  <a:lnTo>
                    <a:pt x="23323" y="5719"/>
                  </a:lnTo>
                  <a:lnTo>
                    <a:pt x="23931" y="5760"/>
                  </a:lnTo>
                  <a:lnTo>
                    <a:pt x="24499" y="5719"/>
                  </a:lnTo>
                  <a:lnTo>
                    <a:pt x="24783" y="5679"/>
                  </a:lnTo>
                  <a:lnTo>
                    <a:pt x="25026" y="5638"/>
                  </a:lnTo>
                  <a:lnTo>
                    <a:pt x="25269" y="5557"/>
                  </a:lnTo>
                  <a:lnTo>
                    <a:pt x="25513" y="5476"/>
                  </a:lnTo>
                  <a:lnTo>
                    <a:pt x="25716" y="5314"/>
                  </a:lnTo>
                  <a:lnTo>
                    <a:pt x="25918" y="5192"/>
                  </a:lnTo>
                  <a:lnTo>
                    <a:pt x="26324" y="4827"/>
                  </a:lnTo>
                  <a:lnTo>
                    <a:pt x="26811" y="4259"/>
                  </a:lnTo>
                  <a:lnTo>
                    <a:pt x="27095" y="3813"/>
                  </a:lnTo>
                  <a:lnTo>
                    <a:pt x="27379" y="3326"/>
                  </a:lnTo>
                  <a:lnTo>
                    <a:pt x="26567" y="1866"/>
                  </a:lnTo>
                  <a:lnTo>
                    <a:pt x="26365" y="1582"/>
                  </a:lnTo>
                  <a:lnTo>
                    <a:pt x="26121" y="1298"/>
                  </a:lnTo>
                  <a:lnTo>
                    <a:pt x="25918" y="1014"/>
                  </a:lnTo>
                  <a:lnTo>
                    <a:pt x="25635" y="771"/>
                  </a:lnTo>
                  <a:lnTo>
                    <a:pt x="25351" y="527"/>
                  </a:lnTo>
                  <a:lnTo>
                    <a:pt x="25067" y="325"/>
                  </a:lnTo>
                  <a:lnTo>
                    <a:pt x="24783" y="162"/>
                  </a:lnTo>
                  <a:lnTo>
                    <a:pt x="244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5"/>
            <p:cNvSpPr/>
            <p:nvPr/>
          </p:nvSpPr>
          <p:spPr>
            <a:xfrm>
              <a:off x="5213900" y="2666850"/>
              <a:ext cx="333625" cy="248450"/>
            </a:xfrm>
            <a:custGeom>
              <a:rect b="b" l="l" r="r" t="t"/>
              <a:pathLst>
                <a:path extrusionOk="0" h="9938" w="13345">
                  <a:moveTo>
                    <a:pt x="8883" y="0"/>
                  </a:moveTo>
                  <a:lnTo>
                    <a:pt x="8477" y="81"/>
                  </a:lnTo>
                  <a:lnTo>
                    <a:pt x="7950" y="203"/>
                  </a:lnTo>
                  <a:lnTo>
                    <a:pt x="7423" y="365"/>
                  </a:lnTo>
                  <a:lnTo>
                    <a:pt x="6896" y="527"/>
                  </a:lnTo>
                  <a:lnTo>
                    <a:pt x="6409" y="730"/>
                  </a:lnTo>
                  <a:lnTo>
                    <a:pt x="5882" y="974"/>
                  </a:lnTo>
                  <a:lnTo>
                    <a:pt x="5395" y="1217"/>
                  </a:lnTo>
                  <a:lnTo>
                    <a:pt x="4908" y="1501"/>
                  </a:lnTo>
                  <a:lnTo>
                    <a:pt x="4462" y="1825"/>
                  </a:lnTo>
                  <a:lnTo>
                    <a:pt x="4016" y="2150"/>
                  </a:lnTo>
                  <a:lnTo>
                    <a:pt x="3610" y="2515"/>
                  </a:lnTo>
                  <a:lnTo>
                    <a:pt x="3245" y="2920"/>
                  </a:lnTo>
                  <a:lnTo>
                    <a:pt x="2921" y="3326"/>
                  </a:lnTo>
                  <a:lnTo>
                    <a:pt x="2637" y="3772"/>
                  </a:lnTo>
                  <a:lnTo>
                    <a:pt x="2393" y="4259"/>
                  </a:lnTo>
                  <a:lnTo>
                    <a:pt x="2150" y="4746"/>
                  </a:lnTo>
                  <a:lnTo>
                    <a:pt x="1988" y="5273"/>
                  </a:lnTo>
                  <a:lnTo>
                    <a:pt x="1623" y="6571"/>
                  </a:lnTo>
                  <a:lnTo>
                    <a:pt x="1420" y="7220"/>
                  </a:lnTo>
                  <a:lnTo>
                    <a:pt x="1217" y="7869"/>
                  </a:lnTo>
                  <a:lnTo>
                    <a:pt x="974" y="8477"/>
                  </a:lnTo>
                  <a:lnTo>
                    <a:pt x="690" y="9086"/>
                  </a:lnTo>
                  <a:lnTo>
                    <a:pt x="487" y="9451"/>
                  </a:lnTo>
                  <a:lnTo>
                    <a:pt x="203" y="9775"/>
                  </a:lnTo>
                  <a:lnTo>
                    <a:pt x="0" y="9937"/>
                  </a:lnTo>
                  <a:lnTo>
                    <a:pt x="6247" y="9937"/>
                  </a:lnTo>
                  <a:lnTo>
                    <a:pt x="6733" y="9897"/>
                  </a:lnTo>
                  <a:lnTo>
                    <a:pt x="6855" y="9370"/>
                  </a:lnTo>
                  <a:lnTo>
                    <a:pt x="6977" y="8964"/>
                  </a:lnTo>
                  <a:lnTo>
                    <a:pt x="7139" y="8599"/>
                  </a:lnTo>
                  <a:lnTo>
                    <a:pt x="7301" y="8234"/>
                  </a:lnTo>
                  <a:lnTo>
                    <a:pt x="7545" y="7869"/>
                  </a:lnTo>
                  <a:lnTo>
                    <a:pt x="7747" y="7544"/>
                  </a:lnTo>
                  <a:lnTo>
                    <a:pt x="8031" y="7220"/>
                  </a:lnTo>
                  <a:lnTo>
                    <a:pt x="8559" y="6611"/>
                  </a:lnTo>
                  <a:lnTo>
                    <a:pt x="8842" y="6409"/>
                  </a:lnTo>
                  <a:lnTo>
                    <a:pt x="8964" y="6287"/>
                  </a:lnTo>
                  <a:lnTo>
                    <a:pt x="9370" y="6044"/>
                  </a:lnTo>
                  <a:lnTo>
                    <a:pt x="9775" y="5881"/>
                  </a:lnTo>
                  <a:lnTo>
                    <a:pt x="10140" y="5760"/>
                  </a:lnTo>
                  <a:lnTo>
                    <a:pt x="10505" y="5719"/>
                  </a:lnTo>
                  <a:lnTo>
                    <a:pt x="10871" y="5719"/>
                  </a:lnTo>
                  <a:lnTo>
                    <a:pt x="11236" y="5760"/>
                  </a:lnTo>
                  <a:lnTo>
                    <a:pt x="13345" y="2109"/>
                  </a:lnTo>
                  <a:lnTo>
                    <a:pt x="13061" y="2028"/>
                  </a:lnTo>
                  <a:lnTo>
                    <a:pt x="12777" y="1947"/>
                  </a:lnTo>
                  <a:lnTo>
                    <a:pt x="12493" y="1785"/>
                  </a:lnTo>
                  <a:lnTo>
                    <a:pt x="12209" y="1623"/>
                  </a:lnTo>
                  <a:lnTo>
                    <a:pt x="11682" y="1217"/>
                  </a:lnTo>
                  <a:lnTo>
                    <a:pt x="11236" y="811"/>
                  </a:lnTo>
                  <a:lnTo>
                    <a:pt x="10749" y="446"/>
                  </a:lnTo>
                  <a:lnTo>
                    <a:pt x="10505" y="325"/>
                  </a:lnTo>
                  <a:lnTo>
                    <a:pt x="10262" y="203"/>
                  </a:lnTo>
                  <a:lnTo>
                    <a:pt x="10019" y="122"/>
                  </a:lnTo>
                  <a:lnTo>
                    <a:pt x="9775" y="41"/>
                  </a:lnTo>
                  <a:lnTo>
                    <a:pt x="949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5"/>
            <p:cNvSpPr/>
            <p:nvPr/>
          </p:nvSpPr>
          <p:spPr>
            <a:xfrm>
              <a:off x="5388300" y="2815900"/>
              <a:ext cx="103450" cy="98375"/>
            </a:xfrm>
            <a:custGeom>
              <a:rect b="b" l="l" r="r" t="t"/>
              <a:pathLst>
                <a:path extrusionOk="0" h="3935" w="4138">
                  <a:moveTo>
                    <a:pt x="3651" y="1"/>
                  </a:moveTo>
                  <a:lnTo>
                    <a:pt x="3286" y="41"/>
                  </a:lnTo>
                  <a:lnTo>
                    <a:pt x="2921" y="122"/>
                  </a:lnTo>
                  <a:lnTo>
                    <a:pt x="2597" y="244"/>
                  </a:lnTo>
                  <a:lnTo>
                    <a:pt x="2313" y="406"/>
                  </a:lnTo>
                  <a:lnTo>
                    <a:pt x="2029" y="609"/>
                  </a:lnTo>
                  <a:lnTo>
                    <a:pt x="1745" y="852"/>
                  </a:lnTo>
                  <a:lnTo>
                    <a:pt x="1299" y="1339"/>
                  </a:lnTo>
                  <a:lnTo>
                    <a:pt x="893" y="1866"/>
                  </a:lnTo>
                  <a:lnTo>
                    <a:pt x="528" y="2434"/>
                  </a:lnTo>
                  <a:lnTo>
                    <a:pt x="244" y="3043"/>
                  </a:lnTo>
                  <a:lnTo>
                    <a:pt x="82" y="3489"/>
                  </a:lnTo>
                  <a:lnTo>
                    <a:pt x="1" y="3935"/>
                  </a:lnTo>
                  <a:lnTo>
                    <a:pt x="487" y="3813"/>
                  </a:lnTo>
                  <a:lnTo>
                    <a:pt x="934" y="3651"/>
                  </a:lnTo>
                  <a:lnTo>
                    <a:pt x="1380" y="3448"/>
                  </a:lnTo>
                  <a:lnTo>
                    <a:pt x="1785" y="3205"/>
                  </a:lnTo>
                  <a:lnTo>
                    <a:pt x="2191" y="2880"/>
                  </a:lnTo>
                  <a:lnTo>
                    <a:pt x="2556" y="2556"/>
                  </a:lnTo>
                  <a:lnTo>
                    <a:pt x="2881" y="2150"/>
                  </a:lnTo>
                  <a:lnTo>
                    <a:pt x="3164" y="1745"/>
                  </a:lnTo>
                  <a:lnTo>
                    <a:pt x="4138" y="41"/>
                  </a:lnTo>
                  <a:lnTo>
                    <a:pt x="3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5"/>
            <p:cNvSpPr/>
            <p:nvPr/>
          </p:nvSpPr>
          <p:spPr>
            <a:xfrm>
              <a:off x="4909700" y="2165925"/>
              <a:ext cx="198750" cy="163275"/>
            </a:xfrm>
            <a:custGeom>
              <a:rect b="b" l="l" r="r" t="t"/>
              <a:pathLst>
                <a:path extrusionOk="0" h="6531" w="7950">
                  <a:moveTo>
                    <a:pt x="7707" y="0"/>
                  </a:moveTo>
                  <a:lnTo>
                    <a:pt x="7463" y="974"/>
                  </a:lnTo>
                  <a:lnTo>
                    <a:pt x="7139" y="1947"/>
                  </a:lnTo>
                  <a:lnTo>
                    <a:pt x="6855" y="2596"/>
                  </a:lnTo>
                  <a:lnTo>
                    <a:pt x="6652" y="3042"/>
                  </a:lnTo>
                  <a:lnTo>
                    <a:pt x="6368" y="3488"/>
                  </a:lnTo>
                  <a:lnTo>
                    <a:pt x="6044" y="3894"/>
                  </a:lnTo>
                  <a:lnTo>
                    <a:pt x="5679" y="4259"/>
                  </a:lnTo>
                  <a:lnTo>
                    <a:pt x="5070" y="4746"/>
                  </a:lnTo>
                  <a:lnTo>
                    <a:pt x="4462" y="5151"/>
                  </a:lnTo>
                  <a:lnTo>
                    <a:pt x="3813" y="5557"/>
                  </a:lnTo>
                  <a:lnTo>
                    <a:pt x="3123" y="5881"/>
                  </a:lnTo>
                  <a:lnTo>
                    <a:pt x="2677" y="6084"/>
                  </a:lnTo>
                  <a:lnTo>
                    <a:pt x="2231" y="6206"/>
                  </a:lnTo>
                  <a:lnTo>
                    <a:pt x="1663" y="6287"/>
                  </a:lnTo>
                  <a:lnTo>
                    <a:pt x="933" y="6287"/>
                  </a:lnTo>
                  <a:lnTo>
                    <a:pt x="203" y="6206"/>
                  </a:lnTo>
                  <a:lnTo>
                    <a:pt x="122" y="6206"/>
                  </a:lnTo>
                  <a:lnTo>
                    <a:pt x="0" y="6449"/>
                  </a:lnTo>
                  <a:lnTo>
                    <a:pt x="325" y="6490"/>
                  </a:lnTo>
                  <a:lnTo>
                    <a:pt x="690" y="6530"/>
                  </a:lnTo>
                  <a:lnTo>
                    <a:pt x="1582" y="6530"/>
                  </a:lnTo>
                  <a:lnTo>
                    <a:pt x="1988" y="6490"/>
                  </a:lnTo>
                  <a:lnTo>
                    <a:pt x="2353" y="6409"/>
                  </a:lnTo>
                  <a:lnTo>
                    <a:pt x="2718" y="6287"/>
                  </a:lnTo>
                  <a:lnTo>
                    <a:pt x="3285" y="6084"/>
                  </a:lnTo>
                  <a:lnTo>
                    <a:pt x="3853" y="5800"/>
                  </a:lnTo>
                  <a:lnTo>
                    <a:pt x="4299" y="5557"/>
                  </a:lnTo>
                  <a:lnTo>
                    <a:pt x="4705" y="5273"/>
                  </a:lnTo>
                  <a:lnTo>
                    <a:pt x="5151" y="4989"/>
                  </a:lnTo>
                  <a:lnTo>
                    <a:pt x="5597" y="4624"/>
                  </a:lnTo>
                  <a:lnTo>
                    <a:pt x="6003" y="4259"/>
                  </a:lnTo>
                  <a:lnTo>
                    <a:pt x="6368" y="3813"/>
                  </a:lnTo>
                  <a:lnTo>
                    <a:pt x="6652" y="3448"/>
                  </a:lnTo>
                  <a:lnTo>
                    <a:pt x="6895" y="3083"/>
                  </a:lnTo>
                  <a:lnTo>
                    <a:pt x="7098" y="2637"/>
                  </a:lnTo>
                  <a:lnTo>
                    <a:pt x="7301" y="2190"/>
                  </a:lnTo>
                  <a:lnTo>
                    <a:pt x="7666" y="1095"/>
                  </a:lnTo>
                  <a:lnTo>
                    <a:pt x="79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5"/>
            <p:cNvSpPr/>
            <p:nvPr/>
          </p:nvSpPr>
          <p:spPr>
            <a:xfrm>
              <a:off x="4823500" y="2258200"/>
              <a:ext cx="668250" cy="353900"/>
            </a:xfrm>
            <a:custGeom>
              <a:rect b="b" l="l" r="r" t="t"/>
              <a:pathLst>
                <a:path extrusionOk="0" h="14156" w="26730">
                  <a:moveTo>
                    <a:pt x="26568" y="0"/>
                  </a:moveTo>
                  <a:lnTo>
                    <a:pt x="26284" y="487"/>
                  </a:lnTo>
                  <a:lnTo>
                    <a:pt x="26000" y="933"/>
                  </a:lnTo>
                  <a:lnTo>
                    <a:pt x="25513" y="1501"/>
                  </a:lnTo>
                  <a:lnTo>
                    <a:pt x="25107" y="1866"/>
                  </a:lnTo>
                  <a:lnTo>
                    <a:pt x="24905" y="1988"/>
                  </a:lnTo>
                  <a:lnTo>
                    <a:pt x="24702" y="2150"/>
                  </a:lnTo>
                  <a:lnTo>
                    <a:pt x="24458" y="2231"/>
                  </a:lnTo>
                  <a:lnTo>
                    <a:pt x="24215" y="2312"/>
                  </a:lnTo>
                  <a:lnTo>
                    <a:pt x="23972" y="2353"/>
                  </a:lnTo>
                  <a:lnTo>
                    <a:pt x="23688" y="2393"/>
                  </a:lnTo>
                  <a:lnTo>
                    <a:pt x="23120" y="2434"/>
                  </a:lnTo>
                  <a:lnTo>
                    <a:pt x="22512" y="2393"/>
                  </a:lnTo>
                  <a:lnTo>
                    <a:pt x="21944" y="2272"/>
                  </a:lnTo>
                  <a:lnTo>
                    <a:pt x="21376" y="2150"/>
                  </a:lnTo>
                  <a:lnTo>
                    <a:pt x="21092" y="2069"/>
                  </a:lnTo>
                  <a:lnTo>
                    <a:pt x="20078" y="1744"/>
                  </a:lnTo>
                  <a:lnTo>
                    <a:pt x="19672" y="1663"/>
                  </a:lnTo>
                  <a:lnTo>
                    <a:pt x="19307" y="1582"/>
                  </a:lnTo>
                  <a:lnTo>
                    <a:pt x="18699" y="1541"/>
                  </a:lnTo>
                  <a:lnTo>
                    <a:pt x="18131" y="1541"/>
                  </a:lnTo>
                  <a:lnTo>
                    <a:pt x="17523" y="1582"/>
                  </a:lnTo>
                  <a:lnTo>
                    <a:pt x="17239" y="1663"/>
                  </a:lnTo>
                  <a:lnTo>
                    <a:pt x="16955" y="1744"/>
                  </a:lnTo>
                  <a:lnTo>
                    <a:pt x="16346" y="1988"/>
                  </a:lnTo>
                  <a:lnTo>
                    <a:pt x="15738" y="2272"/>
                  </a:lnTo>
                  <a:lnTo>
                    <a:pt x="15170" y="2596"/>
                  </a:lnTo>
                  <a:lnTo>
                    <a:pt x="14643" y="2961"/>
                  </a:lnTo>
                  <a:lnTo>
                    <a:pt x="13953" y="3488"/>
                  </a:lnTo>
                  <a:lnTo>
                    <a:pt x="13385" y="4016"/>
                  </a:lnTo>
                  <a:lnTo>
                    <a:pt x="12939" y="4584"/>
                  </a:lnTo>
                  <a:lnTo>
                    <a:pt x="12736" y="4867"/>
                  </a:lnTo>
                  <a:lnTo>
                    <a:pt x="12574" y="5192"/>
                  </a:lnTo>
                  <a:lnTo>
                    <a:pt x="12412" y="5557"/>
                  </a:lnTo>
                  <a:lnTo>
                    <a:pt x="12290" y="5881"/>
                  </a:lnTo>
                  <a:lnTo>
                    <a:pt x="11925" y="6977"/>
                  </a:lnTo>
                  <a:lnTo>
                    <a:pt x="11601" y="8072"/>
                  </a:lnTo>
                  <a:lnTo>
                    <a:pt x="11398" y="8883"/>
                  </a:lnTo>
                  <a:lnTo>
                    <a:pt x="11236" y="9289"/>
                  </a:lnTo>
                  <a:lnTo>
                    <a:pt x="11033" y="9694"/>
                  </a:lnTo>
                  <a:lnTo>
                    <a:pt x="10587" y="10262"/>
                  </a:lnTo>
                  <a:lnTo>
                    <a:pt x="10262" y="10627"/>
                  </a:lnTo>
                  <a:lnTo>
                    <a:pt x="9857" y="10952"/>
                  </a:lnTo>
                  <a:lnTo>
                    <a:pt x="9451" y="11235"/>
                  </a:lnTo>
                  <a:lnTo>
                    <a:pt x="9005" y="11438"/>
                  </a:lnTo>
                  <a:lnTo>
                    <a:pt x="8599" y="11601"/>
                  </a:lnTo>
                  <a:lnTo>
                    <a:pt x="8113" y="11682"/>
                  </a:lnTo>
                  <a:lnTo>
                    <a:pt x="7220" y="11763"/>
                  </a:lnTo>
                  <a:lnTo>
                    <a:pt x="6287" y="11844"/>
                  </a:lnTo>
                  <a:lnTo>
                    <a:pt x="4462" y="11966"/>
                  </a:lnTo>
                  <a:lnTo>
                    <a:pt x="3854" y="11966"/>
                  </a:lnTo>
                  <a:lnTo>
                    <a:pt x="3529" y="12006"/>
                  </a:lnTo>
                  <a:lnTo>
                    <a:pt x="3205" y="12087"/>
                  </a:lnTo>
                  <a:lnTo>
                    <a:pt x="2515" y="12290"/>
                  </a:lnTo>
                  <a:lnTo>
                    <a:pt x="1826" y="12615"/>
                  </a:lnTo>
                  <a:lnTo>
                    <a:pt x="1177" y="12980"/>
                  </a:lnTo>
                  <a:lnTo>
                    <a:pt x="568" y="13466"/>
                  </a:lnTo>
                  <a:lnTo>
                    <a:pt x="0" y="13953"/>
                  </a:lnTo>
                  <a:lnTo>
                    <a:pt x="122" y="14156"/>
                  </a:lnTo>
                  <a:lnTo>
                    <a:pt x="203" y="14075"/>
                  </a:lnTo>
                  <a:lnTo>
                    <a:pt x="649" y="13710"/>
                  </a:lnTo>
                  <a:lnTo>
                    <a:pt x="1136" y="13304"/>
                  </a:lnTo>
                  <a:lnTo>
                    <a:pt x="1461" y="13061"/>
                  </a:lnTo>
                  <a:lnTo>
                    <a:pt x="1826" y="12858"/>
                  </a:lnTo>
                  <a:lnTo>
                    <a:pt x="2191" y="12655"/>
                  </a:lnTo>
                  <a:lnTo>
                    <a:pt x="2556" y="12533"/>
                  </a:lnTo>
                  <a:lnTo>
                    <a:pt x="2961" y="12412"/>
                  </a:lnTo>
                  <a:lnTo>
                    <a:pt x="3570" y="12249"/>
                  </a:lnTo>
                  <a:lnTo>
                    <a:pt x="4178" y="12209"/>
                  </a:lnTo>
                  <a:lnTo>
                    <a:pt x="6044" y="12128"/>
                  </a:lnTo>
                  <a:lnTo>
                    <a:pt x="7910" y="11966"/>
                  </a:lnTo>
                  <a:lnTo>
                    <a:pt x="8275" y="11884"/>
                  </a:lnTo>
                  <a:lnTo>
                    <a:pt x="8640" y="11803"/>
                  </a:lnTo>
                  <a:lnTo>
                    <a:pt x="8964" y="11722"/>
                  </a:lnTo>
                  <a:lnTo>
                    <a:pt x="9329" y="11560"/>
                  </a:lnTo>
                  <a:lnTo>
                    <a:pt x="9613" y="11398"/>
                  </a:lnTo>
                  <a:lnTo>
                    <a:pt x="9938" y="11195"/>
                  </a:lnTo>
                  <a:lnTo>
                    <a:pt x="10222" y="10992"/>
                  </a:lnTo>
                  <a:lnTo>
                    <a:pt x="10506" y="10708"/>
                  </a:lnTo>
                  <a:lnTo>
                    <a:pt x="10790" y="10384"/>
                  </a:lnTo>
                  <a:lnTo>
                    <a:pt x="11073" y="9978"/>
                  </a:lnTo>
                  <a:lnTo>
                    <a:pt x="11317" y="9613"/>
                  </a:lnTo>
                  <a:lnTo>
                    <a:pt x="11560" y="9167"/>
                  </a:lnTo>
                  <a:lnTo>
                    <a:pt x="11641" y="8883"/>
                  </a:lnTo>
                  <a:lnTo>
                    <a:pt x="11722" y="8558"/>
                  </a:lnTo>
                  <a:lnTo>
                    <a:pt x="12047" y="7342"/>
                  </a:lnTo>
                  <a:lnTo>
                    <a:pt x="12453" y="6125"/>
                  </a:lnTo>
                  <a:lnTo>
                    <a:pt x="12696" y="5516"/>
                  </a:lnTo>
                  <a:lnTo>
                    <a:pt x="13020" y="4949"/>
                  </a:lnTo>
                  <a:lnTo>
                    <a:pt x="13385" y="4421"/>
                  </a:lnTo>
                  <a:lnTo>
                    <a:pt x="13832" y="3935"/>
                  </a:lnTo>
                  <a:lnTo>
                    <a:pt x="14116" y="3651"/>
                  </a:lnTo>
                  <a:lnTo>
                    <a:pt x="14643" y="3245"/>
                  </a:lnTo>
                  <a:lnTo>
                    <a:pt x="15251" y="2839"/>
                  </a:lnTo>
                  <a:lnTo>
                    <a:pt x="15860" y="2515"/>
                  </a:lnTo>
                  <a:lnTo>
                    <a:pt x="16468" y="2190"/>
                  </a:lnTo>
                  <a:lnTo>
                    <a:pt x="16833" y="2028"/>
                  </a:lnTo>
                  <a:lnTo>
                    <a:pt x="17198" y="1907"/>
                  </a:lnTo>
                  <a:lnTo>
                    <a:pt x="17563" y="1825"/>
                  </a:lnTo>
                  <a:lnTo>
                    <a:pt x="17928" y="1785"/>
                  </a:lnTo>
                  <a:lnTo>
                    <a:pt x="18658" y="1785"/>
                  </a:lnTo>
                  <a:lnTo>
                    <a:pt x="19388" y="1866"/>
                  </a:lnTo>
                  <a:lnTo>
                    <a:pt x="20119" y="1988"/>
                  </a:lnTo>
                  <a:lnTo>
                    <a:pt x="20849" y="2231"/>
                  </a:lnTo>
                  <a:lnTo>
                    <a:pt x="21457" y="2434"/>
                  </a:lnTo>
                  <a:lnTo>
                    <a:pt x="22065" y="2555"/>
                  </a:lnTo>
                  <a:lnTo>
                    <a:pt x="22674" y="2637"/>
                  </a:lnTo>
                  <a:lnTo>
                    <a:pt x="23323" y="2677"/>
                  </a:lnTo>
                  <a:lnTo>
                    <a:pt x="23485" y="2677"/>
                  </a:lnTo>
                  <a:lnTo>
                    <a:pt x="23931" y="2637"/>
                  </a:lnTo>
                  <a:lnTo>
                    <a:pt x="24377" y="2515"/>
                  </a:lnTo>
                  <a:lnTo>
                    <a:pt x="24742" y="2393"/>
                  </a:lnTo>
                  <a:lnTo>
                    <a:pt x="25107" y="2150"/>
                  </a:lnTo>
                  <a:lnTo>
                    <a:pt x="25391" y="1947"/>
                  </a:lnTo>
                  <a:lnTo>
                    <a:pt x="25797" y="1541"/>
                  </a:lnTo>
                  <a:lnTo>
                    <a:pt x="26284" y="933"/>
                  </a:lnTo>
                  <a:lnTo>
                    <a:pt x="26730" y="244"/>
                  </a:lnTo>
                  <a:lnTo>
                    <a:pt x="265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5"/>
            <p:cNvSpPr/>
            <p:nvPr/>
          </p:nvSpPr>
          <p:spPr>
            <a:xfrm>
              <a:off x="4862025" y="2401175"/>
              <a:ext cx="711875" cy="276850"/>
            </a:xfrm>
            <a:custGeom>
              <a:rect b="b" l="l" r="r" t="t"/>
              <a:pathLst>
                <a:path extrusionOk="0" h="11074" w="28475">
                  <a:moveTo>
                    <a:pt x="28312" y="0"/>
                  </a:moveTo>
                  <a:lnTo>
                    <a:pt x="28312" y="41"/>
                  </a:lnTo>
                  <a:lnTo>
                    <a:pt x="27906" y="609"/>
                  </a:lnTo>
                  <a:lnTo>
                    <a:pt x="27501" y="1136"/>
                  </a:lnTo>
                  <a:lnTo>
                    <a:pt x="27176" y="1501"/>
                  </a:lnTo>
                  <a:lnTo>
                    <a:pt x="26974" y="1663"/>
                  </a:lnTo>
                  <a:lnTo>
                    <a:pt x="26811" y="1785"/>
                  </a:lnTo>
                  <a:lnTo>
                    <a:pt x="26609" y="1866"/>
                  </a:lnTo>
                  <a:lnTo>
                    <a:pt x="26406" y="1947"/>
                  </a:lnTo>
                  <a:lnTo>
                    <a:pt x="26203" y="2028"/>
                  </a:lnTo>
                  <a:lnTo>
                    <a:pt x="26000" y="2069"/>
                  </a:lnTo>
                  <a:lnTo>
                    <a:pt x="25554" y="2069"/>
                  </a:lnTo>
                  <a:lnTo>
                    <a:pt x="25311" y="2028"/>
                  </a:lnTo>
                  <a:lnTo>
                    <a:pt x="24986" y="1947"/>
                  </a:lnTo>
                  <a:lnTo>
                    <a:pt x="24662" y="1825"/>
                  </a:lnTo>
                  <a:lnTo>
                    <a:pt x="24094" y="1501"/>
                  </a:lnTo>
                  <a:lnTo>
                    <a:pt x="23404" y="1176"/>
                  </a:lnTo>
                  <a:lnTo>
                    <a:pt x="22715" y="893"/>
                  </a:lnTo>
                  <a:lnTo>
                    <a:pt x="22025" y="730"/>
                  </a:lnTo>
                  <a:lnTo>
                    <a:pt x="21295" y="609"/>
                  </a:lnTo>
                  <a:lnTo>
                    <a:pt x="20606" y="528"/>
                  </a:lnTo>
                  <a:lnTo>
                    <a:pt x="19875" y="568"/>
                  </a:lnTo>
                  <a:lnTo>
                    <a:pt x="19145" y="690"/>
                  </a:lnTo>
                  <a:lnTo>
                    <a:pt x="18415" y="852"/>
                  </a:lnTo>
                  <a:lnTo>
                    <a:pt x="17888" y="1055"/>
                  </a:lnTo>
                  <a:lnTo>
                    <a:pt x="17442" y="1298"/>
                  </a:lnTo>
                  <a:lnTo>
                    <a:pt x="16996" y="1542"/>
                  </a:lnTo>
                  <a:lnTo>
                    <a:pt x="16631" y="1866"/>
                  </a:lnTo>
                  <a:lnTo>
                    <a:pt x="16266" y="2231"/>
                  </a:lnTo>
                  <a:lnTo>
                    <a:pt x="15941" y="2637"/>
                  </a:lnTo>
                  <a:lnTo>
                    <a:pt x="15698" y="3083"/>
                  </a:lnTo>
                  <a:lnTo>
                    <a:pt x="15454" y="3570"/>
                  </a:lnTo>
                  <a:lnTo>
                    <a:pt x="14968" y="4746"/>
                  </a:lnTo>
                  <a:lnTo>
                    <a:pt x="14724" y="5354"/>
                  </a:lnTo>
                  <a:lnTo>
                    <a:pt x="14440" y="5922"/>
                  </a:lnTo>
                  <a:lnTo>
                    <a:pt x="14075" y="6571"/>
                  </a:lnTo>
                  <a:lnTo>
                    <a:pt x="13670" y="7220"/>
                  </a:lnTo>
                  <a:lnTo>
                    <a:pt x="13223" y="7828"/>
                  </a:lnTo>
                  <a:lnTo>
                    <a:pt x="12980" y="8112"/>
                  </a:lnTo>
                  <a:lnTo>
                    <a:pt x="12696" y="8356"/>
                  </a:lnTo>
                  <a:lnTo>
                    <a:pt x="12331" y="8640"/>
                  </a:lnTo>
                  <a:lnTo>
                    <a:pt x="12007" y="8883"/>
                  </a:lnTo>
                  <a:lnTo>
                    <a:pt x="11642" y="9086"/>
                  </a:lnTo>
                  <a:lnTo>
                    <a:pt x="11236" y="9289"/>
                  </a:lnTo>
                  <a:lnTo>
                    <a:pt x="10871" y="9410"/>
                  </a:lnTo>
                  <a:lnTo>
                    <a:pt x="10465" y="9491"/>
                  </a:lnTo>
                  <a:lnTo>
                    <a:pt x="10019" y="9532"/>
                  </a:lnTo>
                  <a:lnTo>
                    <a:pt x="9573" y="9573"/>
                  </a:lnTo>
                  <a:lnTo>
                    <a:pt x="8802" y="9532"/>
                  </a:lnTo>
                  <a:lnTo>
                    <a:pt x="6896" y="9329"/>
                  </a:lnTo>
                  <a:lnTo>
                    <a:pt x="6531" y="9289"/>
                  </a:lnTo>
                  <a:lnTo>
                    <a:pt x="5923" y="9248"/>
                  </a:lnTo>
                  <a:lnTo>
                    <a:pt x="4787" y="9248"/>
                  </a:lnTo>
                  <a:lnTo>
                    <a:pt x="4219" y="9329"/>
                  </a:lnTo>
                  <a:lnTo>
                    <a:pt x="4138" y="9329"/>
                  </a:lnTo>
                  <a:lnTo>
                    <a:pt x="4016" y="9370"/>
                  </a:lnTo>
                  <a:lnTo>
                    <a:pt x="3327" y="9491"/>
                  </a:lnTo>
                  <a:lnTo>
                    <a:pt x="2597" y="9694"/>
                  </a:lnTo>
                  <a:lnTo>
                    <a:pt x="1907" y="9938"/>
                  </a:lnTo>
                  <a:lnTo>
                    <a:pt x="1218" y="10181"/>
                  </a:lnTo>
                  <a:lnTo>
                    <a:pt x="650" y="10465"/>
                  </a:lnTo>
                  <a:lnTo>
                    <a:pt x="82" y="10789"/>
                  </a:lnTo>
                  <a:lnTo>
                    <a:pt x="1" y="10870"/>
                  </a:lnTo>
                  <a:lnTo>
                    <a:pt x="122" y="11073"/>
                  </a:lnTo>
                  <a:lnTo>
                    <a:pt x="934" y="10587"/>
                  </a:lnTo>
                  <a:lnTo>
                    <a:pt x="1339" y="10384"/>
                  </a:lnTo>
                  <a:lnTo>
                    <a:pt x="1785" y="10222"/>
                  </a:lnTo>
                  <a:lnTo>
                    <a:pt x="2678" y="9938"/>
                  </a:lnTo>
                  <a:lnTo>
                    <a:pt x="3408" y="9735"/>
                  </a:lnTo>
                  <a:lnTo>
                    <a:pt x="4178" y="9573"/>
                  </a:lnTo>
                  <a:lnTo>
                    <a:pt x="4949" y="9491"/>
                  </a:lnTo>
                  <a:lnTo>
                    <a:pt x="5720" y="9491"/>
                  </a:lnTo>
                  <a:lnTo>
                    <a:pt x="6855" y="9573"/>
                  </a:lnTo>
                  <a:lnTo>
                    <a:pt x="7991" y="9694"/>
                  </a:lnTo>
                  <a:lnTo>
                    <a:pt x="8721" y="9775"/>
                  </a:lnTo>
                  <a:lnTo>
                    <a:pt x="9208" y="9775"/>
                  </a:lnTo>
                  <a:lnTo>
                    <a:pt x="9654" y="9816"/>
                  </a:lnTo>
                  <a:lnTo>
                    <a:pt x="10141" y="9775"/>
                  </a:lnTo>
                  <a:lnTo>
                    <a:pt x="10587" y="9735"/>
                  </a:lnTo>
                  <a:lnTo>
                    <a:pt x="11033" y="9613"/>
                  </a:lnTo>
                  <a:lnTo>
                    <a:pt x="11479" y="9451"/>
                  </a:lnTo>
                  <a:lnTo>
                    <a:pt x="12047" y="9126"/>
                  </a:lnTo>
                  <a:lnTo>
                    <a:pt x="12615" y="8761"/>
                  </a:lnTo>
                  <a:lnTo>
                    <a:pt x="13102" y="8315"/>
                  </a:lnTo>
                  <a:lnTo>
                    <a:pt x="13589" y="7788"/>
                  </a:lnTo>
                  <a:lnTo>
                    <a:pt x="14035" y="7179"/>
                  </a:lnTo>
                  <a:lnTo>
                    <a:pt x="14440" y="6490"/>
                  </a:lnTo>
                  <a:lnTo>
                    <a:pt x="14765" y="5800"/>
                  </a:lnTo>
                  <a:lnTo>
                    <a:pt x="15089" y="5111"/>
                  </a:lnTo>
                  <a:lnTo>
                    <a:pt x="15454" y="4178"/>
                  </a:lnTo>
                  <a:lnTo>
                    <a:pt x="15738" y="3488"/>
                  </a:lnTo>
                  <a:lnTo>
                    <a:pt x="15860" y="3286"/>
                  </a:lnTo>
                  <a:lnTo>
                    <a:pt x="16184" y="2758"/>
                  </a:lnTo>
                  <a:lnTo>
                    <a:pt x="16509" y="2312"/>
                  </a:lnTo>
                  <a:lnTo>
                    <a:pt x="16712" y="2109"/>
                  </a:lnTo>
                  <a:lnTo>
                    <a:pt x="16915" y="1907"/>
                  </a:lnTo>
                  <a:lnTo>
                    <a:pt x="17158" y="1744"/>
                  </a:lnTo>
                  <a:lnTo>
                    <a:pt x="17401" y="1582"/>
                  </a:lnTo>
                  <a:lnTo>
                    <a:pt x="17929" y="1339"/>
                  </a:lnTo>
                  <a:lnTo>
                    <a:pt x="18456" y="1095"/>
                  </a:lnTo>
                  <a:lnTo>
                    <a:pt x="18983" y="974"/>
                  </a:lnTo>
                  <a:lnTo>
                    <a:pt x="19510" y="852"/>
                  </a:lnTo>
                  <a:lnTo>
                    <a:pt x="19957" y="811"/>
                  </a:lnTo>
                  <a:lnTo>
                    <a:pt x="20403" y="771"/>
                  </a:lnTo>
                  <a:lnTo>
                    <a:pt x="20849" y="811"/>
                  </a:lnTo>
                  <a:lnTo>
                    <a:pt x="21660" y="893"/>
                  </a:lnTo>
                  <a:lnTo>
                    <a:pt x="22431" y="1055"/>
                  </a:lnTo>
                  <a:lnTo>
                    <a:pt x="23161" y="1339"/>
                  </a:lnTo>
                  <a:lnTo>
                    <a:pt x="23526" y="1501"/>
                  </a:lnTo>
                  <a:lnTo>
                    <a:pt x="23891" y="1663"/>
                  </a:lnTo>
                  <a:lnTo>
                    <a:pt x="24418" y="1988"/>
                  </a:lnTo>
                  <a:lnTo>
                    <a:pt x="24702" y="2109"/>
                  </a:lnTo>
                  <a:lnTo>
                    <a:pt x="24986" y="2190"/>
                  </a:lnTo>
                  <a:lnTo>
                    <a:pt x="25311" y="2272"/>
                  </a:lnTo>
                  <a:lnTo>
                    <a:pt x="25595" y="2312"/>
                  </a:lnTo>
                  <a:lnTo>
                    <a:pt x="25878" y="2312"/>
                  </a:lnTo>
                  <a:lnTo>
                    <a:pt x="26203" y="2272"/>
                  </a:lnTo>
                  <a:lnTo>
                    <a:pt x="26487" y="2231"/>
                  </a:lnTo>
                  <a:lnTo>
                    <a:pt x="26730" y="2109"/>
                  </a:lnTo>
                  <a:lnTo>
                    <a:pt x="27014" y="1947"/>
                  </a:lnTo>
                  <a:lnTo>
                    <a:pt x="27257" y="1744"/>
                  </a:lnTo>
                  <a:lnTo>
                    <a:pt x="27582" y="1420"/>
                  </a:lnTo>
                  <a:lnTo>
                    <a:pt x="27866" y="1095"/>
                  </a:lnTo>
                  <a:lnTo>
                    <a:pt x="28150" y="730"/>
                  </a:lnTo>
                  <a:lnTo>
                    <a:pt x="28393" y="325"/>
                  </a:lnTo>
                  <a:lnTo>
                    <a:pt x="28474" y="244"/>
                  </a:lnTo>
                  <a:lnTo>
                    <a:pt x="283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5"/>
            <p:cNvSpPr/>
            <p:nvPr/>
          </p:nvSpPr>
          <p:spPr>
            <a:xfrm>
              <a:off x="4815375" y="2173025"/>
              <a:ext cx="599325" cy="316375"/>
            </a:xfrm>
            <a:custGeom>
              <a:rect b="b" l="l" r="r" t="t"/>
              <a:pathLst>
                <a:path extrusionOk="0" h="12655" w="23973">
                  <a:moveTo>
                    <a:pt x="23729" y="0"/>
                  </a:moveTo>
                  <a:lnTo>
                    <a:pt x="23283" y="406"/>
                  </a:lnTo>
                  <a:lnTo>
                    <a:pt x="22796" y="811"/>
                  </a:lnTo>
                  <a:lnTo>
                    <a:pt x="22350" y="1055"/>
                  </a:lnTo>
                  <a:lnTo>
                    <a:pt x="21863" y="1217"/>
                  </a:lnTo>
                  <a:lnTo>
                    <a:pt x="21417" y="1379"/>
                  </a:lnTo>
                  <a:lnTo>
                    <a:pt x="20930" y="1501"/>
                  </a:lnTo>
                  <a:lnTo>
                    <a:pt x="20444" y="1582"/>
                  </a:lnTo>
                  <a:lnTo>
                    <a:pt x="19957" y="1623"/>
                  </a:lnTo>
                  <a:lnTo>
                    <a:pt x="19470" y="1623"/>
                  </a:lnTo>
                  <a:lnTo>
                    <a:pt x="18983" y="1582"/>
                  </a:lnTo>
                  <a:lnTo>
                    <a:pt x="18213" y="1541"/>
                  </a:lnTo>
                  <a:lnTo>
                    <a:pt x="17483" y="1582"/>
                  </a:lnTo>
                  <a:lnTo>
                    <a:pt x="16752" y="1663"/>
                  </a:lnTo>
                  <a:lnTo>
                    <a:pt x="16387" y="1704"/>
                  </a:lnTo>
                  <a:lnTo>
                    <a:pt x="16022" y="1785"/>
                  </a:lnTo>
                  <a:lnTo>
                    <a:pt x="15495" y="1947"/>
                  </a:lnTo>
                  <a:lnTo>
                    <a:pt x="15008" y="2150"/>
                  </a:lnTo>
                  <a:lnTo>
                    <a:pt x="14765" y="2271"/>
                  </a:lnTo>
                  <a:lnTo>
                    <a:pt x="14278" y="2515"/>
                  </a:lnTo>
                  <a:lnTo>
                    <a:pt x="14075" y="2637"/>
                  </a:lnTo>
                  <a:lnTo>
                    <a:pt x="13548" y="3083"/>
                  </a:lnTo>
                  <a:lnTo>
                    <a:pt x="13264" y="3367"/>
                  </a:lnTo>
                  <a:lnTo>
                    <a:pt x="13021" y="3651"/>
                  </a:lnTo>
                  <a:lnTo>
                    <a:pt x="12534" y="4300"/>
                  </a:lnTo>
                  <a:lnTo>
                    <a:pt x="12372" y="4583"/>
                  </a:lnTo>
                  <a:lnTo>
                    <a:pt x="11682" y="5719"/>
                  </a:lnTo>
                  <a:lnTo>
                    <a:pt x="11317" y="6287"/>
                  </a:lnTo>
                  <a:lnTo>
                    <a:pt x="10952" y="6855"/>
                  </a:lnTo>
                  <a:lnTo>
                    <a:pt x="10384" y="7544"/>
                  </a:lnTo>
                  <a:lnTo>
                    <a:pt x="9735" y="8274"/>
                  </a:lnTo>
                  <a:lnTo>
                    <a:pt x="9046" y="8923"/>
                  </a:lnTo>
                  <a:lnTo>
                    <a:pt x="8316" y="9532"/>
                  </a:lnTo>
                  <a:lnTo>
                    <a:pt x="7910" y="9897"/>
                  </a:lnTo>
                  <a:lnTo>
                    <a:pt x="7424" y="10181"/>
                  </a:lnTo>
                  <a:lnTo>
                    <a:pt x="7018" y="10384"/>
                  </a:lnTo>
                  <a:lnTo>
                    <a:pt x="6612" y="10546"/>
                  </a:lnTo>
                  <a:lnTo>
                    <a:pt x="6166" y="10668"/>
                  </a:lnTo>
                  <a:lnTo>
                    <a:pt x="5679" y="10749"/>
                  </a:lnTo>
                  <a:lnTo>
                    <a:pt x="4990" y="10830"/>
                  </a:lnTo>
                  <a:lnTo>
                    <a:pt x="2840" y="11033"/>
                  </a:lnTo>
                  <a:lnTo>
                    <a:pt x="2272" y="11114"/>
                  </a:lnTo>
                  <a:lnTo>
                    <a:pt x="1704" y="11276"/>
                  </a:lnTo>
                  <a:lnTo>
                    <a:pt x="1380" y="11398"/>
                  </a:lnTo>
                  <a:lnTo>
                    <a:pt x="1015" y="11560"/>
                  </a:lnTo>
                  <a:lnTo>
                    <a:pt x="690" y="11763"/>
                  </a:lnTo>
                  <a:lnTo>
                    <a:pt x="366" y="12006"/>
                  </a:lnTo>
                  <a:lnTo>
                    <a:pt x="123" y="12452"/>
                  </a:lnTo>
                  <a:lnTo>
                    <a:pt x="1" y="12655"/>
                  </a:lnTo>
                  <a:lnTo>
                    <a:pt x="285" y="12412"/>
                  </a:lnTo>
                  <a:lnTo>
                    <a:pt x="569" y="12168"/>
                  </a:lnTo>
                  <a:lnTo>
                    <a:pt x="853" y="11965"/>
                  </a:lnTo>
                  <a:lnTo>
                    <a:pt x="1177" y="11763"/>
                  </a:lnTo>
                  <a:lnTo>
                    <a:pt x="1502" y="11600"/>
                  </a:lnTo>
                  <a:lnTo>
                    <a:pt x="1826" y="11479"/>
                  </a:lnTo>
                  <a:lnTo>
                    <a:pt x="2191" y="11357"/>
                  </a:lnTo>
                  <a:lnTo>
                    <a:pt x="2556" y="11316"/>
                  </a:lnTo>
                  <a:lnTo>
                    <a:pt x="3895" y="11154"/>
                  </a:lnTo>
                  <a:lnTo>
                    <a:pt x="5233" y="11033"/>
                  </a:lnTo>
                  <a:lnTo>
                    <a:pt x="5720" y="10992"/>
                  </a:lnTo>
                  <a:lnTo>
                    <a:pt x="6207" y="10911"/>
                  </a:lnTo>
                  <a:lnTo>
                    <a:pt x="6693" y="10749"/>
                  </a:lnTo>
                  <a:lnTo>
                    <a:pt x="7180" y="10586"/>
                  </a:lnTo>
                  <a:lnTo>
                    <a:pt x="7748" y="10262"/>
                  </a:lnTo>
                  <a:lnTo>
                    <a:pt x="8194" y="9937"/>
                  </a:lnTo>
                  <a:lnTo>
                    <a:pt x="8600" y="9654"/>
                  </a:lnTo>
                  <a:lnTo>
                    <a:pt x="9005" y="9288"/>
                  </a:lnTo>
                  <a:lnTo>
                    <a:pt x="9411" y="8964"/>
                  </a:lnTo>
                  <a:lnTo>
                    <a:pt x="10101" y="8193"/>
                  </a:lnTo>
                  <a:lnTo>
                    <a:pt x="10790" y="7423"/>
                  </a:lnTo>
                  <a:lnTo>
                    <a:pt x="11033" y="7139"/>
                  </a:lnTo>
                  <a:lnTo>
                    <a:pt x="11317" y="6733"/>
                  </a:lnTo>
                  <a:lnTo>
                    <a:pt x="11601" y="6287"/>
                  </a:lnTo>
                  <a:lnTo>
                    <a:pt x="11966" y="5719"/>
                  </a:lnTo>
                  <a:lnTo>
                    <a:pt x="12331" y="5111"/>
                  </a:lnTo>
                  <a:lnTo>
                    <a:pt x="12778" y="4421"/>
                  </a:lnTo>
                  <a:lnTo>
                    <a:pt x="13264" y="3732"/>
                  </a:lnTo>
                  <a:lnTo>
                    <a:pt x="13710" y="3245"/>
                  </a:lnTo>
                  <a:lnTo>
                    <a:pt x="14197" y="2839"/>
                  </a:lnTo>
                  <a:lnTo>
                    <a:pt x="14765" y="2515"/>
                  </a:lnTo>
                  <a:lnTo>
                    <a:pt x="15333" y="2271"/>
                  </a:lnTo>
                  <a:lnTo>
                    <a:pt x="16104" y="2028"/>
                  </a:lnTo>
                  <a:lnTo>
                    <a:pt x="16834" y="1866"/>
                  </a:lnTo>
                  <a:lnTo>
                    <a:pt x="17604" y="1785"/>
                  </a:lnTo>
                  <a:lnTo>
                    <a:pt x="18415" y="1785"/>
                  </a:lnTo>
                  <a:lnTo>
                    <a:pt x="19064" y="1825"/>
                  </a:lnTo>
                  <a:lnTo>
                    <a:pt x="19713" y="1866"/>
                  </a:lnTo>
                  <a:lnTo>
                    <a:pt x="20078" y="1825"/>
                  </a:lnTo>
                  <a:lnTo>
                    <a:pt x="20565" y="1785"/>
                  </a:lnTo>
                  <a:lnTo>
                    <a:pt x="21052" y="1704"/>
                  </a:lnTo>
                  <a:lnTo>
                    <a:pt x="21458" y="1623"/>
                  </a:lnTo>
                  <a:lnTo>
                    <a:pt x="21823" y="1501"/>
                  </a:lnTo>
                  <a:lnTo>
                    <a:pt x="22228" y="1379"/>
                  </a:lnTo>
                  <a:lnTo>
                    <a:pt x="22593" y="1176"/>
                  </a:lnTo>
                  <a:lnTo>
                    <a:pt x="22918" y="1014"/>
                  </a:lnTo>
                  <a:lnTo>
                    <a:pt x="23242" y="771"/>
                  </a:lnTo>
                  <a:lnTo>
                    <a:pt x="23567" y="487"/>
                  </a:lnTo>
                  <a:lnTo>
                    <a:pt x="23851" y="203"/>
                  </a:lnTo>
                  <a:lnTo>
                    <a:pt x="23972" y="81"/>
                  </a:lnTo>
                  <a:lnTo>
                    <a:pt x="23729" y="0"/>
                  </a:lnTo>
                  <a:close/>
                  <a:moveTo>
                    <a:pt x="1" y="12655"/>
                  </a:moveTo>
                  <a:lnTo>
                    <a:pt x="1" y="12655"/>
                  </a:lnTo>
                  <a:lnTo>
                    <a:pt x="1" y="12655"/>
                  </a:lnTo>
                  <a:lnTo>
                    <a:pt x="1" y="1265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5"/>
            <p:cNvSpPr/>
            <p:nvPr/>
          </p:nvSpPr>
          <p:spPr>
            <a:xfrm>
              <a:off x="4917800" y="2538050"/>
              <a:ext cx="713900" cy="252525"/>
            </a:xfrm>
            <a:custGeom>
              <a:rect b="b" l="l" r="r" t="t"/>
              <a:pathLst>
                <a:path extrusionOk="0" h="10101" w="28556">
                  <a:moveTo>
                    <a:pt x="20808" y="1"/>
                  </a:moveTo>
                  <a:lnTo>
                    <a:pt x="20078" y="82"/>
                  </a:lnTo>
                  <a:lnTo>
                    <a:pt x="19389" y="244"/>
                  </a:lnTo>
                  <a:lnTo>
                    <a:pt x="18658" y="407"/>
                  </a:lnTo>
                  <a:lnTo>
                    <a:pt x="18009" y="650"/>
                  </a:lnTo>
                  <a:lnTo>
                    <a:pt x="17563" y="812"/>
                  </a:lnTo>
                  <a:lnTo>
                    <a:pt x="17158" y="1015"/>
                  </a:lnTo>
                  <a:lnTo>
                    <a:pt x="16387" y="1461"/>
                  </a:lnTo>
                  <a:lnTo>
                    <a:pt x="15616" y="1948"/>
                  </a:lnTo>
                  <a:lnTo>
                    <a:pt x="14927" y="2516"/>
                  </a:lnTo>
                  <a:lnTo>
                    <a:pt x="14318" y="3002"/>
                  </a:lnTo>
                  <a:lnTo>
                    <a:pt x="13791" y="3570"/>
                  </a:lnTo>
                  <a:lnTo>
                    <a:pt x="13548" y="3854"/>
                  </a:lnTo>
                  <a:lnTo>
                    <a:pt x="13304" y="4138"/>
                  </a:lnTo>
                  <a:lnTo>
                    <a:pt x="13102" y="4503"/>
                  </a:lnTo>
                  <a:lnTo>
                    <a:pt x="12899" y="4828"/>
                  </a:lnTo>
                  <a:lnTo>
                    <a:pt x="12169" y="6369"/>
                  </a:lnTo>
                  <a:lnTo>
                    <a:pt x="11804" y="7140"/>
                  </a:lnTo>
                  <a:lnTo>
                    <a:pt x="11398" y="7829"/>
                  </a:lnTo>
                  <a:lnTo>
                    <a:pt x="10871" y="8519"/>
                  </a:lnTo>
                  <a:lnTo>
                    <a:pt x="10587" y="8803"/>
                  </a:lnTo>
                  <a:lnTo>
                    <a:pt x="10303" y="9127"/>
                  </a:lnTo>
                  <a:lnTo>
                    <a:pt x="9857" y="9452"/>
                  </a:lnTo>
                  <a:lnTo>
                    <a:pt x="9654" y="9573"/>
                  </a:lnTo>
                  <a:lnTo>
                    <a:pt x="9411" y="9695"/>
                  </a:lnTo>
                  <a:lnTo>
                    <a:pt x="9167" y="9776"/>
                  </a:lnTo>
                  <a:lnTo>
                    <a:pt x="8924" y="9817"/>
                  </a:lnTo>
                  <a:lnTo>
                    <a:pt x="8640" y="9857"/>
                  </a:lnTo>
                  <a:lnTo>
                    <a:pt x="8356" y="9817"/>
                  </a:lnTo>
                  <a:lnTo>
                    <a:pt x="7585" y="9735"/>
                  </a:lnTo>
                  <a:lnTo>
                    <a:pt x="6815" y="9573"/>
                  </a:lnTo>
                  <a:lnTo>
                    <a:pt x="6044" y="9411"/>
                  </a:lnTo>
                  <a:lnTo>
                    <a:pt x="5273" y="9168"/>
                  </a:lnTo>
                  <a:lnTo>
                    <a:pt x="5030" y="9127"/>
                  </a:lnTo>
                  <a:lnTo>
                    <a:pt x="4584" y="8965"/>
                  </a:lnTo>
                  <a:lnTo>
                    <a:pt x="4138" y="8843"/>
                  </a:lnTo>
                  <a:lnTo>
                    <a:pt x="3448" y="8721"/>
                  </a:lnTo>
                  <a:lnTo>
                    <a:pt x="2799" y="8681"/>
                  </a:lnTo>
                  <a:lnTo>
                    <a:pt x="2353" y="8681"/>
                  </a:lnTo>
                  <a:lnTo>
                    <a:pt x="1866" y="8762"/>
                  </a:lnTo>
                  <a:lnTo>
                    <a:pt x="1420" y="8843"/>
                  </a:lnTo>
                  <a:lnTo>
                    <a:pt x="974" y="8965"/>
                  </a:lnTo>
                  <a:lnTo>
                    <a:pt x="1" y="9249"/>
                  </a:lnTo>
                  <a:lnTo>
                    <a:pt x="122" y="9452"/>
                  </a:lnTo>
                  <a:lnTo>
                    <a:pt x="1096" y="9168"/>
                  </a:lnTo>
                  <a:lnTo>
                    <a:pt x="1582" y="9086"/>
                  </a:lnTo>
                  <a:lnTo>
                    <a:pt x="2069" y="8965"/>
                  </a:lnTo>
                  <a:lnTo>
                    <a:pt x="2637" y="8924"/>
                  </a:lnTo>
                  <a:lnTo>
                    <a:pt x="3205" y="8965"/>
                  </a:lnTo>
                  <a:lnTo>
                    <a:pt x="3773" y="9046"/>
                  </a:lnTo>
                  <a:lnTo>
                    <a:pt x="4341" y="9168"/>
                  </a:lnTo>
                  <a:lnTo>
                    <a:pt x="5111" y="9411"/>
                  </a:lnTo>
                  <a:lnTo>
                    <a:pt x="5841" y="9614"/>
                  </a:lnTo>
                  <a:lnTo>
                    <a:pt x="6409" y="9735"/>
                  </a:lnTo>
                  <a:lnTo>
                    <a:pt x="7301" y="9938"/>
                  </a:lnTo>
                  <a:lnTo>
                    <a:pt x="8153" y="10060"/>
                  </a:lnTo>
                  <a:lnTo>
                    <a:pt x="8640" y="10101"/>
                  </a:lnTo>
                  <a:lnTo>
                    <a:pt x="8964" y="10060"/>
                  </a:lnTo>
                  <a:lnTo>
                    <a:pt x="9289" y="9979"/>
                  </a:lnTo>
                  <a:lnTo>
                    <a:pt x="9613" y="9857"/>
                  </a:lnTo>
                  <a:lnTo>
                    <a:pt x="9938" y="9695"/>
                  </a:lnTo>
                  <a:lnTo>
                    <a:pt x="10344" y="9370"/>
                  </a:lnTo>
                  <a:lnTo>
                    <a:pt x="10749" y="9005"/>
                  </a:lnTo>
                  <a:lnTo>
                    <a:pt x="10911" y="8843"/>
                  </a:lnTo>
                  <a:lnTo>
                    <a:pt x="11439" y="8194"/>
                  </a:lnTo>
                  <a:lnTo>
                    <a:pt x="11804" y="7626"/>
                  </a:lnTo>
                  <a:lnTo>
                    <a:pt x="12169" y="6977"/>
                  </a:lnTo>
                  <a:lnTo>
                    <a:pt x="12453" y="6369"/>
                  </a:lnTo>
                  <a:lnTo>
                    <a:pt x="12777" y="5679"/>
                  </a:lnTo>
                  <a:lnTo>
                    <a:pt x="13061" y="5071"/>
                  </a:lnTo>
                  <a:lnTo>
                    <a:pt x="13345" y="4584"/>
                  </a:lnTo>
                  <a:lnTo>
                    <a:pt x="13629" y="4138"/>
                  </a:lnTo>
                  <a:lnTo>
                    <a:pt x="14075" y="3611"/>
                  </a:lnTo>
                  <a:lnTo>
                    <a:pt x="14318" y="3367"/>
                  </a:lnTo>
                  <a:lnTo>
                    <a:pt x="14765" y="2921"/>
                  </a:lnTo>
                  <a:lnTo>
                    <a:pt x="15292" y="2516"/>
                  </a:lnTo>
                  <a:lnTo>
                    <a:pt x="15779" y="2151"/>
                  </a:lnTo>
                  <a:lnTo>
                    <a:pt x="16306" y="1786"/>
                  </a:lnTo>
                  <a:lnTo>
                    <a:pt x="16833" y="1461"/>
                  </a:lnTo>
                  <a:lnTo>
                    <a:pt x="17401" y="1177"/>
                  </a:lnTo>
                  <a:lnTo>
                    <a:pt x="17928" y="934"/>
                  </a:lnTo>
                  <a:lnTo>
                    <a:pt x="18537" y="731"/>
                  </a:lnTo>
                  <a:lnTo>
                    <a:pt x="19226" y="528"/>
                  </a:lnTo>
                  <a:lnTo>
                    <a:pt x="19956" y="366"/>
                  </a:lnTo>
                  <a:lnTo>
                    <a:pt x="20443" y="285"/>
                  </a:lnTo>
                  <a:lnTo>
                    <a:pt x="20849" y="244"/>
                  </a:lnTo>
                  <a:lnTo>
                    <a:pt x="21254" y="244"/>
                  </a:lnTo>
                  <a:lnTo>
                    <a:pt x="21660" y="285"/>
                  </a:lnTo>
                  <a:lnTo>
                    <a:pt x="22066" y="407"/>
                  </a:lnTo>
                  <a:lnTo>
                    <a:pt x="22431" y="569"/>
                  </a:lnTo>
                  <a:lnTo>
                    <a:pt x="22958" y="853"/>
                  </a:lnTo>
                  <a:lnTo>
                    <a:pt x="23445" y="1177"/>
                  </a:lnTo>
                  <a:lnTo>
                    <a:pt x="23688" y="1421"/>
                  </a:lnTo>
                  <a:lnTo>
                    <a:pt x="24053" y="1664"/>
                  </a:lnTo>
                  <a:lnTo>
                    <a:pt x="24418" y="1867"/>
                  </a:lnTo>
                  <a:lnTo>
                    <a:pt x="24824" y="2070"/>
                  </a:lnTo>
                  <a:lnTo>
                    <a:pt x="25189" y="2232"/>
                  </a:lnTo>
                  <a:lnTo>
                    <a:pt x="25513" y="2353"/>
                  </a:lnTo>
                  <a:lnTo>
                    <a:pt x="25878" y="2435"/>
                  </a:lnTo>
                  <a:lnTo>
                    <a:pt x="26122" y="2516"/>
                  </a:lnTo>
                  <a:lnTo>
                    <a:pt x="26771" y="2516"/>
                  </a:lnTo>
                  <a:lnTo>
                    <a:pt x="27136" y="2435"/>
                  </a:lnTo>
                  <a:lnTo>
                    <a:pt x="27460" y="2272"/>
                  </a:lnTo>
                  <a:lnTo>
                    <a:pt x="27785" y="2070"/>
                  </a:lnTo>
                  <a:lnTo>
                    <a:pt x="27866" y="1948"/>
                  </a:lnTo>
                  <a:lnTo>
                    <a:pt x="28190" y="1664"/>
                  </a:lnTo>
                  <a:lnTo>
                    <a:pt x="28434" y="1380"/>
                  </a:lnTo>
                  <a:lnTo>
                    <a:pt x="28555" y="893"/>
                  </a:lnTo>
                  <a:lnTo>
                    <a:pt x="28352" y="1137"/>
                  </a:lnTo>
                  <a:lnTo>
                    <a:pt x="28028" y="1502"/>
                  </a:lnTo>
                  <a:lnTo>
                    <a:pt x="27703" y="1786"/>
                  </a:lnTo>
                  <a:lnTo>
                    <a:pt x="27379" y="2029"/>
                  </a:lnTo>
                  <a:lnTo>
                    <a:pt x="27217" y="2110"/>
                  </a:lnTo>
                  <a:lnTo>
                    <a:pt x="27014" y="2191"/>
                  </a:lnTo>
                  <a:lnTo>
                    <a:pt x="26771" y="2232"/>
                  </a:lnTo>
                  <a:lnTo>
                    <a:pt x="26568" y="2272"/>
                  </a:lnTo>
                  <a:lnTo>
                    <a:pt x="26365" y="2272"/>
                  </a:lnTo>
                  <a:lnTo>
                    <a:pt x="26041" y="2232"/>
                  </a:lnTo>
                  <a:lnTo>
                    <a:pt x="25716" y="2151"/>
                  </a:lnTo>
                  <a:lnTo>
                    <a:pt x="25392" y="2070"/>
                  </a:lnTo>
                  <a:lnTo>
                    <a:pt x="25108" y="1948"/>
                  </a:lnTo>
                  <a:lnTo>
                    <a:pt x="24621" y="1704"/>
                  </a:lnTo>
                  <a:lnTo>
                    <a:pt x="24215" y="1461"/>
                  </a:lnTo>
                  <a:lnTo>
                    <a:pt x="23769" y="1137"/>
                  </a:lnTo>
                  <a:lnTo>
                    <a:pt x="23364" y="853"/>
                  </a:lnTo>
                  <a:lnTo>
                    <a:pt x="23080" y="650"/>
                  </a:lnTo>
                  <a:lnTo>
                    <a:pt x="22796" y="447"/>
                  </a:lnTo>
                  <a:lnTo>
                    <a:pt x="22471" y="285"/>
                  </a:lnTo>
                  <a:lnTo>
                    <a:pt x="22147" y="163"/>
                  </a:lnTo>
                  <a:lnTo>
                    <a:pt x="21822" y="82"/>
                  </a:lnTo>
                  <a:lnTo>
                    <a:pt x="214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5"/>
            <p:cNvSpPr/>
            <p:nvPr/>
          </p:nvSpPr>
          <p:spPr>
            <a:xfrm>
              <a:off x="5203750" y="2660750"/>
              <a:ext cx="347825" cy="254550"/>
            </a:xfrm>
            <a:custGeom>
              <a:rect b="b" l="l" r="r" t="t"/>
              <a:pathLst>
                <a:path extrusionOk="0" h="10182" w="13913">
                  <a:moveTo>
                    <a:pt x="9411" y="1"/>
                  </a:moveTo>
                  <a:lnTo>
                    <a:pt x="9005" y="41"/>
                  </a:lnTo>
                  <a:lnTo>
                    <a:pt x="8437" y="163"/>
                  </a:lnTo>
                  <a:lnTo>
                    <a:pt x="7910" y="325"/>
                  </a:lnTo>
                  <a:lnTo>
                    <a:pt x="7383" y="487"/>
                  </a:lnTo>
                  <a:lnTo>
                    <a:pt x="6815" y="690"/>
                  </a:lnTo>
                  <a:lnTo>
                    <a:pt x="6328" y="934"/>
                  </a:lnTo>
                  <a:lnTo>
                    <a:pt x="5801" y="1177"/>
                  </a:lnTo>
                  <a:lnTo>
                    <a:pt x="5314" y="1461"/>
                  </a:lnTo>
                  <a:lnTo>
                    <a:pt x="4827" y="1785"/>
                  </a:lnTo>
                  <a:lnTo>
                    <a:pt x="4219" y="2272"/>
                  </a:lnTo>
                  <a:lnTo>
                    <a:pt x="3813" y="2637"/>
                  </a:lnTo>
                  <a:lnTo>
                    <a:pt x="3408" y="3083"/>
                  </a:lnTo>
                  <a:lnTo>
                    <a:pt x="3043" y="3530"/>
                  </a:lnTo>
                  <a:lnTo>
                    <a:pt x="2759" y="4057"/>
                  </a:lnTo>
                  <a:lnTo>
                    <a:pt x="2597" y="4341"/>
                  </a:lnTo>
                  <a:lnTo>
                    <a:pt x="2313" y="4990"/>
                  </a:lnTo>
                  <a:lnTo>
                    <a:pt x="2110" y="5679"/>
                  </a:lnTo>
                  <a:lnTo>
                    <a:pt x="1785" y="6693"/>
                  </a:lnTo>
                  <a:lnTo>
                    <a:pt x="1542" y="7545"/>
                  </a:lnTo>
                  <a:lnTo>
                    <a:pt x="1258" y="8356"/>
                  </a:lnTo>
                  <a:lnTo>
                    <a:pt x="1055" y="8884"/>
                  </a:lnTo>
                  <a:lnTo>
                    <a:pt x="852" y="9249"/>
                  </a:lnTo>
                  <a:lnTo>
                    <a:pt x="609" y="9614"/>
                  </a:lnTo>
                  <a:lnTo>
                    <a:pt x="325" y="9938"/>
                  </a:lnTo>
                  <a:lnTo>
                    <a:pt x="163" y="10060"/>
                  </a:lnTo>
                  <a:lnTo>
                    <a:pt x="1" y="10181"/>
                  </a:lnTo>
                  <a:lnTo>
                    <a:pt x="406" y="10181"/>
                  </a:lnTo>
                  <a:lnTo>
                    <a:pt x="609" y="10019"/>
                  </a:lnTo>
                  <a:lnTo>
                    <a:pt x="893" y="9695"/>
                  </a:lnTo>
                  <a:lnTo>
                    <a:pt x="1096" y="9330"/>
                  </a:lnTo>
                  <a:lnTo>
                    <a:pt x="1380" y="8721"/>
                  </a:lnTo>
                  <a:lnTo>
                    <a:pt x="1623" y="8113"/>
                  </a:lnTo>
                  <a:lnTo>
                    <a:pt x="1826" y="7464"/>
                  </a:lnTo>
                  <a:lnTo>
                    <a:pt x="2029" y="6815"/>
                  </a:lnTo>
                  <a:lnTo>
                    <a:pt x="2394" y="5517"/>
                  </a:lnTo>
                  <a:lnTo>
                    <a:pt x="2556" y="4990"/>
                  </a:lnTo>
                  <a:lnTo>
                    <a:pt x="2799" y="4503"/>
                  </a:lnTo>
                  <a:lnTo>
                    <a:pt x="3043" y="4016"/>
                  </a:lnTo>
                  <a:lnTo>
                    <a:pt x="3327" y="3570"/>
                  </a:lnTo>
                  <a:lnTo>
                    <a:pt x="3651" y="3164"/>
                  </a:lnTo>
                  <a:lnTo>
                    <a:pt x="4016" y="2759"/>
                  </a:lnTo>
                  <a:lnTo>
                    <a:pt x="4422" y="2394"/>
                  </a:lnTo>
                  <a:lnTo>
                    <a:pt x="4868" y="2069"/>
                  </a:lnTo>
                  <a:lnTo>
                    <a:pt x="5314" y="1745"/>
                  </a:lnTo>
                  <a:lnTo>
                    <a:pt x="5801" y="1461"/>
                  </a:lnTo>
                  <a:lnTo>
                    <a:pt x="6288" y="1218"/>
                  </a:lnTo>
                  <a:lnTo>
                    <a:pt x="6815" y="974"/>
                  </a:lnTo>
                  <a:lnTo>
                    <a:pt x="7302" y="771"/>
                  </a:lnTo>
                  <a:lnTo>
                    <a:pt x="7829" y="609"/>
                  </a:lnTo>
                  <a:lnTo>
                    <a:pt x="8356" y="447"/>
                  </a:lnTo>
                  <a:lnTo>
                    <a:pt x="8883" y="325"/>
                  </a:lnTo>
                  <a:lnTo>
                    <a:pt x="9289" y="244"/>
                  </a:lnTo>
                  <a:lnTo>
                    <a:pt x="9897" y="244"/>
                  </a:lnTo>
                  <a:lnTo>
                    <a:pt x="10181" y="285"/>
                  </a:lnTo>
                  <a:lnTo>
                    <a:pt x="10425" y="366"/>
                  </a:lnTo>
                  <a:lnTo>
                    <a:pt x="10668" y="447"/>
                  </a:lnTo>
                  <a:lnTo>
                    <a:pt x="10911" y="569"/>
                  </a:lnTo>
                  <a:lnTo>
                    <a:pt x="11155" y="690"/>
                  </a:lnTo>
                  <a:lnTo>
                    <a:pt x="11642" y="1055"/>
                  </a:lnTo>
                  <a:lnTo>
                    <a:pt x="12088" y="1461"/>
                  </a:lnTo>
                  <a:lnTo>
                    <a:pt x="12615" y="1867"/>
                  </a:lnTo>
                  <a:lnTo>
                    <a:pt x="12899" y="2029"/>
                  </a:lnTo>
                  <a:lnTo>
                    <a:pt x="13183" y="2191"/>
                  </a:lnTo>
                  <a:lnTo>
                    <a:pt x="13467" y="2272"/>
                  </a:lnTo>
                  <a:lnTo>
                    <a:pt x="13751" y="2353"/>
                  </a:lnTo>
                  <a:lnTo>
                    <a:pt x="13913" y="2110"/>
                  </a:lnTo>
                  <a:lnTo>
                    <a:pt x="13629" y="2069"/>
                  </a:lnTo>
                  <a:lnTo>
                    <a:pt x="13386" y="1988"/>
                  </a:lnTo>
                  <a:lnTo>
                    <a:pt x="13142" y="1907"/>
                  </a:lnTo>
                  <a:lnTo>
                    <a:pt x="12858" y="1745"/>
                  </a:lnTo>
                  <a:lnTo>
                    <a:pt x="12737" y="1664"/>
                  </a:lnTo>
                  <a:lnTo>
                    <a:pt x="12250" y="1299"/>
                  </a:lnTo>
                  <a:lnTo>
                    <a:pt x="11804" y="893"/>
                  </a:lnTo>
                  <a:lnTo>
                    <a:pt x="11479" y="650"/>
                  </a:lnTo>
                  <a:lnTo>
                    <a:pt x="11195" y="406"/>
                  </a:lnTo>
                  <a:lnTo>
                    <a:pt x="10830" y="244"/>
                  </a:lnTo>
                  <a:lnTo>
                    <a:pt x="10506" y="122"/>
                  </a:lnTo>
                  <a:lnTo>
                    <a:pt x="10141" y="41"/>
                  </a:lnTo>
                  <a:lnTo>
                    <a:pt x="97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5"/>
            <p:cNvSpPr/>
            <p:nvPr/>
          </p:nvSpPr>
          <p:spPr>
            <a:xfrm>
              <a:off x="5382225" y="2809825"/>
              <a:ext cx="112575" cy="104450"/>
            </a:xfrm>
            <a:custGeom>
              <a:rect b="b" l="l" r="r" t="t"/>
              <a:pathLst>
                <a:path extrusionOk="0" h="4178" w="4503">
                  <a:moveTo>
                    <a:pt x="3772" y="0"/>
                  </a:moveTo>
                  <a:lnTo>
                    <a:pt x="3407" y="41"/>
                  </a:lnTo>
                  <a:lnTo>
                    <a:pt x="3042" y="162"/>
                  </a:lnTo>
                  <a:lnTo>
                    <a:pt x="2637" y="325"/>
                  </a:lnTo>
                  <a:lnTo>
                    <a:pt x="2231" y="568"/>
                  </a:lnTo>
                  <a:lnTo>
                    <a:pt x="2109" y="690"/>
                  </a:lnTo>
                  <a:lnTo>
                    <a:pt x="1826" y="892"/>
                  </a:lnTo>
                  <a:lnTo>
                    <a:pt x="1298" y="1501"/>
                  </a:lnTo>
                  <a:lnTo>
                    <a:pt x="1014" y="1825"/>
                  </a:lnTo>
                  <a:lnTo>
                    <a:pt x="812" y="2150"/>
                  </a:lnTo>
                  <a:lnTo>
                    <a:pt x="568" y="2515"/>
                  </a:lnTo>
                  <a:lnTo>
                    <a:pt x="406" y="2880"/>
                  </a:lnTo>
                  <a:lnTo>
                    <a:pt x="244" y="3245"/>
                  </a:lnTo>
                  <a:lnTo>
                    <a:pt x="122" y="3651"/>
                  </a:lnTo>
                  <a:lnTo>
                    <a:pt x="0" y="4178"/>
                  </a:lnTo>
                  <a:lnTo>
                    <a:pt x="244" y="4178"/>
                  </a:lnTo>
                  <a:lnTo>
                    <a:pt x="325" y="3732"/>
                  </a:lnTo>
                  <a:lnTo>
                    <a:pt x="487" y="3286"/>
                  </a:lnTo>
                  <a:lnTo>
                    <a:pt x="771" y="2677"/>
                  </a:lnTo>
                  <a:lnTo>
                    <a:pt x="1136" y="2109"/>
                  </a:lnTo>
                  <a:lnTo>
                    <a:pt x="1542" y="1582"/>
                  </a:lnTo>
                  <a:lnTo>
                    <a:pt x="1988" y="1095"/>
                  </a:lnTo>
                  <a:lnTo>
                    <a:pt x="2272" y="852"/>
                  </a:lnTo>
                  <a:lnTo>
                    <a:pt x="2556" y="649"/>
                  </a:lnTo>
                  <a:lnTo>
                    <a:pt x="2840" y="487"/>
                  </a:lnTo>
                  <a:lnTo>
                    <a:pt x="3164" y="365"/>
                  </a:lnTo>
                  <a:lnTo>
                    <a:pt x="3529" y="284"/>
                  </a:lnTo>
                  <a:lnTo>
                    <a:pt x="3894" y="244"/>
                  </a:lnTo>
                  <a:lnTo>
                    <a:pt x="4381" y="284"/>
                  </a:lnTo>
                  <a:lnTo>
                    <a:pt x="4503" y="41"/>
                  </a:lnTo>
                  <a:lnTo>
                    <a:pt x="413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5"/>
            <p:cNvSpPr/>
            <p:nvPr/>
          </p:nvSpPr>
          <p:spPr>
            <a:xfrm>
              <a:off x="4803225" y="2165925"/>
              <a:ext cx="830500" cy="749375"/>
            </a:xfrm>
            <a:custGeom>
              <a:rect b="b" l="l" r="r" t="t"/>
              <a:pathLst>
                <a:path extrusionOk="0" fill="none" h="29975" w="33220">
                  <a:moveTo>
                    <a:pt x="22674" y="0"/>
                  </a:moveTo>
                  <a:lnTo>
                    <a:pt x="10546" y="0"/>
                  </a:lnTo>
                  <a:lnTo>
                    <a:pt x="10546" y="0"/>
                  </a:lnTo>
                  <a:lnTo>
                    <a:pt x="9938" y="41"/>
                  </a:lnTo>
                  <a:lnTo>
                    <a:pt x="9370" y="162"/>
                  </a:lnTo>
                  <a:lnTo>
                    <a:pt x="8802" y="325"/>
                  </a:lnTo>
                  <a:lnTo>
                    <a:pt x="8315" y="609"/>
                  </a:lnTo>
                  <a:lnTo>
                    <a:pt x="7828" y="933"/>
                  </a:lnTo>
                  <a:lnTo>
                    <a:pt x="7382" y="1298"/>
                  </a:lnTo>
                  <a:lnTo>
                    <a:pt x="6977" y="1744"/>
                  </a:lnTo>
                  <a:lnTo>
                    <a:pt x="6652" y="2231"/>
                  </a:lnTo>
                  <a:lnTo>
                    <a:pt x="609" y="12736"/>
                  </a:lnTo>
                  <a:lnTo>
                    <a:pt x="609" y="12736"/>
                  </a:lnTo>
                  <a:lnTo>
                    <a:pt x="325" y="13263"/>
                  </a:lnTo>
                  <a:lnTo>
                    <a:pt x="162" y="13831"/>
                  </a:lnTo>
                  <a:lnTo>
                    <a:pt x="41" y="14399"/>
                  </a:lnTo>
                  <a:lnTo>
                    <a:pt x="0" y="15008"/>
                  </a:lnTo>
                  <a:lnTo>
                    <a:pt x="41" y="15575"/>
                  </a:lnTo>
                  <a:lnTo>
                    <a:pt x="162" y="16143"/>
                  </a:lnTo>
                  <a:lnTo>
                    <a:pt x="325" y="16711"/>
                  </a:lnTo>
                  <a:lnTo>
                    <a:pt x="609" y="17238"/>
                  </a:lnTo>
                  <a:lnTo>
                    <a:pt x="6652" y="27744"/>
                  </a:lnTo>
                  <a:lnTo>
                    <a:pt x="6652" y="27744"/>
                  </a:lnTo>
                  <a:lnTo>
                    <a:pt x="6977" y="28230"/>
                  </a:lnTo>
                  <a:lnTo>
                    <a:pt x="7382" y="28677"/>
                  </a:lnTo>
                  <a:lnTo>
                    <a:pt x="7828" y="29042"/>
                  </a:lnTo>
                  <a:lnTo>
                    <a:pt x="8315" y="29366"/>
                  </a:lnTo>
                  <a:lnTo>
                    <a:pt x="8802" y="29650"/>
                  </a:lnTo>
                  <a:lnTo>
                    <a:pt x="9370" y="29812"/>
                  </a:lnTo>
                  <a:lnTo>
                    <a:pt x="9938" y="29934"/>
                  </a:lnTo>
                  <a:lnTo>
                    <a:pt x="10546" y="29974"/>
                  </a:lnTo>
                  <a:lnTo>
                    <a:pt x="22674" y="29974"/>
                  </a:lnTo>
                  <a:lnTo>
                    <a:pt x="22674" y="29974"/>
                  </a:lnTo>
                  <a:lnTo>
                    <a:pt x="23282" y="29934"/>
                  </a:lnTo>
                  <a:lnTo>
                    <a:pt x="23850" y="29812"/>
                  </a:lnTo>
                  <a:lnTo>
                    <a:pt x="24377" y="29650"/>
                  </a:lnTo>
                  <a:lnTo>
                    <a:pt x="24904" y="29366"/>
                  </a:lnTo>
                  <a:lnTo>
                    <a:pt x="25391" y="29042"/>
                  </a:lnTo>
                  <a:lnTo>
                    <a:pt x="25837" y="28677"/>
                  </a:lnTo>
                  <a:lnTo>
                    <a:pt x="26202" y="28230"/>
                  </a:lnTo>
                  <a:lnTo>
                    <a:pt x="26567" y="27744"/>
                  </a:lnTo>
                  <a:lnTo>
                    <a:pt x="32611" y="17238"/>
                  </a:lnTo>
                  <a:lnTo>
                    <a:pt x="32611" y="17238"/>
                  </a:lnTo>
                  <a:lnTo>
                    <a:pt x="32895" y="16711"/>
                  </a:lnTo>
                  <a:lnTo>
                    <a:pt x="33057" y="16143"/>
                  </a:lnTo>
                  <a:lnTo>
                    <a:pt x="33179" y="15575"/>
                  </a:lnTo>
                  <a:lnTo>
                    <a:pt x="33219" y="15008"/>
                  </a:lnTo>
                  <a:lnTo>
                    <a:pt x="33179" y="14399"/>
                  </a:lnTo>
                  <a:lnTo>
                    <a:pt x="33057" y="13831"/>
                  </a:lnTo>
                  <a:lnTo>
                    <a:pt x="32895" y="13263"/>
                  </a:lnTo>
                  <a:lnTo>
                    <a:pt x="32611" y="12736"/>
                  </a:lnTo>
                  <a:lnTo>
                    <a:pt x="26567" y="2231"/>
                  </a:lnTo>
                  <a:lnTo>
                    <a:pt x="26567" y="2231"/>
                  </a:lnTo>
                  <a:lnTo>
                    <a:pt x="26202" y="1744"/>
                  </a:lnTo>
                  <a:lnTo>
                    <a:pt x="25837" y="1298"/>
                  </a:lnTo>
                  <a:lnTo>
                    <a:pt x="25391" y="933"/>
                  </a:lnTo>
                  <a:lnTo>
                    <a:pt x="24904" y="609"/>
                  </a:lnTo>
                  <a:lnTo>
                    <a:pt x="24377" y="325"/>
                  </a:lnTo>
                  <a:lnTo>
                    <a:pt x="23850" y="162"/>
                  </a:lnTo>
                  <a:lnTo>
                    <a:pt x="23282" y="41"/>
                  </a:lnTo>
                  <a:lnTo>
                    <a:pt x="22674" y="0"/>
                  </a:lnTo>
                  <a:lnTo>
                    <a:pt x="2267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7" name="Google Shape;1197;p35"/>
          <p:cNvGrpSpPr/>
          <p:nvPr/>
        </p:nvGrpSpPr>
        <p:grpSpPr>
          <a:xfrm>
            <a:off x="390841" y="3719849"/>
            <a:ext cx="1202562" cy="1106352"/>
            <a:chOff x="4711950" y="2074650"/>
            <a:chExt cx="1013025" cy="931900"/>
          </a:xfrm>
        </p:grpSpPr>
        <p:sp>
          <p:nvSpPr>
            <p:cNvPr id="1198" name="Google Shape;1198;p35"/>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rgbClr val="C4CEDC"/>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5"/>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rgbClr val="000000">
                  <a:alpha val="6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5"/>
            <p:cNvSpPr/>
            <p:nvPr/>
          </p:nvSpPr>
          <p:spPr>
            <a:xfrm>
              <a:off x="4920850" y="2544150"/>
              <a:ext cx="707800" cy="371150"/>
            </a:xfrm>
            <a:custGeom>
              <a:rect b="b" l="l" r="r" t="t"/>
              <a:pathLst>
                <a:path extrusionOk="0" h="14846" w="28312">
                  <a:moveTo>
                    <a:pt x="20727" y="0"/>
                  </a:moveTo>
                  <a:lnTo>
                    <a:pt x="20321" y="41"/>
                  </a:lnTo>
                  <a:lnTo>
                    <a:pt x="19834" y="122"/>
                  </a:lnTo>
                  <a:lnTo>
                    <a:pt x="19104" y="284"/>
                  </a:lnTo>
                  <a:lnTo>
                    <a:pt x="18415" y="487"/>
                  </a:lnTo>
                  <a:lnTo>
                    <a:pt x="17806" y="690"/>
                  </a:lnTo>
                  <a:lnTo>
                    <a:pt x="17279" y="933"/>
                  </a:lnTo>
                  <a:lnTo>
                    <a:pt x="16711" y="1217"/>
                  </a:lnTo>
                  <a:lnTo>
                    <a:pt x="16184" y="1542"/>
                  </a:lnTo>
                  <a:lnTo>
                    <a:pt x="15657" y="1907"/>
                  </a:lnTo>
                  <a:lnTo>
                    <a:pt x="15170" y="2272"/>
                  </a:lnTo>
                  <a:lnTo>
                    <a:pt x="14643" y="2677"/>
                  </a:lnTo>
                  <a:lnTo>
                    <a:pt x="14196" y="3123"/>
                  </a:lnTo>
                  <a:lnTo>
                    <a:pt x="13953" y="3367"/>
                  </a:lnTo>
                  <a:lnTo>
                    <a:pt x="13507" y="3894"/>
                  </a:lnTo>
                  <a:lnTo>
                    <a:pt x="13223" y="4340"/>
                  </a:lnTo>
                  <a:lnTo>
                    <a:pt x="12939" y="4827"/>
                  </a:lnTo>
                  <a:lnTo>
                    <a:pt x="12655" y="5435"/>
                  </a:lnTo>
                  <a:lnTo>
                    <a:pt x="12331" y="6125"/>
                  </a:lnTo>
                  <a:lnTo>
                    <a:pt x="12047" y="6733"/>
                  </a:lnTo>
                  <a:lnTo>
                    <a:pt x="11682" y="7382"/>
                  </a:lnTo>
                  <a:lnTo>
                    <a:pt x="11317" y="7950"/>
                  </a:lnTo>
                  <a:lnTo>
                    <a:pt x="10789" y="8599"/>
                  </a:lnTo>
                  <a:lnTo>
                    <a:pt x="10627" y="8761"/>
                  </a:lnTo>
                  <a:lnTo>
                    <a:pt x="10222" y="9126"/>
                  </a:lnTo>
                  <a:lnTo>
                    <a:pt x="9816" y="9451"/>
                  </a:lnTo>
                  <a:lnTo>
                    <a:pt x="9491" y="9613"/>
                  </a:lnTo>
                  <a:lnTo>
                    <a:pt x="9167" y="9735"/>
                  </a:lnTo>
                  <a:lnTo>
                    <a:pt x="8842" y="9816"/>
                  </a:lnTo>
                  <a:lnTo>
                    <a:pt x="8518" y="9857"/>
                  </a:lnTo>
                  <a:lnTo>
                    <a:pt x="8031" y="9816"/>
                  </a:lnTo>
                  <a:lnTo>
                    <a:pt x="7179" y="9694"/>
                  </a:lnTo>
                  <a:lnTo>
                    <a:pt x="6287" y="9491"/>
                  </a:lnTo>
                  <a:lnTo>
                    <a:pt x="5719" y="9370"/>
                  </a:lnTo>
                  <a:lnTo>
                    <a:pt x="4989" y="9167"/>
                  </a:lnTo>
                  <a:lnTo>
                    <a:pt x="4219" y="8924"/>
                  </a:lnTo>
                  <a:lnTo>
                    <a:pt x="3651" y="8802"/>
                  </a:lnTo>
                  <a:lnTo>
                    <a:pt x="3083" y="8721"/>
                  </a:lnTo>
                  <a:lnTo>
                    <a:pt x="2515" y="8680"/>
                  </a:lnTo>
                  <a:lnTo>
                    <a:pt x="1947" y="8721"/>
                  </a:lnTo>
                  <a:lnTo>
                    <a:pt x="1460" y="8842"/>
                  </a:lnTo>
                  <a:lnTo>
                    <a:pt x="974" y="8924"/>
                  </a:lnTo>
                  <a:lnTo>
                    <a:pt x="0" y="9208"/>
                  </a:lnTo>
                  <a:lnTo>
                    <a:pt x="1947" y="12615"/>
                  </a:lnTo>
                  <a:lnTo>
                    <a:pt x="2272" y="13101"/>
                  </a:lnTo>
                  <a:lnTo>
                    <a:pt x="2677" y="13548"/>
                  </a:lnTo>
                  <a:lnTo>
                    <a:pt x="3123" y="13913"/>
                  </a:lnTo>
                  <a:lnTo>
                    <a:pt x="3610" y="14237"/>
                  </a:lnTo>
                  <a:lnTo>
                    <a:pt x="4097" y="14521"/>
                  </a:lnTo>
                  <a:lnTo>
                    <a:pt x="4665" y="14683"/>
                  </a:lnTo>
                  <a:lnTo>
                    <a:pt x="5233" y="14805"/>
                  </a:lnTo>
                  <a:lnTo>
                    <a:pt x="5841" y="14845"/>
                  </a:lnTo>
                  <a:lnTo>
                    <a:pt x="11317" y="14845"/>
                  </a:lnTo>
                  <a:lnTo>
                    <a:pt x="11479" y="14724"/>
                  </a:lnTo>
                  <a:lnTo>
                    <a:pt x="11641" y="14602"/>
                  </a:lnTo>
                  <a:lnTo>
                    <a:pt x="11925" y="14278"/>
                  </a:lnTo>
                  <a:lnTo>
                    <a:pt x="12168" y="13913"/>
                  </a:lnTo>
                  <a:lnTo>
                    <a:pt x="12371" y="13548"/>
                  </a:lnTo>
                  <a:lnTo>
                    <a:pt x="12574" y="13020"/>
                  </a:lnTo>
                  <a:lnTo>
                    <a:pt x="12858" y="12209"/>
                  </a:lnTo>
                  <a:lnTo>
                    <a:pt x="13101" y="11357"/>
                  </a:lnTo>
                  <a:lnTo>
                    <a:pt x="13426" y="10343"/>
                  </a:lnTo>
                  <a:lnTo>
                    <a:pt x="13629" y="9654"/>
                  </a:lnTo>
                  <a:lnTo>
                    <a:pt x="13913" y="9005"/>
                  </a:lnTo>
                  <a:lnTo>
                    <a:pt x="14075" y="8721"/>
                  </a:lnTo>
                  <a:lnTo>
                    <a:pt x="14359" y="8194"/>
                  </a:lnTo>
                  <a:lnTo>
                    <a:pt x="14724" y="7747"/>
                  </a:lnTo>
                  <a:lnTo>
                    <a:pt x="15129" y="7301"/>
                  </a:lnTo>
                  <a:lnTo>
                    <a:pt x="15535" y="6936"/>
                  </a:lnTo>
                  <a:lnTo>
                    <a:pt x="16143" y="6449"/>
                  </a:lnTo>
                  <a:lnTo>
                    <a:pt x="16630" y="6125"/>
                  </a:lnTo>
                  <a:lnTo>
                    <a:pt x="17117" y="5841"/>
                  </a:lnTo>
                  <a:lnTo>
                    <a:pt x="17644" y="5598"/>
                  </a:lnTo>
                  <a:lnTo>
                    <a:pt x="18131" y="5354"/>
                  </a:lnTo>
                  <a:lnTo>
                    <a:pt x="18699" y="5151"/>
                  </a:lnTo>
                  <a:lnTo>
                    <a:pt x="19226" y="4989"/>
                  </a:lnTo>
                  <a:lnTo>
                    <a:pt x="19753" y="4827"/>
                  </a:lnTo>
                  <a:lnTo>
                    <a:pt x="20321" y="4705"/>
                  </a:lnTo>
                  <a:lnTo>
                    <a:pt x="20727" y="4665"/>
                  </a:lnTo>
                  <a:lnTo>
                    <a:pt x="21092" y="4665"/>
                  </a:lnTo>
                  <a:lnTo>
                    <a:pt x="21457" y="4705"/>
                  </a:lnTo>
                  <a:lnTo>
                    <a:pt x="21822" y="4786"/>
                  </a:lnTo>
                  <a:lnTo>
                    <a:pt x="22146" y="4908"/>
                  </a:lnTo>
                  <a:lnTo>
                    <a:pt x="22511" y="5070"/>
                  </a:lnTo>
                  <a:lnTo>
                    <a:pt x="22795" y="5314"/>
                  </a:lnTo>
                  <a:lnTo>
                    <a:pt x="23120" y="5557"/>
                  </a:lnTo>
                  <a:lnTo>
                    <a:pt x="23566" y="5963"/>
                  </a:lnTo>
                  <a:lnTo>
                    <a:pt x="24053" y="6328"/>
                  </a:lnTo>
                  <a:lnTo>
                    <a:pt x="24174" y="6409"/>
                  </a:lnTo>
                  <a:lnTo>
                    <a:pt x="24458" y="6571"/>
                  </a:lnTo>
                  <a:lnTo>
                    <a:pt x="24702" y="6652"/>
                  </a:lnTo>
                  <a:lnTo>
                    <a:pt x="24945" y="6733"/>
                  </a:lnTo>
                  <a:lnTo>
                    <a:pt x="25229" y="6774"/>
                  </a:lnTo>
                  <a:lnTo>
                    <a:pt x="27906" y="2109"/>
                  </a:lnTo>
                  <a:lnTo>
                    <a:pt x="28149" y="1623"/>
                  </a:lnTo>
                  <a:lnTo>
                    <a:pt x="28312" y="1136"/>
                  </a:lnTo>
                  <a:lnTo>
                    <a:pt x="28068" y="1420"/>
                  </a:lnTo>
                  <a:lnTo>
                    <a:pt x="27744" y="1704"/>
                  </a:lnTo>
                  <a:lnTo>
                    <a:pt x="27663" y="1826"/>
                  </a:lnTo>
                  <a:lnTo>
                    <a:pt x="27338" y="2028"/>
                  </a:lnTo>
                  <a:lnTo>
                    <a:pt x="27014" y="2191"/>
                  </a:lnTo>
                  <a:lnTo>
                    <a:pt x="26649" y="2272"/>
                  </a:lnTo>
                  <a:lnTo>
                    <a:pt x="26000" y="2272"/>
                  </a:lnTo>
                  <a:lnTo>
                    <a:pt x="25756" y="2191"/>
                  </a:lnTo>
                  <a:lnTo>
                    <a:pt x="25391" y="2109"/>
                  </a:lnTo>
                  <a:lnTo>
                    <a:pt x="25067" y="1988"/>
                  </a:lnTo>
                  <a:lnTo>
                    <a:pt x="24702" y="1826"/>
                  </a:lnTo>
                  <a:lnTo>
                    <a:pt x="24296" y="1623"/>
                  </a:lnTo>
                  <a:lnTo>
                    <a:pt x="23931" y="1420"/>
                  </a:lnTo>
                  <a:lnTo>
                    <a:pt x="23566" y="1177"/>
                  </a:lnTo>
                  <a:lnTo>
                    <a:pt x="23323" y="933"/>
                  </a:lnTo>
                  <a:lnTo>
                    <a:pt x="22836" y="609"/>
                  </a:lnTo>
                  <a:lnTo>
                    <a:pt x="22309" y="325"/>
                  </a:lnTo>
                  <a:lnTo>
                    <a:pt x="21944" y="163"/>
                  </a:lnTo>
                  <a:lnTo>
                    <a:pt x="21538" y="41"/>
                  </a:lnTo>
                  <a:lnTo>
                    <a:pt x="211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5"/>
            <p:cNvSpPr/>
            <p:nvPr/>
          </p:nvSpPr>
          <p:spPr>
            <a:xfrm>
              <a:off x="4824500" y="2165925"/>
              <a:ext cx="584100" cy="307275"/>
            </a:xfrm>
            <a:custGeom>
              <a:rect b="b" l="l" r="r" t="t"/>
              <a:pathLst>
                <a:path extrusionOk="0" h="12291" w="23364">
                  <a:moveTo>
                    <a:pt x="11358" y="0"/>
                  </a:moveTo>
                  <a:lnTo>
                    <a:pt x="11074" y="1095"/>
                  </a:lnTo>
                  <a:lnTo>
                    <a:pt x="10709" y="2190"/>
                  </a:lnTo>
                  <a:lnTo>
                    <a:pt x="10506" y="2637"/>
                  </a:lnTo>
                  <a:lnTo>
                    <a:pt x="10303" y="3083"/>
                  </a:lnTo>
                  <a:lnTo>
                    <a:pt x="10060" y="3448"/>
                  </a:lnTo>
                  <a:lnTo>
                    <a:pt x="9776" y="3813"/>
                  </a:lnTo>
                  <a:lnTo>
                    <a:pt x="9411" y="4259"/>
                  </a:lnTo>
                  <a:lnTo>
                    <a:pt x="9005" y="4624"/>
                  </a:lnTo>
                  <a:lnTo>
                    <a:pt x="8559" y="4989"/>
                  </a:lnTo>
                  <a:lnTo>
                    <a:pt x="8113" y="5273"/>
                  </a:lnTo>
                  <a:lnTo>
                    <a:pt x="7707" y="5557"/>
                  </a:lnTo>
                  <a:lnTo>
                    <a:pt x="7261" y="5800"/>
                  </a:lnTo>
                  <a:lnTo>
                    <a:pt x="6693" y="6084"/>
                  </a:lnTo>
                  <a:lnTo>
                    <a:pt x="6126" y="6287"/>
                  </a:lnTo>
                  <a:lnTo>
                    <a:pt x="5761" y="6409"/>
                  </a:lnTo>
                  <a:lnTo>
                    <a:pt x="5396" y="6490"/>
                  </a:lnTo>
                  <a:lnTo>
                    <a:pt x="4990" y="6530"/>
                  </a:lnTo>
                  <a:lnTo>
                    <a:pt x="4098" y="6530"/>
                  </a:lnTo>
                  <a:lnTo>
                    <a:pt x="3733" y="6490"/>
                  </a:lnTo>
                  <a:lnTo>
                    <a:pt x="3408" y="6449"/>
                  </a:lnTo>
                  <a:lnTo>
                    <a:pt x="1" y="12290"/>
                  </a:lnTo>
                  <a:lnTo>
                    <a:pt x="325" y="12047"/>
                  </a:lnTo>
                  <a:lnTo>
                    <a:pt x="650" y="11844"/>
                  </a:lnTo>
                  <a:lnTo>
                    <a:pt x="1015" y="11682"/>
                  </a:lnTo>
                  <a:lnTo>
                    <a:pt x="1339" y="11560"/>
                  </a:lnTo>
                  <a:lnTo>
                    <a:pt x="1907" y="11398"/>
                  </a:lnTo>
                  <a:lnTo>
                    <a:pt x="2475" y="11317"/>
                  </a:lnTo>
                  <a:lnTo>
                    <a:pt x="4625" y="11114"/>
                  </a:lnTo>
                  <a:lnTo>
                    <a:pt x="5314" y="11033"/>
                  </a:lnTo>
                  <a:lnTo>
                    <a:pt x="5801" y="10952"/>
                  </a:lnTo>
                  <a:lnTo>
                    <a:pt x="6247" y="10830"/>
                  </a:lnTo>
                  <a:lnTo>
                    <a:pt x="6653" y="10668"/>
                  </a:lnTo>
                  <a:lnTo>
                    <a:pt x="7059" y="10465"/>
                  </a:lnTo>
                  <a:lnTo>
                    <a:pt x="7545" y="10181"/>
                  </a:lnTo>
                  <a:lnTo>
                    <a:pt x="7951" y="9816"/>
                  </a:lnTo>
                  <a:lnTo>
                    <a:pt x="8681" y="9207"/>
                  </a:lnTo>
                  <a:lnTo>
                    <a:pt x="9370" y="8558"/>
                  </a:lnTo>
                  <a:lnTo>
                    <a:pt x="10019" y="7828"/>
                  </a:lnTo>
                  <a:lnTo>
                    <a:pt x="10587" y="7139"/>
                  </a:lnTo>
                  <a:lnTo>
                    <a:pt x="10952" y="6571"/>
                  </a:lnTo>
                  <a:lnTo>
                    <a:pt x="11317" y="6003"/>
                  </a:lnTo>
                  <a:lnTo>
                    <a:pt x="12007" y="4867"/>
                  </a:lnTo>
                  <a:lnTo>
                    <a:pt x="12169" y="4584"/>
                  </a:lnTo>
                  <a:lnTo>
                    <a:pt x="12656" y="3935"/>
                  </a:lnTo>
                  <a:lnTo>
                    <a:pt x="12899" y="3651"/>
                  </a:lnTo>
                  <a:lnTo>
                    <a:pt x="13183" y="3367"/>
                  </a:lnTo>
                  <a:lnTo>
                    <a:pt x="13710" y="2921"/>
                  </a:lnTo>
                  <a:lnTo>
                    <a:pt x="13913" y="2799"/>
                  </a:lnTo>
                  <a:lnTo>
                    <a:pt x="14400" y="2555"/>
                  </a:lnTo>
                  <a:lnTo>
                    <a:pt x="14643" y="2434"/>
                  </a:lnTo>
                  <a:lnTo>
                    <a:pt x="15130" y="2231"/>
                  </a:lnTo>
                  <a:lnTo>
                    <a:pt x="15657" y="2069"/>
                  </a:lnTo>
                  <a:lnTo>
                    <a:pt x="16022" y="1988"/>
                  </a:lnTo>
                  <a:lnTo>
                    <a:pt x="16387" y="1947"/>
                  </a:lnTo>
                  <a:lnTo>
                    <a:pt x="17118" y="1866"/>
                  </a:lnTo>
                  <a:lnTo>
                    <a:pt x="17848" y="1825"/>
                  </a:lnTo>
                  <a:lnTo>
                    <a:pt x="18618" y="1866"/>
                  </a:lnTo>
                  <a:lnTo>
                    <a:pt x="19105" y="1907"/>
                  </a:lnTo>
                  <a:lnTo>
                    <a:pt x="19592" y="1907"/>
                  </a:lnTo>
                  <a:lnTo>
                    <a:pt x="20079" y="1866"/>
                  </a:lnTo>
                  <a:lnTo>
                    <a:pt x="20565" y="1785"/>
                  </a:lnTo>
                  <a:lnTo>
                    <a:pt x="21052" y="1663"/>
                  </a:lnTo>
                  <a:lnTo>
                    <a:pt x="21498" y="1501"/>
                  </a:lnTo>
                  <a:lnTo>
                    <a:pt x="21985" y="1339"/>
                  </a:lnTo>
                  <a:lnTo>
                    <a:pt x="22431" y="1095"/>
                  </a:lnTo>
                  <a:lnTo>
                    <a:pt x="22918" y="690"/>
                  </a:lnTo>
                  <a:lnTo>
                    <a:pt x="23364" y="284"/>
                  </a:lnTo>
                  <a:lnTo>
                    <a:pt x="22999" y="162"/>
                  </a:lnTo>
                  <a:lnTo>
                    <a:pt x="22593" y="81"/>
                  </a:lnTo>
                  <a:lnTo>
                    <a:pt x="222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5"/>
            <p:cNvSpPr/>
            <p:nvPr/>
          </p:nvSpPr>
          <p:spPr>
            <a:xfrm>
              <a:off x="4826550" y="2264275"/>
              <a:ext cx="743300" cy="408675"/>
            </a:xfrm>
            <a:custGeom>
              <a:rect b="b" l="l" r="r" t="t"/>
              <a:pathLst>
                <a:path extrusionOk="0" h="16347" w="29732">
                  <a:moveTo>
                    <a:pt x="26608" y="1"/>
                  </a:moveTo>
                  <a:lnTo>
                    <a:pt x="26162" y="690"/>
                  </a:lnTo>
                  <a:lnTo>
                    <a:pt x="25675" y="1298"/>
                  </a:lnTo>
                  <a:lnTo>
                    <a:pt x="25269" y="1704"/>
                  </a:lnTo>
                  <a:lnTo>
                    <a:pt x="24985" y="1907"/>
                  </a:lnTo>
                  <a:lnTo>
                    <a:pt x="24620" y="2150"/>
                  </a:lnTo>
                  <a:lnTo>
                    <a:pt x="24255" y="2272"/>
                  </a:lnTo>
                  <a:lnTo>
                    <a:pt x="23809" y="2394"/>
                  </a:lnTo>
                  <a:lnTo>
                    <a:pt x="23363" y="2434"/>
                  </a:lnTo>
                  <a:lnTo>
                    <a:pt x="23201" y="2434"/>
                  </a:lnTo>
                  <a:lnTo>
                    <a:pt x="22552" y="2394"/>
                  </a:lnTo>
                  <a:lnTo>
                    <a:pt x="21943" y="2312"/>
                  </a:lnTo>
                  <a:lnTo>
                    <a:pt x="21335" y="2191"/>
                  </a:lnTo>
                  <a:lnTo>
                    <a:pt x="20727" y="1988"/>
                  </a:lnTo>
                  <a:lnTo>
                    <a:pt x="19997" y="1745"/>
                  </a:lnTo>
                  <a:lnTo>
                    <a:pt x="19266" y="1623"/>
                  </a:lnTo>
                  <a:lnTo>
                    <a:pt x="18536" y="1542"/>
                  </a:lnTo>
                  <a:lnTo>
                    <a:pt x="17806" y="1542"/>
                  </a:lnTo>
                  <a:lnTo>
                    <a:pt x="17441" y="1582"/>
                  </a:lnTo>
                  <a:lnTo>
                    <a:pt x="17076" y="1664"/>
                  </a:lnTo>
                  <a:lnTo>
                    <a:pt x="16711" y="1785"/>
                  </a:lnTo>
                  <a:lnTo>
                    <a:pt x="16346" y="1947"/>
                  </a:lnTo>
                  <a:lnTo>
                    <a:pt x="15738" y="2272"/>
                  </a:lnTo>
                  <a:lnTo>
                    <a:pt x="15129" y="2596"/>
                  </a:lnTo>
                  <a:lnTo>
                    <a:pt x="14521" y="3002"/>
                  </a:lnTo>
                  <a:lnTo>
                    <a:pt x="13994" y="3408"/>
                  </a:lnTo>
                  <a:lnTo>
                    <a:pt x="13710" y="3692"/>
                  </a:lnTo>
                  <a:lnTo>
                    <a:pt x="13263" y="4178"/>
                  </a:lnTo>
                  <a:lnTo>
                    <a:pt x="12898" y="4706"/>
                  </a:lnTo>
                  <a:lnTo>
                    <a:pt x="12574" y="5273"/>
                  </a:lnTo>
                  <a:lnTo>
                    <a:pt x="12331" y="5882"/>
                  </a:lnTo>
                  <a:lnTo>
                    <a:pt x="11925" y="7099"/>
                  </a:lnTo>
                  <a:lnTo>
                    <a:pt x="11600" y="8315"/>
                  </a:lnTo>
                  <a:lnTo>
                    <a:pt x="11519" y="8640"/>
                  </a:lnTo>
                  <a:lnTo>
                    <a:pt x="11438" y="8924"/>
                  </a:lnTo>
                  <a:lnTo>
                    <a:pt x="11195" y="9370"/>
                  </a:lnTo>
                  <a:lnTo>
                    <a:pt x="10951" y="9735"/>
                  </a:lnTo>
                  <a:lnTo>
                    <a:pt x="10668" y="10141"/>
                  </a:lnTo>
                  <a:lnTo>
                    <a:pt x="10384" y="10465"/>
                  </a:lnTo>
                  <a:lnTo>
                    <a:pt x="10100" y="10749"/>
                  </a:lnTo>
                  <a:lnTo>
                    <a:pt x="9816" y="10952"/>
                  </a:lnTo>
                  <a:lnTo>
                    <a:pt x="9491" y="11155"/>
                  </a:lnTo>
                  <a:lnTo>
                    <a:pt x="9207" y="11317"/>
                  </a:lnTo>
                  <a:lnTo>
                    <a:pt x="8842" y="11479"/>
                  </a:lnTo>
                  <a:lnTo>
                    <a:pt x="8518" y="11560"/>
                  </a:lnTo>
                  <a:lnTo>
                    <a:pt x="8153" y="11641"/>
                  </a:lnTo>
                  <a:lnTo>
                    <a:pt x="7788" y="11723"/>
                  </a:lnTo>
                  <a:lnTo>
                    <a:pt x="5922" y="11885"/>
                  </a:lnTo>
                  <a:lnTo>
                    <a:pt x="4056" y="11966"/>
                  </a:lnTo>
                  <a:lnTo>
                    <a:pt x="3448" y="12006"/>
                  </a:lnTo>
                  <a:lnTo>
                    <a:pt x="2839" y="12169"/>
                  </a:lnTo>
                  <a:lnTo>
                    <a:pt x="2434" y="12290"/>
                  </a:lnTo>
                  <a:lnTo>
                    <a:pt x="2069" y="12412"/>
                  </a:lnTo>
                  <a:lnTo>
                    <a:pt x="1704" y="12615"/>
                  </a:lnTo>
                  <a:lnTo>
                    <a:pt x="1339" y="12818"/>
                  </a:lnTo>
                  <a:lnTo>
                    <a:pt x="1014" y="13061"/>
                  </a:lnTo>
                  <a:lnTo>
                    <a:pt x="527" y="13467"/>
                  </a:lnTo>
                  <a:lnTo>
                    <a:pt x="81" y="13832"/>
                  </a:lnTo>
                  <a:lnTo>
                    <a:pt x="0" y="13913"/>
                  </a:lnTo>
                  <a:lnTo>
                    <a:pt x="1420" y="16346"/>
                  </a:lnTo>
                  <a:lnTo>
                    <a:pt x="1501" y="16265"/>
                  </a:lnTo>
                  <a:lnTo>
                    <a:pt x="2069" y="15941"/>
                  </a:lnTo>
                  <a:lnTo>
                    <a:pt x="2637" y="15657"/>
                  </a:lnTo>
                  <a:lnTo>
                    <a:pt x="3326" y="15414"/>
                  </a:lnTo>
                  <a:lnTo>
                    <a:pt x="4016" y="15170"/>
                  </a:lnTo>
                  <a:lnTo>
                    <a:pt x="4746" y="14967"/>
                  </a:lnTo>
                  <a:lnTo>
                    <a:pt x="5435" y="14846"/>
                  </a:lnTo>
                  <a:lnTo>
                    <a:pt x="5557" y="14805"/>
                  </a:lnTo>
                  <a:lnTo>
                    <a:pt x="5638" y="14805"/>
                  </a:lnTo>
                  <a:lnTo>
                    <a:pt x="6206" y="14724"/>
                  </a:lnTo>
                  <a:lnTo>
                    <a:pt x="7342" y="14724"/>
                  </a:lnTo>
                  <a:lnTo>
                    <a:pt x="7950" y="14765"/>
                  </a:lnTo>
                  <a:lnTo>
                    <a:pt x="8315" y="14805"/>
                  </a:lnTo>
                  <a:lnTo>
                    <a:pt x="10221" y="15008"/>
                  </a:lnTo>
                  <a:lnTo>
                    <a:pt x="10992" y="15049"/>
                  </a:lnTo>
                  <a:lnTo>
                    <a:pt x="11438" y="15008"/>
                  </a:lnTo>
                  <a:lnTo>
                    <a:pt x="11884" y="14967"/>
                  </a:lnTo>
                  <a:lnTo>
                    <a:pt x="12290" y="14886"/>
                  </a:lnTo>
                  <a:lnTo>
                    <a:pt x="12655" y="14765"/>
                  </a:lnTo>
                  <a:lnTo>
                    <a:pt x="13061" y="14562"/>
                  </a:lnTo>
                  <a:lnTo>
                    <a:pt x="13426" y="14359"/>
                  </a:lnTo>
                  <a:lnTo>
                    <a:pt x="13750" y="14116"/>
                  </a:lnTo>
                  <a:lnTo>
                    <a:pt x="14115" y="13832"/>
                  </a:lnTo>
                  <a:lnTo>
                    <a:pt x="14399" y="13588"/>
                  </a:lnTo>
                  <a:lnTo>
                    <a:pt x="14642" y="13304"/>
                  </a:lnTo>
                  <a:lnTo>
                    <a:pt x="15089" y="12696"/>
                  </a:lnTo>
                  <a:lnTo>
                    <a:pt x="15494" y="12047"/>
                  </a:lnTo>
                  <a:lnTo>
                    <a:pt x="15859" y="11398"/>
                  </a:lnTo>
                  <a:lnTo>
                    <a:pt x="16143" y="10830"/>
                  </a:lnTo>
                  <a:lnTo>
                    <a:pt x="16387" y="10222"/>
                  </a:lnTo>
                  <a:lnTo>
                    <a:pt x="16873" y="9046"/>
                  </a:lnTo>
                  <a:lnTo>
                    <a:pt x="17117" y="8559"/>
                  </a:lnTo>
                  <a:lnTo>
                    <a:pt x="17360" y="8113"/>
                  </a:lnTo>
                  <a:lnTo>
                    <a:pt x="17685" y="7707"/>
                  </a:lnTo>
                  <a:lnTo>
                    <a:pt x="18050" y="7342"/>
                  </a:lnTo>
                  <a:lnTo>
                    <a:pt x="18415" y="7018"/>
                  </a:lnTo>
                  <a:lnTo>
                    <a:pt x="18861" y="6774"/>
                  </a:lnTo>
                  <a:lnTo>
                    <a:pt x="19307" y="6531"/>
                  </a:lnTo>
                  <a:lnTo>
                    <a:pt x="19834" y="6328"/>
                  </a:lnTo>
                  <a:lnTo>
                    <a:pt x="20564" y="6166"/>
                  </a:lnTo>
                  <a:lnTo>
                    <a:pt x="21294" y="6044"/>
                  </a:lnTo>
                  <a:lnTo>
                    <a:pt x="22025" y="6004"/>
                  </a:lnTo>
                  <a:lnTo>
                    <a:pt x="22714" y="6085"/>
                  </a:lnTo>
                  <a:lnTo>
                    <a:pt x="23444" y="6206"/>
                  </a:lnTo>
                  <a:lnTo>
                    <a:pt x="24134" y="6369"/>
                  </a:lnTo>
                  <a:lnTo>
                    <a:pt x="24823" y="6652"/>
                  </a:lnTo>
                  <a:lnTo>
                    <a:pt x="25513" y="6977"/>
                  </a:lnTo>
                  <a:lnTo>
                    <a:pt x="26081" y="7301"/>
                  </a:lnTo>
                  <a:lnTo>
                    <a:pt x="26405" y="7423"/>
                  </a:lnTo>
                  <a:lnTo>
                    <a:pt x="26730" y="7504"/>
                  </a:lnTo>
                  <a:lnTo>
                    <a:pt x="26973" y="7545"/>
                  </a:lnTo>
                  <a:lnTo>
                    <a:pt x="27419" y="7545"/>
                  </a:lnTo>
                  <a:lnTo>
                    <a:pt x="27622" y="7504"/>
                  </a:lnTo>
                  <a:lnTo>
                    <a:pt x="27825" y="7423"/>
                  </a:lnTo>
                  <a:lnTo>
                    <a:pt x="28028" y="7342"/>
                  </a:lnTo>
                  <a:lnTo>
                    <a:pt x="28230" y="7261"/>
                  </a:lnTo>
                  <a:lnTo>
                    <a:pt x="28393" y="7139"/>
                  </a:lnTo>
                  <a:lnTo>
                    <a:pt x="28595" y="6977"/>
                  </a:lnTo>
                  <a:lnTo>
                    <a:pt x="28920" y="6612"/>
                  </a:lnTo>
                  <a:lnTo>
                    <a:pt x="29325" y="6085"/>
                  </a:lnTo>
                  <a:lnTo>
                    <a:pt x="29731" y="5517"/>
                  </a:lnTo>
                  <a:lnTo>
                    <a:pt x="29731" y="5476"/>
                  </a:lnTo>
                  <a:lnTo>
                    <a:pt x="266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5"/>
            <p:cNvSpPr/>
            <p:nvPr/>
          </p:nvSpPr>
          <p:spPr>
            <a:xfrm>
              <a:off x="4912725" y="2165925"/>
              <a:ext cx="189650" cy="157200"/>
            </a:xfrm>
            <a:custGeom>
              <a:rect b="b" l="l" r="r" t="t"/>
              <a:pathLst>
                <a:path extrusionOk="0" h="6288" w="7586">
                  <a:moveTo>
                    <a:pt x="6166" y="0"/>
                  </a:moveTo>
                  <a:lnTo>
                    <a:pt x="5558" y="41"/>
                  </a:lnTo>
                  <a:lnTo>
                    <a:pt x="4990" y="162"/>
                  </a:lnTo>
                  <a:lnTo>
                    <a:pt x="4422" y="325"/>
                  </a:lnTo>
                  <a:lnTo>
                    <a:pt x="3935" y="609"/>
                  </a:lnTo>
                  <a:lnTo>
                    <a:pt x="3448" y="933"/>
                  </a:lnTo>
                  <a:lnTo>
                    <a:pt x="3002" y="1298"/>
                  </a:lnTo>
                  <a:lnTo>
                    <a:pt x="2597" y="1744"/>
                  </a:lnTo>
                  <a:lnTo>
                    <a:pt x="2272" y="2231"/>
                  </a:lnTo>
                  <a:lnTo>
                    <a:pt x="1" y="6206"/>
                  </a:lnTo>
                  <a:lnTo>
                    <a:pt x="82" y="6206"/>
                  </a:lnTo>
                  <a:lnTo>
                    <a:pt x="812" y="6287"/>
                  </a:lnTo>
                  <a:lnTo>
                    <a:pt x="1542" y="6287"/>
                  </a:lnTo>
                  <a:lnTo>
                    <a:pt x="2110" y="6206"/>
                  </a:lnTo>
                  <a:lnTo>
                    <a:pt x="2556" y="6084"/>
                  </a:lnTo>
                  <a:lnTo>
                    <a:pt x="3002" y="5881"/>
                  </a:lnTo>
                  <a:lnTo>
                    <a:pt x="3692" y="5557"/>
                  </a:lnTo>
                  <a:lnTo>
                    <a:pt x="4341" y="5151"/>
                  </a:lnTo>
                  <a:lnTo>
                    <a:pt x="4949" y="4746"/>
                  </a:lnTo>
                  <a:lnTo>
                    <a:pt x="5558" y="4259"/>
                  </a:lnTo>
                  <a:lnTo>
                    <a:pt x="5923" y="3894"/>
                  </a:lnTo>
                  <a:lnTo>
                    <a:pt x="6247" y="3488"/>
                  </a:lnTo>
                  <a:lnTo>
                    <a:pt x="6531" y="3042"/>
                  </a:lnTo>
                  <a:lnTo>
                    <a:pt x="6734" y="2596"/>
                  </a:lnTo>
                  <a:lnTo>
                    <a:pt x="7018" y="1947"/>
                  </a:lnTo>
                  <a:lnTo>
                    <a:pt x="7342" y="974"/>
                  </a:lnTo>
                  <a:lnTo>
                    <a:pt x="758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5"/>
            <p:cNvSpPr/>
            <p:nvPr/>
          </p:nvSpPr>
          <p:spPr>
            <a:xfrm>
              <a:off x="4865075" y="2407250"/>
              <a:ext cx="768650" cy="377250"/>
            </a:xfrm>
            <a:custGeom>
              <a:rect b="b" l="l" r="r" t="t"/>
              <a:pathLst>
                <a:path extrusionOk="0" h="15090" w="30746">
                  <a:moveTo>
                    <a:pt x="28352" y="1"/>
                  </a:moveTo>
                  <a:lnTo>
                    <a:pt x="28271" y="82"/>
                  </a:lnTo>
                  <a:lnTo>
                    <a:pt x="28028" y="487"/>
                  </a:lnTo>
                  <a:lnTo>
                    <a:pt x="27744" y="852"/>
                  </a:lnTo>
                  <a:lnTo>
                    <a:pt x="27460" y="1177"/>
                  </a:lnTo>
                  <a:lnTo>
                    <a:pt x="27135" y="1501"/>
                  </a:lnTo>
                  <a:lnTo>
                    <a:pt x="26892" y="1704"/>
                  </a:lnTo>
                  <a:lnTo>
                    <a:pt x="26608" y="1866"/>
                  </a:lnTo>
                  <a:lnTo>
                    <a:pt x="26365" y="1988"/>
                  </a:lnTo>
                  <a:lnTo>
                    <a:pt x="26081" y="2029"/>
                  </a:lnTo>
                  <a:lnTo>
                    <a:pt x="25756" y="2069"/>
                  </a:lnTo>
                  <a:lnTo>
                    <a:pt x="25473" y="2069"/>
                  </a:lnTo>
                  <a:lnTo>
                    <a:pt x="25189" y="2029"/>
                  </a:lnTo>
                  <a:lnTo>
                    <a:pt x="24864" y="1947"/>
                  </a:lnTo>
                  <a:lnTo>
                    <a:pt x="24580" y="1866"/>
                  </a:lnTo>
                  <a:lnTo>
                    <a:pt x="24296" y="1745"/>
                  </a:lnTo>
                  <a:lnTo>
                    <a:pt x="23769" y="1420"/>
                  </a:lnTo>
                  <a:lnTo>
                    <a:pt x="23404" y="1258"/>
                  </a:lnTo>
                  <a:lnTo>
                    <a:pt x="23039" y="1096"/>
                  </a:lnTo>
                  <a:lnTo>
                    <a:pt x="22309" y="812"/>
                  </a:lnTo>
                  <a:lnTo>
                    <a:pt x="21538" y="650"/>
                  </a:lnTo>
                  <a:lnTo>
                    <a:pt x="20727" y="568"/>
                  </a:lnTo>
                  <a:lnTo>
                    <a:pt x="20281" y="528"/>
                  </a:lnTo>
                  <a:lnTo>
                    <a:pt x="19835" y="568"/>
                  </a:lnTo>
                  <a:lnTo>
                    <a:pt x="19388" y="609"/>
                  </a:lnTo>
                  <a:lnTo>
                    <a:pt x="18861" y="731"/>
                  </a:lnTo>
                  <a:lnTo>
                    <a:pt x="18334" y="852"/>
                  </a:lnTo>
                  <a:lnTo>
                    <a:pt x="17807" y="1096"/>
                  </a:lnTo>
                  <a:lnTo>
                    <a:pt x="17279" y="1339"/>
                  </a:lnTo>
                  <a:lnTo>
                    <a:pt x="17036" y="1501"/>
                  </a:lnTo>
                  <a:lnTo>
                    <a:pt x="16793" y="1664"/>
                  </a:lnTo>
                  <a:lnTo>
                    <a:pt x="16590" y="1866"/>
                  </a:lnTo>
                  <a:lnTo>
                    <a:pt x="16387" y="2069"/>
                  </a:lnTo>
                  <a:lnTo>
                    <a:pt x="16062" y="2515"/>
                  </a:lnTo>
                  <a:lnTo>
                    <a:pt x="15738" y="3043"/>
                  </a:lnTo>
                  <a:lnTo>
                    <a:pt x="15616" y="3245"/>
                  </a:lnTo>
                  <a:lnTo>
                    <a:pt x="15332" y="3935"/>
                  </a:lnTo>
                  <a:lnTo>
                    <a:pt x="14967" y="4868"/>
                  </a:lnTo>
                  <a:lnTo>
                    <a:pt x="14643" y="5557"/>
                  </a:lnTo>
                  <a:lnTo>
                    <a:pt x="14318" y="6247"/>
                  </a:lnTo>
                  <a:lnTo>
                    <a:pt x="13913" y="6936"/>
                  </a:lnTo>
                  <a:lnTo>
                    <a:pt x="13467" y="7545"/>
                  </a:lnTo>
                  <a:lnTo>
                    <a:pt x="12980" y="8072"/>
                  </a:lnTo>
                  <a:lnTo>
                    <a:pt x="12493" y="8518"/>
                  </a:lnTo>
                  <a:lnTo>
                    <a:pt x="11925" y="8883"/>
                  </a:lnTo>
                  <a:lnTo>
                    <a:pt x="11357" y="9208"/>
                  </a:lnTo>
                  <a:lnTo>
                    <a:pt x="10911" y="9370"/>
                  </a:lnTo>
                  <a:lnTo>
                    <a:pt x="10465" y="9492"/>
                  </a:lnTo>
                  <a:lnTo>
                    <a:pt x="10019" y="9532"/>
                  </a:lnTo>
                  <a:lnTo>
                    <a:pt x="9532" y="9573"/>
                  </a:lnTo>
                  <a:lnTo>
                    <a:pt x="9086" y="9532"/>
                  </a:lnTo>
                  <a:lnTo>
                    <a:pt x="8599" y="9532"/>
                  </a:lnTo>
                  <a:lnTo>
                    <a:pt x="7869" y="9451"/>
                  </a:lnTo>
                  <a:lnTo>
                    <a:pt x="6733" y="9330"/>
                  </a:lnTo>
                  <a:lnTo>
                    <a:pt x="5598" y="9248"/>
                  </a:lnTo>
                  <a:lnTo>
                    <a:pt x="4827" y="9248"/>
                  </a:lnTo>
                  <a:lnTo>
                    <a:pt x="4056" y="9330"/>
                  </a:lnTo>
                  <a:lnTo>
                    <a:pt x="3286" y="9492"/>
                  </a:lnTo>
                  <a:lnTo>
                    <a:pt x="2556" y="9695"/>
                  </a:lnTo>
                  <a:lnTo>
                    <a:pt x="1663" y="9979"/>
                  </a:lnTo>
                  <a:lnTo>
                    <a:pt x="1217" y="10141"/>
                  </a:lnTo>
                  <a:lnTo>
                    <a:pt x="812" y="10344"/>
                  </a:lnTo>
                  <a:lnTo>
                    <a:pt x="0" y="10830"/>
                  </a:lnTo>
                  <a:lnTo>
                    <a:pt x="2110" y="14481"/>
                  </a:lnTo>
                  <a:lnTo>
                    <a:pt x="3083" y="14197"/>
                  </a:lnTo>
                  <a:lnTo>
                    <a:pt x="3529" y="14075"/>
                  </a:lnTo>
                  <a:lnTo>
                    <a:pt x="3975" y="13994"/>
                  </a:lnTo>
                  <a:lnTo>
                    <a:pt x="4462" y="13913"/>
                  </a:lnTo>
                  <a:lnTo>
                    <a:pt x="4908" y="13913"/>
                  </a:lnTo>
                  <a:lnTo>
                    <a:pt x="5557" y="13953"/>
                  </a:lnTo>
                  <a:lnTo>
                    <a:pt x="6247" y="14075"/>
                  </a:lnTo>
                  <a:lnTo>
                    <a:pt x="6693" y="14197"/>
                  </a:lnTo>
                  <a:lnTo>
                    <a:pt x="7139" y="14359"/>
                  </a:lnTo>
                  <a:lnTo>
                    <a:pt x="7382" y="14400"/>
                  </a:lnTo>
                  <a:lnTo>
                    <a:pt x="8153" y="14643"/>
                  </a:lnTo>
                  <a:lnTo>
                    <a:pt x="8924" y="14805"/>
                  </a:lnTo>
                  <a:lnTo>
                    <a:pt x="9694" y="14967"/>
                  </a:lnTo>
                  <a:lnTo>
                    <a:pt x="10465" y="15049"/>
                  </a:lnTo>
                  <a:lnTo>
                    <a:pt x="10749" y="15089"/>
                  </a:lnTo>
                  <a:lnTo>
                    <a:pt x="11033" y="15049"/>
                  </a:lnTo>
                  <a:lnTo>
                    <a:pt x="11276" y="15008"/>
                  </a:lnTo>
                  <a:lnTo>
                    <a:pt x="11520" y="14927"/>
                  </a:lnTo>
                  <a:lnTo>
                    <a:pt x="11763" y="14805"/>
                  </a:lnTo>
                  <a:lnTo>
                    <a:pt x="11966" y="14684"/>
                  </a:lnTo>
                  <a:lnTo>
                    <a:pt x="12412" y="14359"/>
                  </a:lnTo>
                  <a:lnTo>
                    <a:pt x="12696" y="14035"/>
                  </a:lnTo>
                  <a:lnTo>
                    <a:pt x="12980" y="13751"/>
                  </a:lnTo>
                  <a:lnTo>
                    <a:pt x="13507" y="13061"/>
                  </a:lnTo>
                  <a:lnTo>
                    <a:pt x="13913" y="12372"/>
                  </a:lnTo>
                  <a:lnTo>
                    <a:pt x="14278" y="11601"/>
                  </a:lnTo>
                  <a:lnTo>
                    <a:pt x="15008" y="10060"/>
                  </a:lnTo>
                  <a:lnTo>
                    <a:pt x="15211" y="9735"/>
                  </a:lnTo>
                  <a:lnTo>
                    <a:pt x="15413" y="9370"/>
                  </a:lnTo>
                  <a:lnTo>
                    <a:pt x="15657" y="9086"/>
                  </a:lnTo>
                  <a:lnTo>
                    <a:pt x="15900" y="8802"/>
                  </a:lnTo>
                  <a:lnTo>
                    <a:pt x="16427" y="8234"/>
                  </a:lnTo>
                  <a:lnTo>
                    <a:pt x="17036" y="7748"/>
                  </a:lnTo>
                  <a:lnTo>
                    <a:pt x="17725" y="7180"/>
                  </a:lnTo>
                  <a:lnTo>
                    <a:pt x="18496" y="6693"/>
                  </a:lnTo>
                  <a:lnTo>
                    <a:pt x="19267" y="6247"/>
                  </a:lnTo>
                  <a:lnTo>
                    <a:pt x="19672" y="6044"/>
                  </a:lnTo>
                  <a:lnTo>
                    <a:pt x="20118" y="5882"/>
                  </a:lnTo>
                  <a:lnTo>
                    <a:pt x="20767" y="5639"/>
                  </a:lnTo>
                  <a:lnTo>
                    <a:pt x="21498" y="5476"/>
                  </a:lnTo>
                  <a:lnTo>
                    <a:pt x="22187" y="5314"/>
                  </a:lnTo>
                  <a:lnTo>
                    <a:pt x="22917" y="5233"/>
                  </a:lnTo>
                  <a:lnTo>
                    <a:pt x="23607" y="5233"/>
                  </a:lnTo>
                  <a:lnTo>
                    <a:pt x="23931" y="5314"/>
                  </a:lnTo>
                  <a:lnTo>
                    <a:pt x="24256" y="5395"/>
                  </a:lnTo>
                  <a:lnTo>
                    <a:pt x="24580" y="5517"/>
                  </a:lnTo>
                  <a:lnTo>
                    <a:pt x="24905" y="5679"/>
                  </a:lnTo>
                  <a:lnTo>
                    <a:pt x="25189" y="5882"/>
                  </a:lnTo>
                  <a:lnTo>
                    <a:pt x="25473" y="6085"/>
                  </a:lnTo>
                  <a:lnTo>
                    <a:pt x="25878" y="6369"/>
                  </a:lnTo>
                  <a:lnTo>
                    <a:pt x="26324" y="6693"/>
                  </a:lnTo>
                  <a:lnTo>
                    <a:pt x="26730" y="6936"/>
                  </a:lnTo>
                  <a:lnTo>
                    <a:pt x="27217" y="7180"/>
                  </a:lnTo>
                  <a:lnTo>
                    <a:pt x="27501" y="7302"/>
                  </a:lnTo>
                  <a:lnTo>
                    <a:pt x="27825" y="7383"/>
                  </a:lnTo>
                  <a:lnTo>
                    <a:pt x="28150" y="7464"/>
                  </a:lnTo>
                  <a:lnTo>
                    <a:pt x="28474" y="7504"/>
                  </a:lnTo>
                  <a:lnTo>
                    <a:pt x="28677" y="7504"/>
                  </a:lnTo>
                  <a:lnTo>
                    <a:pt x="28880" y="7464"/>
                  </a:lnTo>
                  <a:lnTo>
                    <a:pt x="29123" y="7423"/>
                  </a:lnTo>
                  <a:lnTo>
                    <a:pt x="29326" y="7342"/>
                  </a:lnTo>
                  <a:lnTo>
                    <a:pt x="29488" y="7261"/>
                  </a:lnTo>
                  <a:lnTo>
                    <a:pt x="29812" y="7018"/>
                  </a:lnTo>
                  <a:lnTo>
                    <a:pt x="30137" y="6734"/>
                  </a:lnTo>
                  <a:lnTo>
                    <a:pt x="30461" y="6369"/>
                  </a:lnTo>
                  <a:lnTo>
                    <a:pt x="30664" y="6125"/>
                  </a:lnTo>
                  <a:lnTo>
                    <a:pt x="30705" y="5720"/>
                  </a:lnTo>
                  <a:lnTo>
                    <a:pt x="30745" y="5355"/>
                  </a:lnTo>
                  <a:lnTo>
                    <a:pt x="30705" y="4949"/>
                  </a:lnTo>
                  <a:lnTo>
                    <a:pt x="30664" y="4584"/>
                  </a:lnTo>
                  <a:lnTo>
                    <a:pt x="30583" y="4178"/>
                  </a:lnTo>
                  <a:lnTo>
                    <a:pt x="30461" y="3813"/>
                  </a:lnTo>
                  <a:lnTo>
                    <a:pt x="30340" y="3448"/>
                  </a:lnTo>
                  <a:lnTo>
                    <a:pt x="30137" y="3083"/>
                  </a:lnTo>
                  <a:lnTo>
                    <a:pt x="283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5"/>
            <p:cNvSpPr/>
            <p:nvPr/>
          </p:nvSpPr>
          <p:spPr>
            <a:xfrm>
              <a:off x="4803225" y="2175050"/>
              <a:ext cx="684475" cy="432000"/>
            </a:xfrm>
            <a:custGeom>
              <a:rect b="b" l="l" r="r" t="t"/>
              <a:pathLst>
                <a:path extrusionOk="0" h="17280" w="27379">
                  <a:moveTo>
                    <a:pt x="24458" y="0"/>
                  </a:moveTo>
                  <a:lnTo>
                    <a:pt x="24337" y="122"/>
                  </a:lnTo>
                  <a:lnTo>
                    <a:pt x="24053" y="406"/>
                  </a:lnTo>
                  <a:lnTo>
                    <a:pt x="23728" y="690"/>
                  </a:lnTo>
                  <a:lnTo>
                    <a:pt x="23404" y="933"/>
                  </a:lnTo>
                  <a:lnTo>
                    <a:pt x="23079" y="1095"/>
                  </a:lnTo>
                  <a:lnTo>
                    <a:pt x="22714" y="1298"/>
                  </a:lnTo>
                  <a:lnTo>
                    <a:pt x="22309" y="1420"/>
                  </a:lnTo>
                  <a:lnTo>
                    <a:pt x="21944" y="1542"/>
                  </a:lnTo>
                  <a:lnTo>
                    <a:pt x="21538" y="1623"/>
                  </a:lnTo>
                  <a:lnTo>
                    <a:pt x="21051" y="1704"/>
                  </a:lnTo>
                  <a:lnTo>
                    <a:pt x="20564" y="1744"/>
                  </a:lnTo>
                  <a:lnTo>
                    <a:pt x="20199" y="1785"/>
                  </a:lnTo>
                  <a:lnTo>
                    <a:pt x="19550" y="1744"/>
                  </a:lnTo>
                  <a:lnTo>
                    <a:pt x="18901" y="1704"/>
                  </a:lnTo>
                  <a:lnTo>
                    <a:pt x="18090" y="1704"/>
                  </a:lnTo>
                  <a:lnTo>
                    <a:pt x="17320" y="1785"/>
                  </a:lnTo>
                  <a:lnTo>
                    <a:pt x="16590" y="1947"/>
                  </a:lnTo>
                  <a:lnTo>
                    <a:pt x="15819" y="2190"/>
                  </a:lnTo>
                  <a:lnTo>
                    <a:pt x="15251" y="2434"/>
                  </a:lnTo>
                  <a:lnTo>
                    <a:pt x="14683" y="2758"/>
                  </a:lnTo>
                  <a:lnTo>
                    <a:pt x="14196" y="3164"/>
                  </a:lnTo>
                  <a:lnTo>
                    <a:pt x="13750" y="3651"/>
                  </a:lnTo>
                  <a:lnTo>
                    <a:pt x="13264" y="4340"/>
                  </a:lnTo>
                  <a:lnTo>
                    <a:pt x="12817" y="5030"/>
                  </a:lnTo>
                  <a:lnTo>
                    <a:pt x="12452" y="5638"/>
                  </a:lnTo>
                  <a:lnTo>
                    <a:pt x="12087" y="6206"/>
                  </a:lnTo>
                  <a:lnTo>
                    <a:pt x="11803" y="6652"/>
                  </a:lnTo>
                  <a:lnTo>
                    <a:pt x="11519" y="7058"/>
                  </a:lnTo>
                  <a:lnTo>
                    <a:pt x="11276" y="7342"/>
                  </a:lnTo>
                  <a:lnTo>
                    <a:pt x="10587" y="8112"/>
                  </a:lnTo>
                  <a:lnTo>
                    <a:pt x="9897" y="8883"/>
                  </a:lnTo>
                  <a:lnTo>
                    <a:pt x="9491" y="9207"/>
                  </a:lnTo>
                  <a:lnTo>
                    <a:pt x="9086" y="9573"/>
                  </a:lnTo>
                  <a:lnTo>
                    <a:pt x="8680" y="9856"/>
                  </a:lnTo>
                  <a:lnTo>
                    <a:pt x="8234" y="10181"/>
                  </a:lnTo>
                  <a:lnTo>
                    <a:pt x="7666" y="10505"/>
                  </a:lnTo>
                  <a:lnTo>
                    <a:pt x="7179" y="10668"/>
                  </a:lnTo>
                  <a:lnTo>
                    <a:pt x="6693" y="10830"/>
                  </a:lnTo>
                  <a:lnTo>
                    <a:pt x="6206" y="10911"/>
                  </a:lnTo>
                  <a:lnTo>
                    <a:pt x="5719" y="10952"/>
                  </a:lnTo>
                  <a:lnTo>
                    <a:pt x="4381" y="11073"/>
                  </a:lnTo>
                  <a:lnTo>
                    <a:pt x="3042" y="11235"/>
                  </a:lnTo>
                  <a:lnTo>
                    <a:pt x="2677" y="11276"/>
                  </a:lnTo>
                  <a:lnTo>
                    <a:pt x="2312" y="11398"/>
                  </a:lnTo>
                  <a:lnTo>
                    <a:pt x="1988" y="11519"/>
                  </a:lnTo>
                  <a:lnTo>
                    <a:pt x="1663" y="11682"/>
                  </a:lnTo>
                  <a:lnTo>
                    <a:pt x="1339" y="11884"/>
                  </a:lnTo>
                  <a:lnTo>
                    <a:pt x="1055" y="12087"/>
                  </a:lnTo>
                  <a:lnTo>
                    <a:pt x="771" y="12331"/>
                  </a:lnTo>
                  <a:lnTo>
                    <a:pt x="487" y="12574"/>
                  </a:lnTo>
                  <a:lnTo>
                    <a:pt x="244" y="13101"/>
                  </a:lnTo>
                  <a:lnTo>
                    <a:pt x="122" y="13629"/>
                  </a:lnTo>
                  <a:lnTo>
                    <a:pt x="0" y="14196"/>
                  </a:lnTo>
                  <a:lnTo>
                    <a:pt x="0" y="14724"/>
                  </a:lnTo>
                  <a:lnTo>
                    <a:pt x="41" y="15292"/>
                  </a:lnTo>
                  <a:lnTo>
                    <a:pt x="162" y="15819"/>
                  </a:lnTo>
                  <a:lnTo>
                    <a:pt x="325" y="16346"/>
                  </a:lnTo>
                  <a:lnTo>
                    <a:pt x="609" y="16873"/>
                  </a:lnTo>
                  <a:lnTo>
                    <a:pt x="811" y="17279"/>
                  </a:lnTo>
                  <a:lnTo>
                    <a:pt x="1379" y="16792"/>
                  </a:lnTo>
                  <a:lnTo>
                    <a:pt x="1988" y="16306"/>
                  </a:lnTo>
                  <a:lnTo>
                    <a:pt x="2637" y="15941"/>
                  </a:lnTo>
                  <a:lnTo>
                    <a:pt x="3326" y="15616"/>
                  </a:lnTo>
                  <a:lnTo>
                    <a:pt x="4016" y="15413"/>
                  </a:lnTo>
                  <a:lnTo>
                    <a:pt x="4340" y="15332"/>
                  </a:lnTo>
                  <a:lnTo>
                    <a:pt x="4665" y="15292"/>
                  </a:lnTo>
                  <a:lnTo>
                    <a:pt x="5273" y="15292"/>
                  </a:lnTo>
                  <a:lnTo>
                    <a:pt x="7098" y="15170"/>
                  </a:lnTo>
                  <a:lnTo>
                    <a:pt x="8031" y="15089"/>
                  </a:lnTo>
                  <a:lnTo>
                    <a:pt x="8924" y="15008"/>
                  </a:lnTo>
                  <a:lnTo>
                    <a:pt x="9410" y="14927"/>
                  </a:lnTo>
                  <a:lnTo>
                    <a:pt x="9816" y="14764"/>
                  </a:lnTo>
                  <a:lnTo>
                    <a:pt x="10262" y="14561"/>
                  </a:lnTo>
                  <a:lnTo>
                    <a:pt x="10668" y="14278"/>
                  </a:lnTo>
                  <a:lnTo>
                    <a:pt x="11073" y="13953"/>
                  </a:lnTo>
                  <a:lnTo>
                    <a:pt x="11398" y="13588"/>
                  </a:lnTo>
                  <a:lnTo>
                    <a:pt x="11844" y="13020"/>
                  </a:lnTo>
                  <a:lnTo>
                    <a:pt x="12047" y="12615"/>
                  </a:lnTo>
                  <a:lnTo>
                    <a:pt x="12209" y="12209"/>
                  </a:lnTo>
                  <a:lnTo>
                    <a:pt x="12412" y="11398"/>
                  </a:lnTo>
                  <a:lnTo>
                    <a:pt x="12736" y="10303"/>
                  </a:lnTo>
                  <a:lnTo>
                    <a:pt x="13101" y="9207"/>
                  </a:lnTo>
                  <a:lnTo>
                    <a:pt x="13223" y="8883"/>
                  </a:lnTo>
                  <a:lnTo>
                    <a:pt x="13385" y="8518"/>
                  </a:lnTo>
                  <a:lnTo>
                    <a:pt x="13547" y="8193"/>
                  </a:lnTo>
                  <a:lnTo>
                    <a:pt x="13750" y="7910"/>
                  </a:lnTo>
                  <a:lnTo>
                    <a:pt x="14196" y="7342"/>
                  </a:lnTo>
                  <a:lnTo>
                    <a:pt x="14764" y="6814"/>
                  </a:lnTo>
                  <a:lnTo>
                    <a:pt x="15454" y="6287"/>
                  </a:lnTo>
                  <a:lnTo>
                    <a:pt x="15981" y="5922"/>
                  </a:lnTo>
                  <a:lnTo>
                    <a:pt x="16549" y="5598"/>
                  </a:lnTo>
                  <a:lnTo>
                    <a:pt x="17157" y="5314"/>
                  </a:lnTo>
                  <a:lnTo>
                    <a:pt x="17766" y="5070"/>
                  </a:lnTo>
                  <a:lnTo>
                    <a:pt x="18050" y="4989"/>
                  </a:lnTo>
                  <a:lnTo>
                    <a:pt x="18334" y="4908"/>
                  </a:lnTo>
                  <a:lnTo>
                    <a:pt x="18942" y="4867"/>
                  </a:lnTo>
                  <a:lnTo>
                    <a:pt x="19510" y="4867"/>
                  </a:lnTo>
                  <a:lnTo>
                    <a:pt x="20118" y="4908"/>
                  </a:lnTo>
                  <a:lnTo>
                    <a:pt x="20483" y="4989"/>
                  </a:lnTo>
                  <a:lnTo>
                    <a:pt x="20889" y="5070"/>
                  </a:lnTo>
                  <a:lnTo>
                    <a:pt x="21903" y="5395"/>
                  </a:lnTo>
                  <a:lnTo>
                    <a:pt x="22187" y="5476"/>
                  </a:lnTo>
                  <a:lnTo>
                    <a:pt x="22755" y="5598"/>
                  </a:lnTo>
                  <a:lnTo>
                    <a:pt x="23323" y="5719"/>
                  </a:lnTo>
                  <a:lnTo>
                    <a:pt x="23931" y="5760"/>
                  </a:lnTo>
                  <a:lnTo>
                    <a:pt x="24499" y="5719"/>
                  </a:lnTo>
                  <a:lnTo>
                    <a:pt x="24783" y="5679"/>
                  </a:lnTo>
                  <a:lnTo>
                    <a:pt x="25026" y="5638"/>
                  </a:lnTo>
                  <a:lnTo>
                    <a:pt x="25269" y="5557"/>
                  </a:lnTo>
                  <a:lnTo>
                    <a:pt x="25513" y="5476"/>
                  </a:lnTo>
                  <a:lnTo>
                    <a:pt x="25716" y="5314"/>
                  </a:lnTo>
                  <a:lnTo>
                    <a:pt x="25918" y="5192"/>
                  </a:lnTo>
                  <a:lnTo>
                    <a:pt x="26324" y="4827"/>
                  </a:lnTo>
                  <a:lnTo>
                    <a:pt x="26811" y="4259"/>
                  </a:lnTo>
                  <a:lnTo>
                    <a:pt x="27095" y="3813"/>
                  </a:lnTo>
                  <a:lnTo>
                    <a:pt x="27379" y="3326"/>
                  </a:lnTo>
                  <a:lnTo>
                    <a:pt x="26567" y="1866"/>
                  </a:lnTo>
                  <a:lnTo>
                    <a:pt x="26365" y="1582"/>
                  </a:lnTo>
                  <a:lnTo>
                    <a:pt x="26121" y="1298"/>
                  </a:lnTo>
                  <a:lnTo>
                    <a:pt x="25918" y="1014"/>
                  </a:lnTo>
                  <a:lnTo>
                    <a:pt x="25635" y="771"/>
                  </a:lnTo>
                  <a:lnTo>
                    <a:pt x="25351" y="527"/>
                  </a:lnTo>
                  <a:lnTo>
                    <a:pt x="25067" y="325"/>
                  </a:lnTo>
                  <a:lnTo>
                    <a:pt x="24783" y="162"/>
                  </a:lnTo>
                  <a:lnTo>
                    <a:pt x="244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5"/>
            <p:cNvSpPr/>
            <p:nvPr/>
          </p:nvSpPr>
          <p:spPr>
            <a:xfrm>
              <a:off x="5213900" y="2666850"/>
              <a:ext cx="333625" cy="248450"/>
            </a:xfrm>
            <a:custGeom>
              <a:rect b="b" l="l" r="r" t="t"/>
              <a:pathLst>
                <a:path extrusionOk="0" h="9938" w="13345">
                  <a:moveTo>
                    <a:pt x="8883" y="0"/>
                  </a:moveTo>
                  <a:lnTo>
                    <a:pt x="8477" y="81"/>
                  </a:lnTo>
                  <a:lnTo>
                    <a:pt x="7950" y="203"/>
                  </a:lnTo>
                  <a:lnTo>
                    <a:pt x="7423" y="365"/>
                  </a:lnTo>
                  <a:lnTo>
                    <a:pt x="6896" y="527"/>
                  </a:lnTo>
                  <a:lnTo>
                    <a:pt x="6409" y="730"/>
                  </a:lnTo>
                  <a:lnTo>
                    <a:pt x="5882" y="974"/>
                  </a:lnTo>
                  <a:lnTo>
                    <a:pt x="5395" y="1217"/>
                  </a:lnTo>
                  <a:lnTo>
                    <a:pt x="4908" y="1501"/>
                  </a:lnTo>
                  <a:lnTo>
                    <a:pt x="4462" y="1825"/>
                  </a:lnTo>
                  <a:lnTo>
                    <a:pt x="4016" y="2150"/>
                  </a:lnTo>
                  <a:lnTo>
                    <a:pt x="3610" y="2515"/>
                  </a:lnTo>
                  <a:lnTo>
                    <a:pt x="3245" y="2920"/>
                  </a:lnTo>
                  <a:lnTo>
                    <a:pt x="2921" y="3326"/>
                  </a:lnTo>
                  <a:lnTo>
                    <a:pt x="2637" y="3772"/>
                  </a:lnTo>
                  <a:lnTo>
                    <a:pt x="2393" y="4259"/>
                  </a:lnTo>
                  <a:lnTo>
                    <a:pt x="2150" y="4746"/>
                  </a:lnTo>
                  <a:lnTo>
                    <a:pt x="1988" y="5273"/>
                  </a:lnTo>
                  <a:lnTo>
                    <a:pt x="1623" y="6571"/>
                  </a:lnTo>
                  <a:lnTo>
                    <a:pt x="1420" y="7220"/>
                  </a:lnTo>
                  <a:lnTo>
                    <a:pt x="1217" y="7869"/>
                  </a:lnTo>
                  <a:lnTo>
                    <a:pt x="974" y="8477"/>
                  </a:lnTo>
                  <a:lnTo>
                    <a:pt x="690" y="9086"/>
                  </a:lnTo>
                  <a:lnTo>
                    <a:pt x="487" y="9451"/>
                  </a:lnTo>
                  <a:lnTo>
                    <a:pt x="203" y="9775"/>
                  </a:lnTo>
                  <a:lnTo>
                    <a:pt x="0" y="9937"/>
                  </a:lnTo>
                  <a:lnTo>
                    <a:pt x="6247" y="9937"/>
                  </a:lnTo>
                  <a:lnTo>
                    <a:pt x="6733" y="9897"/>
                  </a:lnTo>
                  <a:lnTo>
                    <a:pt x="6855" y="9370"/>
                  </a:lnTo>
                  <a:lnTo>
                    <a:pt x="6977" y="8964"/>
                  </a:lnTo>
                  <a:lnTo>
                    <a:pt x="7139" y="8599"/>
                  </a:lnTo>
                  <a:lnTo>
                    <a:pt x="7301" y="8234"/>
                  </a:lnTo>
                  <a:lnTo>
                    <a:pt x="7545" y="7869"/>
                  </a:lnTo>
                  <a:lnTo>
                    <a:pt x="7747" y="7544"/>
                  </a:lnTo>
                  <a:lnTo>
                    <a:pt x="8031" y="7220"/>
                  </a:lnTo>
                  <a:lnTo>
                    <a:pt x="8559" y="6611"/>
                  </a:lnTo>
                  <a:lnTo>
                    <a:pt x="8842" y="6409"/>
                  </a:lnTo>
                  <a:lnTo>
                    <a:pt x="8964" y="6287"/>
                  </a:lnTo>
                  <a:lnTo>
                    <a:pt x="9370" y="6044"/>
                  </a:lnTo>
                  <a:lnTo>
                    <a:pt x="9775" y="5881"/>
                  </a:lnTo>
                  <a:lnTo>
                    <a:pt x="10140" y="5760"/>
                  </a:lnTo>
                  <a:lnTo>
                    <a:pt x="10505" y="5719"/>
                  </a:lnTo>
                  <a:lnTo>
                    <a:pt x="10871" y="5719"/>
                  </a:lnTo>
                  <a:lnTo>
                    <a:pt x="11236" y="5760"/>
                  </a:lnTo>
                  <a:lnTo>
                    <a:pt x="13345" y="2109"/>
                  </a:lnTo>
                  <a:lnTo>
                    <a:pt x="13061" y="2028"/>
                  </a:lnTo>
                  <a:lnTo>
                    <a:pt x="12777" y="1947"/>
                  </a:lnTo>
                  <a:lnTo>
                    <a:pt x="12493" y="1785"/>
                  </a:lnTo>
                  <a:lnTo>
                    <a:pt x="12209" y="1623"/>
                  </a:lnTo>
                  <a:lnTo>
                    <a:pt x="11682" y="1217"/>
                  </a:lnTo>
                  <a:lnTo>
                    <a:pt x="11236" y="811"/>
                  </a:lnTo>
                  <a:lnTo>
                    <a:pt x="10749" y="446"/>
                  </a:lnTo>
                  <a:lnTo>
                    <a:pt x="10505" y="325"/>
                  </a:lnTo>
                  <a:lnTo>
                    <a:pt x="10262" y="203"/>
                  </a:lnTo>
                  <a:lnTo>
                    <a:pt x="10019" y="122"/>
                  </a:lnTo>
                  <a:lnTo>
                    <a:pt x="9775" y="41"/>
                  </a:lnTo>
                  <a:lnTo>
                    <a:pt x="949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5"/>
            <p:cNvSpPr/>
            <p:nvPr/>
          </p:nvSpPr>
          <p:spPr>
            <a:xfrm>
              <a:off x="5388300" y="2815900"/>
              <a:ext cx="103450" cy="98375"/>
            </a:xfrm>
            <a:custGeom>
              <a:rect b="b" l="l" r="r" t="t"/>
              <a:pathLst>
                <a:path extrusionOk="0" h="3935" w="4138">
                  <a:moveTo>
                    <a:pt x="3651" y="1"/>
                  </a:moveTo>
                  <a:lnTo>
                    <a:pt x="3286" y="41"/>
                  </a:lnTo>
                  <a:lnTo>
                    <a:pt x="2921" y="122"/>
                  </a:lnTo>
                  <a:lnTo>
                    <a:pt x="2597" y="244"/>
                  </a:lnTo>
                  <a:lnTo>
                    <a:pt x="2313" y="406"/>
                  </a:lnTo>
                  <a:lnTo>
                    <a:pt x="2029" y="609"/>
                  </a:lnTo>
                  <a:lnTo>
                    <a:pt x="1745" y="852"/>
                  </a:lnTo>
                  <a:lnTo>
                    <a:pt x="1299" y="1339"/>
                  </a:lnTo>
                  <a:lnTo>
                    <a:pt x="893" y="1866"/>
                  </a:lnTo>
                  <a:lnTo>
                    <a:pt x="528" y="2434"/>
                  </a:lnTo>
                  <a:lnTo>
                    <a:pt x="244" y="3043"/>
                  </a:lnTo>
                  <a:lnTo>
                    <a:pt x="82" y="3489"/>
                  </a:lnTo>
                  <a:lnTo>
                    <a:pt x="1" y="3935"/>
                  </a:lnTo>
                  <a:lnTo>
                    <a:pt x="487" y="3813"/>
                  </a:lnTo>
                  <a:lnTo>
                    <a:pt x="934" y="3651"/>
                  </a:lnTo>
                  <a:lnTo>
                    <a:pt x="1380" y="3448"/>
                  </a:lnTo>
                  <a:lnTo>
                    <a:pt x="1785" y="3205"/>
                  </a:lnTo>
                  <a:lnTo>
                    <a:pt x="2191" y="2880"/>
                  </a:lnTo>
                  <a:lnTo>
                    <a:pt x="2556" y="2556"/>
                  </a:lnTo>
                  <a:lnTo>
                    <a:pt x="2881" y="2150"/>
                  </a:lnTo>
                  <a:lnTo>
                    <a:pt x="3164" y="1745"/>
                  </a:lnTo>
                  <a:lnTo>
                    <a:pt x="4138" y="41"/>
                  </a:lnTo>
                  <a:lnTo>
                    <a:pt x="3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5"/>
            <p:cNvSpPr/>
            <p:nvPr/>
          </p:nvSpPr>
          <p:spPr>
            <a:xfrm>
              <a:off x="4909700" y="2165925"/>
              <a:ext cx="198750" cy="163275"/>
            </a:xfrm>
            <a:custGeom>
              <a:rect b="b" l="l" r="r" t="t"/>
              <a:pathLst>
                <a:path extrusionOk="0" h="6531" w="7950">
                  <a:moveTo>
                    <a:pt x="7707" y="0"/>
                  </a:moveTo>
                  <a:lnTo>
                    <a:pt x="7463" y="974"/>
                  </a:lnTo>
                  <a:lnTo>
                    <a:pt x="7139" y="1947"/>
                  </a:lnTo>
                  <a:lnTo>
                    <a:pt x="6855" y="2596"/>
                  </a:lnTo>
                  <a:lnTo>
                    <a:pt x="6652" y="3042"/>
                  </a:lnTo>
                  <a:lnTo>
                    <a:pt x="6368" y="3488"/>
                  </a:lnTo>
                  <a:lnTo>
                    <a:pt x="6044" y="3894"/>
                  </a:lnTo>
                  <a:lnTo>
                    <a:pt x="5679" y="4259"/>
                  </a:lnTo>
                  <a:lnTo>
                    <a:pt x="5070" y="4746"/>
                  </a:lnTo>
                  <a:lnTo>
                    <a:pt x="4462" y="5151"/>
                  </a:lnTo>
                  <a:lnTo>
                    <a:pt x="3813" y="5557"/>
                  </a:lnTo>
                  <a:lnTo>
                    <a:pt x="3123" y="5881"/>
                  </a:lnTo>
                  <a:lnTo>
                    <a:pt x="2677" y="6084"/>
                  </a:lnTo>
                  <a:lnTo>
                    <a:pt x="2231" y="6206"/>
                  </a:lnTo>
                  <a:lnTo>
                    <a:pt x="1663" y="6287"/>
                  </a:lnTo>
                  <a:lnTo>
                    <a:pt x="933" y="6287"/>
                  </a:lnTo>
                  <a:lnTo>
                    <a:pt x="203" y="6206"/>
                  </a:lnTo>
                  <a:lnTo>
                    <a:pt x="122" y="6206"/>
                  </a:lnTo>
                  <a:lnTo>
                    <a:pt x="0" y="6449"/>
                  </a:lnTo>
                  <a:lnTo>
                    <a:pt x="325" y="6490"/>
                  </a:lnTo>
                  <a:lnTo>
                    <a:pt x="690" y="6530"/>
                  </a:lnTo>
                  <a:lnTo>
                    <a:pt x="1582" y="6530"/>
                  </a:lnTo>
                  <a:lnTo>
                    <a:pt x="1988" y="6490"/>
                  </a:lnTo>
                  <a:lnTo>
                    <a:pt x="2353" y="6409"/>
                  </a:lnTo>
                  <a:lnTo>
                    <a:pt x="2718" y="6287"/>
                  </a:lnTo>
                  <a:lnTo>
                    <a:pt x="3285" y="6084"/>
                  </a:lnTo>
                  <a:lnTo>
                    <a:pt x="3853" y="5800"/>
                  </a:lnTo>
                  <a:lnTo>
                    <a:pt x="4299" y="5557"/>
                  </a:lnTo>
                  <a:lnTo>
                    <a:pt x="4705" y="5273"/>
                  </a:lnTo>
                  <a:lnTo>
                    <a:pt x="5151" y="4989"/>
                  </a:lnTo>
                  <a:lnTo>
                    <a:pt x="5597" y="4624"/>
                  </a:lnTo>
                  <a:lnTo>
                    <a:pt x="6003" y="4259"/>
                  </a:lnTo>
                  <a:lnTo>
                    <a:pt x="6368" y="3813"/>
                  </a:lnTo>
                  <a:lnTo>
                    <a:pt x="6652" y="3448"/>
                  </a:lnTo>
                  <a:lnTo>
                    <a:pt x="6895" y="3083"/>
                  </a:lnTo>
                  <a:lnTo>
                    <a:pt x="7098" y="2637"/>
                  </a:lnTo>
                  <a:lnTo>
                    <a:pt x="7301" y="2190"/>
                  </a:lnTo>
                  <a:lnTo>
                    <a:pt x="7666" y="1095"/>
                  </a:lnTo>
                  <a:lnTo>
                    <a:pt x="79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5"/>
            <p:cNvSpPr/>
            <p:nvPr/>
          </p:nvSpPr>
          <p:spPr>
            <a:xfrm>
              <a:off x="4823500" y="2258200"/>
              <a:ext cx="668250" cy="353900"/>
            </a:xfrm>
            <a:custGeom>
              <a:rect b="b" l="l" r="r" t="t"/>
              <a:pathLst>
                <a:path extrusionOk="0" h="14156" w="26730">
                  <a:moveTo>
                    <a:pt x="26568" y="0"/>
                  </a:moveTo>
                  <a:lnTo>
                    <a:pt x="26284" y="487"/>
                  </a:lnTo>
                  <a:lnTo>
                    <a:pt x="26000" y="933"/>
                  </a:lnTo>
                  <a:lnTo>
                    <a:pt x="25513" y="1501"/>
                  </a:lnTo>
                  <a:lnTo>
                    <a:pt x="25107" y="1866"/>
                  </a:lnTo>
                  <a:lnTo>
                    <a:pt x="24905" y="1988"/>
                  </a:lnTo>
                  <a:lnTo>
                    <a:pt x="24702" y="2150"/>
                  </a:lnTo>
                  <a:lnTo>
                    <a:pt x="24458" y="2231"/>
                  </a:lnTo>
                  <a:lnTo>
                    <a:pt x="24215" y="2312"/>
                  </a:lnTo>
                  <a:lnTo>
                    <a:pt x="23972" y="2353"/>
                  </a:lnTo>
                  <a:lnTo>
                    <a:pt x="23688" y="2393"/>
                  </a:lnTo>
                  <a:lnTo>
                    <a:pt x="23120" y="2434"/>
                  </a:lnTo>
                  <a:lnTo>
                    <a:pt x="22512" y="2393"/>
                  </a:lnTo>
                  <a:lnTo>
                    <a:pt x="21944" y="2272"/>
                  </a:lnTo>
                  <a:lnTo>
                    <a:pt x="21376" y="2150"/>
                  </a:lnTo>
                  <a:lnTo>
                    <a:pt x="21092" y="2069"/>
                  </a:lnTo>
                  <a:lnTo>
                    <a:pt x="20078" y="1744"/>
                  </a:lnTo>
                  <a:lnTo>
                    <a:pt x="19672" y="1663"/>
                  </a:lnTo>
                  <a:lnTo>
                    <a:pt x="19307" y="1582"/>
                  </a:lnTo>
                  <a:lnTo>
                    <a:pt x="18699" y="1541"/>
                  </a:lnTo>
                  <a:lnTo>
                    <a:pt x="18131" y="1541"/>
                  </a:lnTo>
                  <a:lnTo>
                    <a:pt x="17523" y="1582"/>
                  </a:lnTo>
                  <a:lnTo>
                    <a:pt x="17239" y="1663"/>
                  </a:lnTo>
                  <a:lnTo>
                    <a:pt x="16955" y="1744"/>
                  </a:lnTo>
                  <a:lnTo>
                    <a:pt x="16346" y="1988"/>
                  </a:lnTo>
                  <a:lnTo>
                    <a:pt x="15738" y="2272"/>
                  </a:lnTo>
                  <a:lnTo>
                    <a:pt x="15170" y="2596"/>
                  </a:lnTo>
                  <a:lnTo>
                    <a:pt x="14643" y="2961"/>
                  </a:lnTo>
                  <a:lnTo>
                    <a:pt x="13953" y="3488"/>
                  </a:lnTo>
                  <a:lnTo>
                    <a:pt x="13385" y="4016"/>
                  </a:lnTo>
                  <a:lnTo>
                    <a:pt x="12939" y="4584"/>
                  </a:lnTo>
                  <a:lnTo>
                    <a:pt x="12736" y="4867"/>
                  </a:lnTo>
                  <a:lnTo>
                    <a:pt x="12574" y="5192"/>
                  </a:lnTo>
                  <a:lnTo>
                    <a:pt x="12412" y="5557"/>
                  </a:lnTo>
                  <a:lnTo>
                    <a:pt x="12290" y="5881"/>
                  </a:lnTo>
                  <a:lnTo>
                    <a:pt x="11925" y="6977"/>
                  </a:lnTo>
                  <a:lnTo>
                    <a:pt x="11601" y="8072"/>
                  </a:lnTo>
                  <a:lnTo>
                    <a:pt x="11398" y="8883"/>
                  </a:lnTo>
                  <a:lnTo>
                    <a:pt x="11236" y="9289"/>
                  </a:lnTo>
                  <a:lnTo>
                    <a:pt x="11033" y="9694"/>
                  </a:lnTo>
                  <a:lnTo>
                    <a:pt x="10587" y="10262"/>
                  </a:lnTo>
                  <a:lnTo>
                    <a:pt x="10262" y="10627"/>
                  </a:lnTo>
                  <a:lnTo>
                    <a:pt x="9857" y="10952"/>
                  </a:lnTo>
                  <a:lnTo>
                    <a:pt x="9451" y="11235"/>
                  </a:lnTo>
                  <a:lnTo>
                    <a:pt x="9005" y="11438"/>
                  </a:lnTo>
                  <a:lnTo>
                    <a:pt x="8599" y="11601"/>
                  </a:lnTo>
                  <a:lnTo>
                    <a:pt x="8113" y="11682"/>
                  </a:lnTo>
                  <a:lnTo>
                    <a:pt x="7220" y="11763"/>
                  </a:lnTo>
                  <a:lnTo>
                    <a:pt x="6287" y="11844"/>
                  </a:lnTo>
                  <a:lnTo>
                    <a:pt x="4462" y="11966"/>
                  </a:lnTo>
                  <a:lnTo>
                    <a:pt x="3854" y="11966"/>
                  </a:lnTo>
                  <a:lnTo>
                    <a:pt x="3529" y="12006"/>
                  </a:lnTo>
                  <a:lnTo>
                    <a:pt x="3205" y="12087"/>
                  </a:lnTo>
                  <a:lnTo>
                    <a:pt x="2515" y="12290"/>
                  </a:lnTo>
                  <a:lnTo>
                    <a:pt x="1826" y="12615"/>
                  </a:lnTo>
                  <a:lnTo>
                    <a:pt x="1177" y="12980"/>
                  </a:lnTo>
                  <a:lnTo>
                    <a:pt x="568" y="13466"/>
                  </a:lnTo>
                  <a:lnTo>
                    <a:pt x="0" y="13953"/>
                  </a:lnTo>
                  <a:lnTo>
                    <a:pt x="122" y="14156"/>
                  </a:lnTo>
                  <a:lnTo>
                    <a:pt x="203" y="14075"/>
                  </a:lnTo>
                  <a:lnTo>
                    <a:pt x="649" y="13710"/>
                  </a:lnTo>
                  <a:lnTo>
                    <a:pt x="1136" y="13304"/>
                  </a:lnTo>
                  <a:lnTo>
                    <a:pt x="1461" y="13061"/>
                  </a:lnTo>
                  <a:lnTo>
                    <a:pt x="1826" y="12858"/>
                  </a:lnTo>
                  <a:lnTo>
                    <a:pt x="2191" y="12655"/>
                  </a:lnTo>
                  <a:lnTo>
                    <a:pt x="2556" y="12533"/>
                  </a:lnTo>
                  <a:lnTo>
                    <a:pt x="2961" y="12412"/>
                  </a:lnTo>
                  <a:lnTo>
                    <a:pt x="3570" y="12249"/>
                  </a:lnTo>
                  <a:lnTo>
                    <a:pt x="4178" y="12209"/>
                  </a:lnTo>
                  <a:lnTo>
                    <a:pt x="6044" y="12128"/>
                  </a:lnTo>
                  <a:lnTo>
                    <a:pt x="7910" y="11966"/>
                  </a:lnTo>
                  <a:lnTo>
                    <a:pt x="8275" y="11884"/>
                  </a:lnTo>
                  <a:lnTo>
                    <a:pt x="8640" y="11803"/>
                  </a:lnTo>
                  <a:lnTo>
                    <a:pt x="8964" y="11722"/>
                  </a:lnTo>
                  <a:lnTo>
                    <a:pt x="9329" y="11560"/>
                  </a:lnTo>
                  <a:lnTo>
                    <a:pt x="9613" y="11398"/>
                  </a:lnTo>
                  <a:lnTo>
                    <a:pt x="9938" y="11195"/>
                  </a:lnTo>
                  <a:lnTo>
                    <a:pt x="10222" y="10992"/>
                  </a:lnTo>
                  <a:lnTo>
                    <a:pt x="10506" y="10708"/>
                  </a:lnTo>
                  <a:lnTo>
                    <a:pt x="10790" y="10384"/>
                  </a:lnTo>
                  <a:lnTo>
                    <a:pt x="11073" y="9978"/>
                  </a:lnTo>
                  <a:lnTo>
                    <a:pt x="11317" y="9613"/>
                  </a:lnTo>
                  <a:lnTo>
                    <a:pt x="11560" y="9167"/>
                  </a:lnTo>
                  <a:lnTo>
                    <a:pt x="11641" y="8883"/>
                  </a:lnTo>
                  <a:lnTo>
                    <a:pt x="11722" y="8558"/>
                  </a:lnTo>
                  <a:lnTo>
                    <a:pt x="12047" y="7342"/>
                  </a:lnTo>
                  <a:lnTo>
                    <a:pt x="12453" y="6125"/>
                  </a:lnTo>
                  <a:lnTo>
                    <a:pt x="12696" y="5516"/>
                  </a:lnTo>
                  <a:lnTo>
                    <a:pt x="13020" y="4949"/>
                  </a:lnTo>
                  <a:lnTo>
                    <a:pt x="13385" y="4421"/>
                  </a:lnTo>
                  <a:lnTo>
                    <a:pt x="13832" y="3935"/>
                  </a:lnTo>
                  <a:lnTo>
                    <a:pt x="14116" y="3651"/>
                  </a:lnTo>
                  <a:lnTo>
                    <a:pt x="14643" y="3245"/>
                  </a:lnTo>
                  <a:lnTo>
                    <a:pt x="15251" y="2839"/>
                  </a:lnTo>
                  <a:lnTo>
                    <a:pt x="15860" y="2515"/>
                  </a:lnTo>
                  <a:lnTo>
                    <a:pt x="16468" y="2190"/>
                  </a:lnTo>
                  <a:lnTo>
                    <a:pt x="16833" y="2028"/>
                  </a:lnTo>
                  <a:lnTo>
                    <a:pt x="17198" y="1907"/>
                  </a:lnTo>
                  <a:lnTo>
                    <a:pt x="17563" y="1825"/>
                  </a:lnTo>
                  <a:lnTo>
                    <a:pt x="17928" y="1785"/>
                  </a:lnTo>
                  <a:lnTo>
                    <a:pt x="18658" y="1785"/>
                  </a:lnTo>
                  <a:lnTo>
                    <a:pt x="19388" y="1866"/>
                  </a:lnTo>
                  <a:lnTo>
                    <a:pt x="20119" y="1988"/>
                  </a:lnTo>
                  <a:lnTo>
                    <a:pt x="20849" y="2231"/>
                  </a:lnTo>
                  <a:lnTo>
                    <a:pt x="21457" y="2434"/>
                  </a:lnTo>
                  <a:lnTo>
                    <a:pt x="22065" y="2555"/>
                  </a:lnTo>
                  <a:lnTo>
                    <a:pt x="22674" y="2637"/>
                  </a:lnTo>
                  <a:lnTo>
                    <a:pt x="23323" y="2677"/>
                  </a:lnTo>
                  <a:lnTo>
                    <a:pt x="23485" y="2677"/>
                  </a:lnTo>
                  <a:lnTo>
                    <a:pt x="23931" y="2637"/>
                  </a:lnTo>
                  <a:lnTo>
                    <a:pt x="24377" y="2515"/>
                  </a:lnTo>
                  <a:lnTo>
                    <a:pt x="24742" y="2393"/>
                  </a:lnTo>
                  <a:lnTo>
                    <a:pt x="25107" y="2150"/>
                  </a:lnTo>
                  <a:lnTo>
                    <a:pt x="25391" y="1947"/>
                  </a:lnTo>
                  <a:lnTo>
                    <a:pt x="25797" y="1541"/>
                  </a:lnTo>
                  <a:lnTo>
                    <a:pt x="26284" y="933"/>
                  </a:lnTo>
                  <a:lnTo>
                    <a:pt x="26730" y="244"/>
                  </a:lnTo>
                  <a:lnTo>
                    <a:pt x="265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5"/>
            <p:cNvSpPr/>
            <p:nvPr/>
          </p:nvSpPr>
          <p:spPr>
            <a:xfrm>
              <a:off x="4862025" y="2401175"/>
              <a:ext cx="711875" cy="276850"/>
            </a:xfrm>
            <a:custGeom>
              <a:rect b="b" l="l" r="r" t="t"/>
              <a:pathLst>
                <a:path extrusionOk="0" h="11074" w="28475">
                  <a:moveTo>
                    <a:pt x="28312" y="0"/>
                  </a:moveTo>
                  <a:lnTo>
                    <a:pt x="28312" y="41"/>
                  </a:lnTo>
                  <a:lnTo>
                    <a:pt x="27906" y="609"/>
                  </a:lnTo>
                  <a:lnTo>
                    <a:pt x="27501" y="1136"/>
                  </a:lnTo>
                  <a:lnTo>
                    <a:pt x="27176" y="1501"/>
                  </a:lnTo>
                  <a:lnTo>
                    <a:pt x="26974" y="1663"/>
                  </a:lnTo>
                  <a:lnTo>
                    <a:pt x="26811" y="1785"/>
                  </a:lnTo>
                  <a:lnTo>
                    <a:pt x="26609" y="1866"/>
                  </a:lnTo>
                  <a:lnTo>
                    <a:pt x="26406" y="1947"/>
                  </a:lnTo>
                  <a:lnTo>
                    <a:pt x="26203" y="2028"/>
                  </a:lnTo>
                  <a:lnTo>
                    <a:pt x="26000" y="2069"/>
                  </a:lnTo>
                  <a:lnTo>
                    <a:pt x="25554" y="2069"/>
                  </a:lnTo>
                  <a:lnTo>
                    <a:pt x="25311" y="2028"/>
                  </a:lnTo>
                  <a:lnTo>
                    <a:pt x="24986" y="1947"/>
                  </a:lnTo>
                  <a:lnTo>
                    <a:pt x="24662" y="1825"/>
                  </a:lnTo>
                  <a:lnTo>
                    <a:pt x="24094" y="1501"/>
                  </a:lnTo>
                  <a:lnTo>
                    <a:pt x="23404" y="1176"/>
                  </a:lnTo>
                  <a:lnTo>
                    <a:pt x="22715" y="893"/>
                  </a:lnTo>
                  <a:lnTo>
                    <a:pt x="22025" y="730"/>
                  </a:lnTo>
                  <a:lnTo>
                    <a:pt x="21295" y="609"/>
                  </a:lnTo>
                  <a:lnTo>
                    <a:pt x="20606" y="528"/>
                  </a:lnTo>
                  <a:lnTo>
                    <a:pt x="19875" y="568"/>
                  </a:lnTo>
                  <a:lnTo>
                    <a:pt x="19145" y="690"/>
                  </a:lnTo>
                  <a:lnTo>
                    <a:pt x="18415" y="852"/>
                  </a:lnTo>
                  <a:lnTo>
                    <a:pt x="17888" y="1055"/>
                  </a:lnTo>
                  <a:lnTo>
                    <a:pt x="17442" y="1298"/>
                  </a:lnTo>
                  <a:lnTo>
                    <a:pt x="16996" y="1542"/>
                  </a:lnTo>
                  <a:lnTo>
                    <a:pt x="16631" y="1866"/>
                  </a:lnTo>
                  <a:lnTo>
                    <a:pt x="16266" y="2231"/>
                  </a:lnTo>
                  <a:lnTo>
                    <a:pt x="15941" y="2637"/>
                  </a:lnTo>
                  <a:lnTo>
                    <a:pt x="15698" y="3083"/>
                  </a:lnTo>
                  <a:lnTo>
                    <a:pt x="15454" y="3570"/>
                  </a:lnTo>
                  <a:lnTo>
                    <a:pt x="14968" y="4746"/>
                  </a:lnTo>
                  <a:lnTo>
                    <a:pt x="14724" y="5354"/>
                  </a:lnTo>
                  <a:lnTo>
                    <a:pt x="14440" y="5922"/>
                  </a:lnTo>
                  <a:lnTo>
                    <a:pt x="14075" y="6571"/>
                  </a:lnTo>
                  <a:lnTo>
                    <a:pt x="13670" y="7220"/>
                  </a:lnTo>
                  <a:lnTo>
                    <a:pt x="13223" y="7828"/>
                  </a:lnTo>
                  <a:lnTo>
                    <a:pt x="12980" y="8112"/>
                  </a:lnTo>
                  <a:lnTo>
                    <a:pt x="12696" y="8356"/>
                  </a:lnTo>
                  <a:lnTo>
                    <a:pt x="12331" y="8640"/>
                  </a:lnTo>
                  <a:lnTo>
                    <a:pt x="12007" y="8883"/>
                  </a:lnTo>
                  <a:lnTo>
                    <a:pt x="11642" y="9086"/>
                  </a:lnTo>
                  <a:lnTo>
                    <a:pt x="11236" y="9289"/>
                  </a:lnTo>
                  <a:lnTo>
                    <a:pt x="10871" y="9410"/>
                  </a:lnTo>
                  <a:lnTo>
                    <a:pt x="10465" y="9491"/>
                  </a:lnTo>
                  <a:lnTo>
                    <a:pt x="10019" y="9532"/>
                  </a:lnTo>
                  <a:lnTo>
                    <a:pt x="9573" y="9573"/>
                  </a:lnTo>
                  <a:lnTo>
                    <a:pt x="8802" y="9532"/>
                  </a:lnTo>
                  <a:lnTo>
                    <a:pt x="6896" y="9329"/>
                  </a:lnTo>
                  <a:lnTo>
                    <a:pt x="6531" y="9289"/>
                  </a:lnTo>
                  <a:lnTo>
                    <a:pt x="5923" y="9248"/>
                  </a:lnTo>
                  <a:lnTo>
                    <a:pt x="4787" y="9248"/>
                  </a:lnTo>
                  <a:lnTo>
                    <a:pt x="4219" y="9329"/>
                  </a:lnTo>
                  <a:lnTo>
                    <a:pt x="4138" y="9329"/>
                  </a:lnTo>
                  <a:lnTo>
                    <a:pt x="4016" y="9370"/>
                  </a:lnTo>
                  <a:lnTo>
                    <a:pt x="3327" y="9491"/>
                  </a:lnTo>
                  <a:lnTo>
                    <a:pt x="2597" y="9694"/>
                  </a:lnTo>
                  <a:lnTo>
                    <a:pt x="1907" y="9938"/>
                  </a:lnTo>
                  <a:lnTo>
                    <a:pt x="1218" y="10181"/>
                  </a:lnTo>
                  <a:lnTo>
                    <a:pt x="650" y="10465"/>
                  </a:lnTo>
                  <a:lnTo>
                    <a:pt x="82" y="10789"/>
                  </a:lnTo>
                  <a:lnTo>
                    <a:pt x="1" y="10870"/>
                  </a:lnTo>
                  <a:lnTo>
                    <a:pt x="122" y="11073"/>
                  </a:lnTo>
                  <a:lnTo>
                    <a:pt x="934" y="10587"/>
                  </a:lnTo>
                  <a:lnTo>
                    <a:pt x="1339" y="10384"/>
                  </a:lnTo>
                  <a:lnTo>
                    <a:pt x="1785" y="10222"/>
                  </a:lnTo>
                  <a:lnTo>
                    <a:pt x="2678" y="9938"/>
                  </a:lnTo>
                  <a:lnTo>
                    <a:pt x="3408" y="9735"/>
                  </a:lnTo>
                  <a:lnTo>
                    <a:pt x="4178" y="9573"/>
                  </a:lnTo>
                  <a:lnTo>
                    <a:pt x="4949" y="9491"/>
                  </a:lnTo>
                  <a:lnTo>
                    <a:pt x="5720" y="9491"/>
                  </a:lnTo>
                  <a:lnTo>
                    <a:pt x="6855" y="9573"/>
                  </a:lnTo>
                  <a:lnTo>
                    <a:pt x="7991" y="9694"/>
                  </a:lnTo>
                  <a:lnTo>
                    <a:pt x="8721" y="9775"/>
                  </a:lnTo>
                  <a:lnTo>
                    <a:pt x="9208" y="9775"/>
                  </a:lnTo>
                  <a:lnTo>
                    <a:pt x="9654" y="9816"/>
                  </a:lnTo>
                  <a:lnTo>
                    <a:pt x="10141" y="9775"/>
                  </a:lnTo>
                  <a:lnTo>
                    <a:pt x="10587" y="9735"/>
                  </a:lnTo>
                  <a:lnTo>
                    <a:pt x="11033" y="9613"/>
                  </a:lnTo>
                  <a:lnTo>
                    <a:pt x="11479" y="9451"/>
                  </a:lnTo>
                  <a:lnTo>
                    <a:pt x="12047" y="9126"/>
                  </a:lnTo>
                  <a:lnTo>
                    <a:pt x="12615" y="8761"/>
                  </a:lnTo>
                  <a:lnTo>
                    <a:pt x="13102" y="8315"/>
                  </a:lnTo>
                  <a:lnTo>
                    <a:pt x="13589" y="7788"/>
                  </a:lnTo>
                  <a:lnTo>
                    <a:pt x="14035" y="7179"/>
                  </a:lnTo>
                  <a:lnTo>
                    <a:pt x="14440" y="6490"/>
                  </a:lnTo>
                  <a:lnTo>
                    <a:pt x="14765" y="5800"/>
                  </a:lnTo>
                  <a:lnTo>
                    <a:pt x="15089" y="5111"/>
                  </a:lnTo>
                  <a:lnTo>
                    <a:pt x="15454" y="4178"/>
                  </a:lnTo>
                  <a:lnTo>
                    <a:pt x="15738" y="3488"/>
                  </a:lnTo>
                  <a:lnTo>
                    <a:pt x="15860" y="3286"/>
                  </a:lnTo>
                  <a:lnTo>
                    <a:pt x="16184" y="2758"/>
                  </a:lnTo>
                  <a:lnTo>
                    <a:pt x="16509" y="2312"/>
                  </a:lnTo>
                  <a:lnTo>
                    <a:pt x="16712" y="2109"/>
                  </a:lnTo>
                  <a:lnTo>
                    <a:pt x="16915" y="1907"/>
                  </a:lnTo>
                  <a:lnTo>
                    <a:pt x="17158" y="1744"/>
                  </a:lnTo>
                  <a:lnTo>
                    <a:pt x="17401" y="1582"/>
                  </a:lnTo>
                  <a:lnTo>
                    <a:pt x="17929" y="1339"/>
                  </a:lnTo>
                  <a:lnTo>
                    <a:pt x="18456" y="1095"/>
                  </a:lnTo>
                  <a:lnTo>
                    <a:pt x="18983" y="974"/>
                  </a:lnTo>
                  <a:lnTo>
                    <a:pt x="19510" y="852"/>
                  </a:lnTo>
                  <a:lnTo>
                    <a:pt x="19957" y="811"/>
                  </a:lnTo>
                  <a:lnTo>
                    <a:pt x="20403" y="771"/>
                  </a:lnTo>
                  <a:lnTo>
                    <a:pt x="20849" y="811"/>
                  </a:lnTo>
                  <a:lnTo>
                    <a:pt x="21660" y="893"/>
                  </a:lnTo>
                  <a:lnTo>
                    <a:pt x="22431" y="1055"/>
                  </a:lnTo>
                  <a:lnTo>
                    <a:pt x="23161" y="1339"/>
                  </a:lnTo>
                  <a:lnTo>
                    <a:pt x="23526" y="1501"/>
                  </a:lnTo>
                  <a:lnTo>
                    <a:pt x="23891" y="1663"/>
                  </a:lnTo>
                  <a:lnTo>
                    <a:pt x="24418" y="1988"/>
                  </a:lnTo>
                  <a:lnTo>
                    <a:pt x="24702" y="2109"/>
                  </a:lnTo>
                  <a:lnTo>
                    <a:pt x="24986" y="2190"/>
                  </a:lnTo>
                  <a:lnTo>
                    <a:pt x="25311" y="2272"/>
                  </a:lnTo>
                  <a:lnTo>
                    <a:pt x="25595" y="2312"/>
                  </a:lnTo>
                  <a:lnTo>
                    <a:pt x="25878" y="2312"/>
                  </a:lnTo>
                  <a:lnTo>
                    <a:pt x="26203" y="2272"/>
                  </a:lnTo>
                  <a:lnTo>
                    <a:pt x="26487" y="2231"/>
                  </a:lnTo>
                  <a:lnTo>
                    <a:pt x="26730" y="2109"/>
                  </a:lnTo>
                  <a:lnTo>
                    <a:pt x="27014" y="1947"/>
                  </a:lnTo>
                  <a:lnTo>
                    <a:pt x="27257" y="1744"/>
                  </a:lnTo>
                  <a:lnTo>
                    <a:pt x="27582" y="1420"/>
                  </a:lnTo>
                  <a:lnTo>
                    <a:pt x="27866" y="1095"/>
                  </a:lnTo>
                  <a:lnTo>
                    <a:pt x="28150" y="730"/>
                  </a:lnTo>
                  <a:lnTo>
                    <a:pt x="28393" y="325"/>
                  </a:lnTo>
                  <a:lnTo>
                    <a:pt x="28474" y="244"/>
                  </a:lnTo>
                  <a:lnTo>
                    <a:pt x="283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5"/>
            <p:cNvSpPr/>
            <p:nvPr/>
          </p:nvSpPr>
          <p:spPr>
            <a:xfrm>
              <a:off x="4815375" y="2173025"/>
              <a:ext cx="599325" cy="316375"/>
            </a:xfrm>
            <a:custGeom>
              <a:rect b="b" l="l" r="r" t="t"/>
              <a:pathLst>
                <a:path extrusionOk="0" h="12655" w="23973">
                  <a:moveTo>
                    <a:pt x="23729" y="0"/>
                  </a:moveTo>
                  <a:lnTo>
                    <a:pt x="23283" y="406"/>
                  </a:lnTo>
                  <a:lnTo>
                    <a:pt x="22796" y="811"/>
                  </a:lnTo>
                  <a:lnTo>
                    <a:pt x="22350" y="1055"/>
                  </a:lnTo>
                  <a:lnTo>
                    <a:pt x="21863" y="1217"/>
                  </a:lnTo>
                  <a:lnTo>
                    <a:pt x="21417" y="1379"/>
                  </a:lnTo>
                  <a:lnTo>
                    <a:pt x="20930" y="1501"/>
                  </a:lnTo>
                  <a:lnTo>
                    <a:pt x="20444" y="1582"/>
                  </a:lnTo>
                  <a:lnTo>
                    <a:pt x="19957" y="1623"/>
                  </a:lnTo>
                  <a:lnTo>
                    <a:pt x="19470" y="1623"/>
                  </a:lnTo>
                  <a:lnTo>
                    <a:pt x="18983" y="1582"/>
                  </a:lnTo>
                  <a:lnTo>
                    <a:pt x="18213" y="1541"/>
                  </a:lnTo>
                  <a:lnTo>
                    <a:pt x="17483" y="1582"/>
                  </a:lnTo>
                  <a:lnTo>
                    <a:pt x="16752" y="1663"/>
                  </a:lnTo>
                  <a:lnTo>
                    <a:pt x="16387" y="1704"/>
                  </a:lnTo>
                  <a:lnTo>
                    <a:pt x="16022" y="1785"/>
                  </a:lnTo>
                  <a:lnTo>
                    <a:pt x="15495" y="1947"/>
                  </a:lnTo>
                  <a:lnTo>
                    <a:pt x="15008" y="2150"/>
                  </a:lnTo>
                  <a:lnTo>
                    <a:pt x="14765" y="2271"/>
                  </a:lnTo>
                  <a:lnTo>
                    <a:pt x="14278" y="2515"/>
                  </a:lnTo>
                  <a:lnTo>
                    <a:pt x="14075" y="2637"/>
                  </a:lnTo>
                  <a:lnTo>
                    <a:pt x="13548" y="3083"/>
                  </a:lnTo>
                  <a:lnTo>
                    <a:pt x="13264" y="3367"/>
                  </a:lnTo>
                  <a:lnTo>
                    <a:pt x="13021" y="3651"/>
                  </a:lnTo>
                  <a:lnTo>
                    <a:pt x="12534" y="4300"/>
                  </a:lnTo>
                  <a:lnTo>
                    <a:pt x="12372" y="4583"/>
                  </a:lnTo>
                  <a:lnTo>
                    <a:pt x="11682" y="5719"/>
                  </a:lnTo>
                  <a:lnTo>
                    <a:pt x="11317" y="6287"/>
                  </a:lnTo>
                  <a:lnTo>
                    <a:pt x="10952" y="6855"/>
                  </a:lnTo>
                  <a:lnTo>
                    <a:pt x="10384" y="7544"/>
                  </a:lnTo>
                  <a:lnTo>
                    <a:pt x="9735" y="8274"/>
                  </a:lnTo>
                  <a:lnTo>
                    <a:pt x="9046" y="8923"/>
                  </a:lnTo>
                  <a:lnTo>
                    <a:pt x="8316" y="9532"/>
                  </a:lnTo>
                  <a:lnTo>
                    <a:pt x="7910" y="9897"/>
                  </a:lnTo>
                  <a:lnTo>
                    <a:pt x="7424" y="10181"/>
                  </a:lnTo>
                  <a:lnTo>
                    <a:pt x="7018" y="10384"/>
                  </a:lnTo>
                  <a:lnTo>
                    <a:pt x="6612" y="10546"/>
                  </a:lnTo>
                  <a:lnTo>
                    <a:pt x="6166" y="10668"/>
                  </a:lnTo>
                  <a:lnTo>
                    <a:pt x="5679" y="10749"/>
                  </a:lnTo>
                  <a:lnTo>
                    <a:pt x="4990" y="10830"/>
                  </a:lnTo>
                  <a:lnTo>
                    <a:pt x="2840" y="11033"/>
                  </a:lnTo>
                  <a:lnTo>
                    <a:pt x="2272" y="11114"/>
                  </a:lnTo>
                  <a:lnTo>
                    <a:pt x="1704" y="11276"/>
                  </a:lnTo>
                  <a:lnTo>
                    <a:pt x="1380" y="11398"/>
                  </a:lnTo>
                  <a:lnTo>
                    <a:pt x="1015" y="11560"/>
                  </a:lnTo>
                  <a:lnTo>
                    <a:pt x="690" y="11763"/>
                  </a:lnTo>
                  <a:lnTo>
                    <a:pt x="366" y="12006"/>
                  </a:lnTo>
                  <a:lnTo>
                    <a:pt x="123" y="12452"/>
                  </a:lnTo>
                  <a:lnTo>
                    <a:pt x="1" y="12655"/>
                  </a:lnTo>
                  <a:lnTo>
                    <a:pt x="285" y="12412"/>
                  </a:lnTo>
                  <a:lnTo>
                    <a:pt x="569" y="12168"/>
                  </a:lnTo>
                  <a:lnTo>
                    <a:pt x="853" y="11965"/>
                  </a:lnTo>
                  <a:lnTo>
                    <a:pt x="1177" y="11763"/>
                  </a:lnTo>
                  <a:lnTo>
                    <a:pt x="1502" y="11600"/>
                  </a:lnTo>
                  <a:lnTo>
                    <a:pt x="1826" y="11479"/>
                  </a:lnTo>
                  <a:lnTo>
                    <a:pt x="2191" y="11357"/>
                  </a:lnTo>
                  <a:lnTo>
                    <a:pt x="2556" y="11316"/>
                  </a:lnTo>
                  <a:lnTo>
                    <a:pt x="3895" y="11154"/>
                  </a:lnTo>
                  <a:lnTo>
                    <a:pt x="5233" y="11033"/>
                  </a:lnTo>
                  <a:lnTo>
                    <a:pt x="5720" y="10992"/>
                  </a:lnTo>
                  <a:lnTo>
                    <a:pt x="6207" y="10911"/>
                  </a:lnTo>
                  <a:lnTo>
                    <a:pt x="6693" y="10749"/>
                  </a:lnTo>
                  <a:lnTo>
                    <a:pt x="7180" y="10586"/>
                  </a:lnTo>
                  <a:lnTo>
                    <a:pt x="7748" y="10262"/>
                  </a:lnTo>
                  <a:lnTo>
                    <a:pt x="8194" y="9937"/>
                  </a:lnTo>
                  <a:lnTo>
                    <a:pt x="8600" y="9654"/>
                  </a:lnTo>
                  <a:lnTo>
                    <a:pt x="9005" y="9288"/>
                  </a:lnTo>
                  <a:lnTo>
                    <a:pt x="9411" y="8964"/>
                  </a:lnTo>
                  <a:lnTo>
                    <a:pt x="10101" y="8193"/>
                  </a:lnTo>
                  <a:lnTo>
                    <a:pt x="10790" y="7423"/>
                  </a:lnTo>
                  <a:lnTo>
                    <a:pt x="11033" y="7139"/>
                  </a:lnTo>
                  <a:lnTo>
                    <a:pt x="11317" y="6733"/>
                  </a:lnTo>
                  <a:lnTo>
                    <a:pt x="11601" y="6287"/>
                  </a:lnTo>
                  <a:lnTo>
                    <a:pt x="11966" y="5719"/>
                  </a:lnTo>
                  <a:lnTo>
                    <a:pt x="12331" y="5111"/>
                  </a:lnTo>
                  <a:lnTo>
                    <a:pt x="12778" y="4421"/>
                  </a:lnTo>
                  <a:lnTo>
                    <a:pt x="13264" y="3732"/>
                  </a:lnTo>
                  <a:lnTo>
                    <a:pt x="13710" y="3245"/>
                  </a:lnTo>
                  <a:lnTo>
                    <a:pt x="14197" y="2839"/>
                  </a:lnTo>
                  <a:lnTo>
                    <a:pt x="14765" y="2515"/>
                  </a:lnTo>
                  <a:lnTo>
                    <a:pt x="15333" y="2271"/>
                  </a:lnTo>
                  <a:lnTo>
                    <a:pt x="16104" y="2028"/>
                  </a:lnTo>
                  <a:lnTo>
                    <a:pt x="16834" y="1866"/>
                  </a:lnTo>
                  <a:lnTo>
                    <a:pt x="17604" y="1785"/>
                  </a:lnTo>
                  <a:lnTo>
                    <a:pt x="18415" y="1785"/>
                  </a:lnTo>
                  <a:lnTo>
                    <a:pt x="19064" y="1825"/>
                  </a:lnTo>
                  <a:lnTo>
                    <a:pt x="19713" y="1866"/>
                  </a:lnTo>
                  <a:lnTo>
                    <a:pt x="20078" y="1825"/>
                  </a:lnTo>
                  <a:lnTo>
                    <a:pt x="20565" y="1785"/>
                  </a:lnTo>
                  <a:lnTo>
                    <a:pt x="21052" y="1704"/>
                  </a:lnTo>
                  <a:lnTo>
                    <a:pt x="21458" y="1623"/>
                  </a:lnTo>
                  <a:lnTo>
                    <a:pt x="21823" y="1501"/>
                  </a:lnTo>
                  <a:lnTo>
                    <a:pt x="22228" y="1379"/>
                  </a:lnTo>
                  <a:lnTo>
                    <a:pt x="22593" y="1176"/>
                  </a:lnTo>
                  <a:lnTo>
                    <a:pt x="22918" y="1014"/>
                  </a:lnTo>
                  <a:lnTo>
                    <a:pt x="23242" y="771"/>
                  </a:lnTo>
                  <a:lnTo>
                    <a:pt x="23567" y="487"/>
                  </a:lnTo>
                  <a:lnTo>
                    <a:pt x="23851" y="203"/>
                  </a:lnTo>
                  <a:lnTo>
                    <a:pt x="23972" y="81"/>
                  </a:lnTo>
                  <a:lnTo>
                    <a:pt x="23729" y="0"/>
                  </a:lnTo>
                  <a:close/>
                  <a:moveTo>
                    <a:pt x="1" y="12655"/>
                  </a:moveTo>
                  <a:lnTo>
                    <a:pt x="1" y="12655"/>
                  </a:lnTo>
                  <a:lnTo>
                    <a:pt x="1" y="12655"/>
                  </a:lnTo>
                  <a:lnTo>
                    <a:pt x="1" y="1265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5"/>
            <p:cNvSpPr/>
            <p:nvPr/>
          </p:nvSpPr>
          <p:spPr>
            <a:xfrm>
              <a:off x="4917800" y="2538050"/>
              <a:ext cx="713900" cy="252525"/>
            </a:xfrm>
            <a:custGeom>
              <a:rect b="b" l="l" r="r" t="t"/>
              <a:pathLst>
                <a:path extrusionOk="0" h="10101" w="28556">
                  <a:moveTo>
                    <a:pt x="20808" y="1"/>
                  </a:moveTo>
                  <a:lnTo>
                    <a:pt x="20078" y="82"/>
                  </a:lnTo>
                  <a:lnTo>
                    <a:pt x="19389" y="244"/>
                  </a:lnTo>
                  <a:lnTo>
                    <a:pt x="18658" y="407"/>
                  </a:lnTo>
                  <a:lnTo>
                    <a:pt x="18009" y="650"/>
                  </a:lnTo>
                  <a:lnTo>
                    <a:pt x="17563" y="812"/>
                  </a:lnTo>
                  <a:lnTo>
                    <a:pt x="17158" y="1015"/>
                  </a:lnTo>
                  <a:lnTo>
                    <a:pt x="16387" y="1461"/>
                  </a:lnTo>
                  <a:lnTo>
                    <a:pt x="15616" y="1948"/>
                  </a:lnTo>
                  <a:lnTo>
                    <a:pt x="14927" y="2516"/>
                  </a:lnTo>
                  <a:lnTo>
                    <a:pt x="14318" y="3002"/>
                  </a:lnTo>
                  <a:lnTo>
                    <a:pt x="13791" y="3570"/>
                  </a:lnTo>
                  <a:lnTo>
                    <a:pt x="13548" y="3854"/>
                  </a:lnTo>
                  <a:lnTo>
                    <a:pt x="13304" y="4138"/>
                  </a:lnTo>
                  <a:lnTo>
                    <a:pt x="13102" y="4503"/>
                  </a:lnTo>
                  <a:lnTo>
                    <a:pt x="12899" y="4828"/>
                  </a:lnTo>
                  <a:lnTo>
                    <a:pt x="12169" y="6369"/>
                  </a:lnTo>
                  <a:lnTo>
                    <a:pt x="11804" y="7140"/>
                  </a:lnTo>
                  <a:lnTo>
                    <a:pt x="11398" y="7829"/>
                  </a:lnTo>
                  <a:lnTo>
                    <a:pt x="10871" y="8519"/>
                  </a:lnTo>
                  <a:lnTo>
                    <a:pt x="10587" y="8803"/>
                  </a:lnTo>
                  <a:lnTo>
                    <a:pt x="10303" y="9127"/>
                  </a:lnTo>
                  <a:lnTo>
                    <a:pt x="9857" y="9452"/>
                  </a:lnTo>
                  <a:lnTo>
                    <a:pt x="9654" y="9573"/>
                  </a:lnTo>
                  <a:lnTo>
                    <a:pt x="9411" y="9695"/>
                  </a:lnTo>
                  <a:lnTo>
                    <a:pt x="9167" y="9776"/>
                  </a:lnTo>
                  <a:lnTo>
                    <a:pt x="8924" y="9817"/>
                  </a:lnTo>
                  <a:lnTo>
                    <a:pt x="8640" y="9857"/>
                  </a:lnTo>
                  <a:lnTo>
                    <a:pt x="8356" y="9817"/>
                  </a:lnTo>
                  <a:lnTo>
                    <a:pt x="7585" y="9735"/>
                  </a:lnTo>
                  <a:lnTo>
                    <a:pt x="6815" y="9573"/>
                  </a:lnTo>
                  <a:lnTo>
                    <a:pt x="6044" y="9411"/>
                  </a:lnTo>
                  <a:lnTo>
                    <a:pt x="5273" y="9168"/>
                  </a:lnTo>
                  <a:lnTo>
                    <a:pt x="5030" y="9127"/>
                  </a:lnTo>
                  <a:lnTo>
                    <a:pt x="4584" y="8965"/>
                  </a:lnTo>
                  <a:lnTo>
                    <a:pt x="4138" y="8843"/>
                  </a:lnTo>
                  <a:lnTo>
                    <a:pt x="3448" y="8721"/>
                  </a:lnTo>
                  <a:lnTo>
                    <a:pt x="2799" y="8681"/>
                  </a:lnTo>
                  <a:lnTo>
                    <a:pt x="2353" y="8681"/>
                  </a:lnTo>
                  <a:lnTo>
                    <a:pt x="1866" y="8762"/>
                  </a:lnTo>
                  <a:lnTo>
                    <a:pt x="1420" y="8843"/>
                  </a:lnTo>
                  <a:lnTo>
                    <a:pt x="974" y="8965"/>
                  </a:lnTo>
                  <a:lnTo>
                    <a:pt x="1" y="9249"/>
                  </a:lnTo>
                  <a:lnTo>
                    <a:pt x="122" y="9452"/>
                  </a:lnTo>
                  <a:lnTo>
                    <a:pt x="1096" y="9168"/>
                  </a:lnTo>
                  <a:lnTo>
                    <a:pt x="1582" y="9086"/>
                  </a:lnTo>
                  <a:lnTo>
                    <a:pt x="2069" y="8965"/>
                  </a:lnTo>
                  <a:lnTo>
                    <a:pt x="2637" y="8924"/>
                  </a:lnTo>
                  <a:lnTo>
                    <a:pt x="3205" y="8965"/>
                  </a:lnTo>
                  <a:lnTo>
                    <a:pt x="3773" y="9046"/>
                  </a:lnTo>
                  <a:lnTo>
                    <a:pt x="4341" y="9168"/>
                  </a:lnTo>
                  <a:lnTo>
                    <a:pt x="5111" y="9411"/>
                  </a:lnTo>
                  <a:lnTo>
                    <a:pt x="5841" y="9614"/>
                  </a:lnTo>
                  <a:lnTo>
                    <a:pt x="6409" y="9735"/>
                  </a:lnTo>
                  <a:lnTo>
                    <a:pt x="7301" y="9938"/>
                  </a:lnTo>
                  <a:lnTo>
                    <a:pt x="8153" y="10060"/>
                  </a:lnTo>
                  <a:lnTo>
                    <a:pt x="8640" y="10101"/>
                  </a:lnTo>
                  <a:lnTo>
                    <a:pt x="8964" y="10060"/>
                  </a:lnTo>
                  <a:lnTo>
                    <a:pt x="9289" y="9979"/>
                  </a:lnTo>
                  <a:lnTo>
                    <a:pt x="9613" y="9857"/>
                  </a:lnTo>
                  <a:lnTo>
                    <a:pt x="9938" y="9695"/>
                  </a:lnTo>
                  <a:lnTo>
                    <a:pt x="10344" y="9370"/>
                  </a:lnTo>
                  <a:lnTo>
                    <a:pt x="10749" y="9005"/>
                  </a:lnTo>
                  <a:lnTo>
                    <a:pt x="10911" y="8843"/>
                  </a:lnTo>
                  <a:lnTo>
                    <a:pt x="11439" y="8194"/>
                  </a:lnTo>
                  <a:lnTo>
                    <a:pt x="11804" y="7626"/>
                  </a:lnTo>
                  <a:lnTo>
                    <a:pt x="12169" y="6977"/>
                  </a:lnTo>
                  <a:lnTo>
                    <a:pt x="12453" y="6369"/>
                  </a:lnTo>
                  <a:lnTo>
                    <a:pt x="12777" y="5679"/>
                  </a:lnTo>
                  <a:lnTo>
                    <a:pt x="13061" y="5071"/>
                  </a:lnTo>
                  <a:lnTo>
                    <a:pt x="13345" y="4584"/>
                  </a:lnTo>
                  <a:lnTo>
                    <a:pt x="13629" y="4138"/>
                  </a:lnTo>
                  <a:lnTo>
                    <a:pt x="14075" y="3611"/>
                  </a:lnTo>
                  <a:lnTo>
                    <a:pt x="14318" y="3367"/>
                  </a:lnTo>
                  <a:lnTo>
                    <a:pt x="14765" y="2921"/>
                  </a:lnTo>
                  <a:lnTo>
                    <a:pt x="15292" y="2516"/>
                  </a:lnTo>
                  <a:lnTo>
                    <a:pt x="15779" y="2151"/>
                  </a:lnTo>
                  <a:lnTo>
                    <a:pt x="16306" y="1786"/>
                  </a:lnTo>
                  <a:lnTo>
                    <a:pt x="16833" y="1461"/>
                  </a:lnTo>
                  <a:lnTo>
                    <a:pt x="17401" y="1177"/>
                  </a:lnTo>
                  <a:lnTo>
                    <a:pt x="17928" y="934"/>
                  </a:lnTo>
                  <a:lnTo>
                    <a:pt x="18537" y="731"/>
                  </a:lnTo>
                  <a:lnTo>
                    <a:pt x="19226" y="528"/>
                  </a:lnTo>
                  <a:lnTo>
                    <a:pt x="19956" y="366"/>
                  </a:lnTo>
                  <a:lnTo>
                    <a:pt x="20443" y="285"/>
                  </a:lnTo>
                  <a:lnTo>
                    <a:pt x="20849" y="244"/>
                  </a:lnTo>
                  <a:lnTo>
                    <a:pt x="21254" y="244"/>
                  </a:lnTo>
                  <a:lnTo>
                    <a:pt x="21660" y="285"/>
                  </a:lnTo>
                  <a:lnTo>
                    <a:pt x="22066" y="407"/>
                  </a:lnTo>
                  <a:lnTo>
                    <a:pt x="22431" y="569"/>
                  </a:lnTo>
                  <a:lnTo>
                    <a:pt x="22958" y="853"/>
                  </a:lnTo>
                  <a:lnTo>
                    <a:pt x="23445" y="1177"/>
                  </a:lnTo>
                  <a:lnTo>
                    <a:pt x="23688" y="1421"/>
                  </a:lnTo>
                  <a:lnTo>
                    <a:pt x="24053" y="1664"/>
                  </a:lnTo>
                  <a:lnTo>
                    <a:pt x="24418" y="1867"/>
                  </a:lnTo>
                  <a:lnTo>
                    <a:pt x="24824" y="2070"/>
                  </a:lnTo>
                  <a:lnTo>
                    <a:pt x="25189" y="2232"/>
                  </a:lnTo>
                  <a:lnTo>
                    <a:pt x="25513" y="2353"/>
                  </a:lnTo>
                  <a:lnTo>
                    <a:pt x="25878" y="2435"/>
                  </a:lnTo>
                  <a:lnTo>
                    <a:pt x="26122" y="2516"/>
                  </a:lnTo>
                  <a:lnTo>
                    <a:pt x="26771" y="2516"/>
                  </a:lnTo>
                  <a:lnTo>
                    <a:pt x="27136" y="2435"/>
                  </a:lnTo>
                  <a:lnTo>
                    <a:pt x="27460" y="2272"/>
                  </a:lnTo>
                  <a:lnTo>
                    <a:pt x="27785" y="2070"/>
                  </a:lnTo>
                  <a:lnTo>
                    <a:pt x="27866" y="1948"/>
                  </a:lnTo>
                  <a:lnTo>
                    <a:pt x="28190" y="1664"/>
                  </a:lnTo>
                  <a:lnTo>
                    <a:pt x="28434" y="1380"/>
                  </a:lnTo>
                  <a:lnTo>
                    <a:pt x="28555" y="893"/>
                  </a:lnTo>
                  <a:lnTo>
                    <a:pt x="28352" y="1137"/>
                  </a:lnTo>
                  <a:lnTo>
                    <a:pt x="28028" y="1502"/>
                  </a:lnTo>
                  <a:lnTo>
                    <a:pt x="27703" y="1786"/>
                  </a:lnTo>
                  <a:lnTo>
                    <a:pt x="27379" y="2029"/>
                  </a:lnTo>
                  <a:lnTo>
                    <a:pt x="27217" y="2110"/>
                  </a:lnTo>
                  <a:lnTo>
                    <a:pt x="27014" y="2191"/>
                  </a:lnTo>
                  <a:lnTo>
                    <a:pt x="26771" y="2232"/>
                  </a:lnTo>
                  <a:lnTo>
                    <a:pt x="26568" y="2272"/>
                  </a:lnTo>
                  <a:lnTo>
                    <a:pt x="26365" y="2272"/>
                  </a:lnTo>
                  <a:lnTo>
                    <a:pt x="26041" y="2232"/>
                  </a:lnTo>
                  <a:lnTo>
                    <a:pt x="25716" y="2151"/>
                  </a:lnTo>
                  <a:lnTo>
                    <a:pt x="25392" y="2070"/>
                  </a:lnTo>
                  <a:lnTo>
                    <a:pt x="25108" y="1948"/>
                  </a:lnTo>
                  <a:lnTo>
                    <a:pt x="24621" y="1704"/>
                  </a:lnTo>
                  <a:lnTo>
                    <a:pt x="24215" y="1461"/>
                  </a:lnTo>
                  <a:lnTo>
                    <a:pt x="23769" y="1137"/>
                  </a:lnTo>
                  <a:lnTo>
                    <a:pt x="23364" y="853"/>
                  </a:lnTo>
                  <a:lnTo>
                    <a:pt x="23080" y="650"/>
                  </a:lnTo>
                  <a:lnTo>
                    <a:pt x="22796" y="447"/>
                  </a:lnTo>
                  <a:lnTo>
                    <a:pt x="22471" y="285"/>
                  </a:lnTo>
                  <a:lnTo>
                    <a:pt x="22147" y="163"/>
                  </a:lnTo>
                  <a:lnTo>
                    <a:pt x="21822" y="82"/>
                  </a:lnTo>
                  <a:lnTo>
                    <a:pt x="214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5"/>
            <p:cNvSpPr/>
            <p:nvPr/>
          </p:nvSpPr>
          <p:spPr>
            <a:xfrm>
              <a:off x="5203750" y="2660750"/>
              <a:ext cx="347825" cy="254550"/>
            </a:xfrm>
            <a:custGeom>
              <a:rect b="b" l="l" r="r" t="t"/>
              <a:pathLst>
                <a:path extrusionOk="0" h="10182" w="13913">
                  <a:moveTo>
                    <a:pt x="9411" y="1"/>
                  </a:moveTo>
                  <a:lnTo>
                    <a:pt x="9005" y="41"/>
                  </a:lnTo>
                  <a:lnTo>
                    <a:pt x="8437" y="163"/>
                  </a:lnTo>
                  <a:lnTo>
                    <a:pt x="7910" y="325"/>
                  </a:lnTo>
                  <a:lnTo>
                    <a:pt x="7383" y="487"/>
                  </a:lnTo>
                  <a:lnTo>
                    <a:pt x="6815" y="690"/>
                  </a:lnTo>
                  <a:lnTo>
                    <a:pt x="6328" y="934"/>
                  </a:lnTo>
                  <a:lnTo>
                    <a:pt x="5801" y="1177"/>
                  </a:lnTo>
                  <a:lnTo>
                    <a:pt x="5314" y="1461"/>
                  </a:lnTo>
                  <a:lnTo>
                    <a:pt x="4827" y="1785"/>
                  </a:lnTo>
                  <a:lnTo>
                    <a:pt x="4219" y="2272"/>
                  </a:lnTo>
                  <a:lnTo>
                    <a:pt x="3813" y="2637"/>
                  </a:lnTo>
                  <a:lnTo>
                    <a:pt x="3408" y="3083"/>
                  </a:lnTo>
                  <a:lnTo>
                    <a:pt x="3043" y="3530"/>
                  </a:lnTo>
                  <a:lnTo>
                    <a:pt x="2759" y="4057"/>
                  </a:lnTo>
                  <a:lnTo>
                    <a:pt x="2597" y="4341"/>
                  </a:lnTo>
                  <a:lnTo>
                    <a:pt x="2313" y="4990"/>
                  </a:lnTo>
                  <a:lnTo>
                    <a:pt x="2110" y="5679"/>
                  </a:lnTo>
                  <a:lnTo>
                    <a:pt x="1785" y="6693"/>
                  </a:lnTo>
                  <a:lnTo>
                    <a:pt x="1542" y="7545"/>
                  </a:lnTo>
                  <a:lnTo>
                    <a:pt x="1258" y="8356"/>
                  </a:lnTo>
                  <a:lnTo>
                    <a:pt x="1055" y="8884"/>
                  </a:lnTo>
                  <a:lnTo>
                    <a:pt x="852" y="9249"/>
                  </a:lnTo>
                  <a:lnTo>
                    <a:pt x="609" y="9614"/>
                  </a:lnTo>
                  <a:lnTo>
                    <a:pt x="325" y="9938"/>
                  </a:lnTo>
                  <a:lnTo>
                    <a:pt x="163" y="10060"/>
                  </a:lnTo>
                  <a:lnTo>
                    <a:pt x="1" y="10181"/>
                  </a:lnTo>
                  <a:lnTo>
                    <a:pt x="406" y="10181"/>
                  </a:lnTo>
                  <a:lnTo>
                    <a:pt x="609" y="10019"/>
                  </a:lnTo>
                  <a:lnTo>
                    <a:pt x="893" y="9695"/>
                  </a:lnTo>
                  <a:lnTo>
                    <a:pt x="1096" y="9330"/>
                  </a:lnTo>
                  <a:lnTo>
                    <a:pt x="1380" y="8721"/>
                  </a:lnTo>
                  <a:lnTo>
                    <a:pt x="1623" y="8113"/>
                  </a:lnTo>
                  <a:lnTo>
                    <a:pt x="1826" y="7464"/>
                  </a:lnTo>
                  <a:lnTo>
                    <a:pt x="2029" y="6815"/>
                  </a:lnTo>
                  <a:lnTo>
                    <a:pt x="2394" y="5517"/>
                  </a:lnTo>
                  <a:lnTo>
                    <a:pt x="2556" y="4990"/>
                  </a:lnTo>
                  <a:lnTo>
                    <a:pt x="2799" y="4503"/>
                  </a:lnTo>
                  <a:lnTo>
                    <a:pt x="3043" y="4016"/>
                  </a:lnTo>
                  <a:lnTo>
                    <a:pt x="3327" y="3570"/>
                  </a:lnTo>
                  <a:lnTo>
                    <a:pt x="3651" y="3164"/>
                  </a:lnTo>
                  <a:lnTo>
                    <a:pt x="4016" y="2759"/>
                  </a:lnTo>
                  <a:lnTo>
                    <a:pt x="4422" y="2394"/>
                  </a:lnTo>
                  <a:lnTo>
                    <a:pt x="4868" y="2069"/>
                  </a:lnTo>
                  <a:lnTo>
                    <a:pt x="5314" y="1745"/>
                  </a:lnTo>
                  <a:lnTo>
                    <a:pt x="5801" y="1461"/>
                  </a:lnTo>
                  <a:lnTo>
                    <a:pt x="6288" y="1218"/>
                  </a:lnTo>
                  <a:lnTo>
                    <a:pt x="6815" y="974"/>
                  </a:lnTo>
                  <a:lnTo>
                    <a:pt x="7302" y="771"/>
                  </a:lnTo>
                  <a:lnTo>
                    <a:pt x="7829" y="609"/>
                  </a:lnTo>
                  <a:lnTo>
                    <a:pt x="8356" y="447"/>
                  </a:lnTo>
                  <a:lnTo>
                    <a:pt x="8883" y="325"/>
                  </a:lnTo>
                  <a:lnTo>
                    <a:pt x="9289" y="244"/>
                  </a:lnTo>
                  <a:lnTo>
                    <a:pt x="9897" y="244"/>
                  </a:lnTo>
                  <a:lnTo>
                    <a:pt x="10181" y="285"/>
                  </a:lnTo>
                  <a:lnTo>
                    <a:pt x="10425" y="366"/>
                  </a:lnTo>
                  <a:lnTo>
                    <a:pt x="10668" y="447"/>
                  </a:lnTo>
                  <a:lnTo>
                    <a:pt x="10911" y="569"/>
                  </a:lnTo>
                  <a:lnTo>
                    <a:pt x="11155" y="690"/>
                  </a:lnTo>
                  <a:lnTo>
                    <a:pt x="11642" y="1055"/>
                  </a:lnTo>
                  <a:lnTo>
                    <a:pt x="12088" y="1461"/>
                  </a:lnTo>
                  <a:lnTo>
                    <a:pt x="12615" y="1867"/>
                  </a:lnTo>
                  <a:lnTo>
                    <a:pt x="12899" y="2029"/>
                  </a:lnTo>
                  <a:lnTo>
                    <a:pt x="13183" y="2191"/>
                  </a:lnTo>
                  <a:lnTo>
                    <a:pt x="13467" y="2272"/>
                  </a:lnTo>
                  <a:lnTo>
                    <a:pt x="13751" y="2353"/>
                  </a:lnTo>
                  <a:lnTo>
                    <a:pt x="13913" y="2110"/>
                  </a:lnTo>
                  <a:lnTo>
                    <a:pt x="13629" y="2069"/>
                  </a:lnTo>
                  <a:lnTo>
                    <a:pt x="13386" y="1988"/>
                  </a:lnTo>
                  <a:lnTo>
                    <a:pt x="13142" y="1907"/>
                  </a:lnTo>
                  <a:lnTo>
                    <a:pt x="12858" y="1745"/>
                  </a:lnTo>
                  <a:lnTo>
                    <a:pt x="12737" y="1664"/>
                  </a:lnTo>
                  <a:lnTo>
                    <a:pt x="12250" y="1299"/>
                  </a:lnTo>
                  <a:lnTo>
                    <a:pt x="11804" y="893"/>
                  </a:lnTo>
                  <a:lnTo>
                    <a:pt x="11479" y="650"/>
                  </a:lnTo>
                  <a:lnTo>
                    <a:pt x="11195" y="406"/>
                  </a:lnTo>
                  <a:lnTo>
                    <a:pt x="10830" y="244"/>
                  </a:lnTo>
                  <a:lnTo>
                    <a:pt x="10506" y="122"/>
                  </a:lnTo>
                  <a:lnTo>
                    <a:pt x="10141" y="41"/>
                  </a:lnTo>
                  <a:lnTo>
                    <a:pt x="97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5"/>
            <p:cNvSpPr/>
            <p:nvPr/>
          </p:nvSpPr>
          <p:spPr>
            <a:xfrm>
              <a:off x="5382225" y="2809825"/>
              <a:ext cx="112575" cy="104450"/>
            </a:xfrm>
            <a:custGeom>
              <a:rect b="b" l="l" r="r" t="t"/>
              <a:pathLst>
                <a:path extrusionOk="0" h="4178" w="4503">
                  <a:moveTo>
                    <a:pt x="3772" y="0"/>
                  </a:moveTo>
                  <a:lnTo>
                    <a:pt x="3407" y="41"/>
                  </a:lnTo>
                  <a:lnTo>
                    <a:pt x="3042" y="162"/>
                  </a:lnTo>
                  <a:lnTo>
                    <a:pt x="2637" y="325"/>
                  </a:lnTo>
                  <a:lnTo>
                    <a:pt x="2231" y="568"/>
                  </a:lnTo>
                  <a:lnTo>
                    <a:pt x="2109" y="690"/>
                  </a:lnTo>
                  <a:lnTo>
                    <a:pt x="1826" y="892"/>
                  </a:lnTo>
                  <a:lnTo>
                    <a:pt x="1298" y="1501"/>
                  </a:lnTo>
                  <a:lnTo>
                    <a:pt x="1014" y="1825"/>
                  </a:lnTo>
                  <a:lnTo>
                    <a:pt x="812" y="2150"/>
                  </a:lnTo>
                  <a:lnTo>
                    <a:pt x="568" y="2515"/>
                  </a:lnTo>
                  <a:lnTo>
                    <a:pt x="406" y="2880"/>
                  </a:lnTo>
                  <a:lnTo>
                    <a:pt x="244" y="3245"/>
                  </a:lnTo>
                  <a:lnTo>
                    <a:pt x="122" y="3651"/>
                  </a:lnTo>
                  <a:lnTo>
                    <a:pt x="0" y="4178"/>
                  </a:lnTo>
                  <a:lnTo>
                    <a:pt x="244" y="4178"/>
                  </a:lnTo>
                  <a:lnTo>
                    <a:pt x="325" y="3732"/>
                  </a:lnTo>
                  <a:lnTo>
                    <a:pt x="487" y="3286"/>
                  </a:lnTo>
                  <a:lnTo>
                    <a:pt x="771" y="2677"/>
                  </a:lnTo>
                  <a:lnTo>
                    <a:pt x="1136" y="2109"/>
                  </a:lnTo>
                  <a:lnTo>
                    <a:pt x="1542" y="1582"/>
                  </a:lnTo>
                  <a:lnTo>
                    <a:pt x="1988" y="1095"/>
                  </a:lnTo>
                  <a:lnTo>
                    <a:pt x="2272" y="852"/>
                  </a:lnTo>
                  <a:lnTo>
                    <a:pt x="2556" y="649"/>
                  </a:lnTo>
                  <a:lnTo>
                    <a:pt x="2840" y="487"/>
                  </a:lnTo>
                  <a:lnTo>
                    <a:pt x="3164" y="365"/>
                  </a:lnTo>
                  <a:lnTo>
                    <a:pt x="3529" y="284"/>
                  </a:lnTo>
                  <a:lnTo>
                    <a:pt x="3894" y="244"/>
                  </a:lnTo>
                  <a:lnTo>
                    <a:pt x="4381" y="284"/>
                  </a:lnTo>
                  <a:lnTo>
                    <a:pt x="4503" y="41"/>
                  </a:lnTo>
                  <a:lnTo>
                    <a:pt x="413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5"/>
            <p:cNvSpPr/>
            <p:nvPr/>
          </p:nvSpPr>
          <p:spPr>
            <a:xfrm>
              <a:off x="4803225" y="2165925"/>
              <a:ext cx="830500" cy="749375"/>
            </a:xfrm>
            <a:custGeom>
              <a:rect b="b" l="l" r="r" t="t"/>
              <a:pathLst>
                <a:path extrusionOk="0" fill="none" h="29975" w="33220">
                  <a:moveTo>
                    <a:pt x="22674" y="0"/>
                  </a:moveTo>
                  <a:lnTo>
                    <a:pt x="10546" y="0"/>
                  </a:lnTo>
                  <a:lnTo>
                    <a:pt x="10546" y="0"/>
                  </a:lnTo>
                  <a:lnTo>
                    <a:pt x="9938" y="41"/>
                  </a:lnTo>
                  <a:lnTo>
                    <a:pt x="9370" y="162"/>
                  </a:lnTo>
                  <a:lnTo>
                    <a:pt x="8802" y="325"/>
                  </a:lnTo>
                  <a:lnTo>
                    <a:pt x="8315" y="609"/>
                  </a:lnTo>
                  <a:lnTo>
                    <a:pt x="7828" y="933"/>
                  </a:lnTo>
                  <a:lnTo>
                    <a:pt x="7382" y="1298"/>
                  </a:lnTo>
                  <a:lnTo>
                    <a:pt x="6977" y="1744"/>
                  </a:lnTo>
                  <a:lnTo>
                    <a:pt x="6652" y="2231"/>
                  </a:lnTo>
                  <a:lnTo>
                    <a:pt x="609" y="12736"/>
                  </a:lnTo>
                  <a:lnTo>
                    <a:pt x="609" y="12736"/>
                  </a:lnTo>
                  <a:lnTo>
                    <a:pt x="325" y="13263"/>
                  </a:lnTo>
                  <a:lnTo>
                    <a:pt x="162" y="13831"/>
                  </a:lnTo>
                  <a:lnTo>
                    <a:pt x="41" y="14399"/>
                  </a:lnTo>
                  <a:lnTo>
                    <a:pt x="0" y="15008"/>
                  </a:lnTo>
                  <a:lnTo>
                    <a:pt x="41" y="15575"/>
                  </a:lnTo>
                  <a:lnTo>
                    <a:pt x="162" y="16143"/>
                  </a:lnTo>
                  <a:lnTo>
                    <a:pt x="325" y="16711"/>
                  </a:lnTo>
                  <a:lnTo>
                    <a:pt x="609" y="17238"/>
                  </a:lnTo>
                  <a:lnTo>
                    <a:pt x="6652" y="27744"/>
                  </a:lnTo>
                  <a:lnTo>
                    <a:pt x="6652" y="27744"/>
                  </a:lnTo>
                  <a:lnTo>
                    <a:pt x="6977" y="28230"/>
                  </a:lnTo>
                  <a:lnTo>
                    <a:pt x="7382" y="28677"/>
                  </a:lnTo>
                  <a:lnTo>
                    <a:pt x="7828" y="29042"/>
                  </a:lnTo>
                  <a:lnTo>
                    <a:pt x="8315" y="29366"/>
                  </a:lnTo>
                  <a:lnTo>
                    <a:pt x="8802" y="29650"/>
                  </a:lnTo>
                  <a:lnTo>
                    <a:pt x="9370" y="29812"/>
                  </a:lnTo>
                  <a:lnTo>
                    <a:pt x="9938" y="29934"/>
                  </a:lnTo>
                  <a:lnTo>
                    <a:pt x="10546" y="29974"/>
                  </a:lnTo>
                  <a:lnTo>
                    <a:pt x="22674" y="29974"/>
                  </a:lnTo>
                  <a:lnTo>
                    <a:pt x="22674" y="29974"/>
                  </a:lnTo>
                  <a:lnTo>
                    <a:pt x="23282" y="29934"/>
                  </a:lnTo>
                  <a:lnTo>
                    <a:pt x="23850" y="29812"/>
                  </a:lnTo>
                  <a:lnTo>
                    <a:pt x="24377" y="29650"/>
                  </a:lnTo>
                  <a:lnTo>
                    <a:pt x="24904" y="29366"/>
                  </a:lnTo>
                  <a:lnTo>
                    <a:pt x="25391" y="29042"/>
                  </a:lnTo>
                  <a:lnTo>
                    <a:pt x="25837" y="28677"/>
                  </a:lnTo>
                  <a:lnTo>
                    <a:pt x="26202" y="28230"/>
                  </a:lnTo>
                  <a:lnTo>
                    <a:pt x="26567" y="27744"/>
                  </a:lnTo>
                  <a:lnTo>
                    <a:pt x="32611" y="17238"/>
                  </a:lnTo>
                  <a:lnTo>
                    <a:pt x="32611" y="17238"/>
                  </a:lnTo>
                  <a:lnTo>
                    <a:pt x="32895" y="16711"/>
                  </a:lnTo>
                  <a:lnTo>
                    <a:pt x="33057" y="16143"/>
                  </a:lnTo>
                  <a:lnTo>
                    <a:pt x="33179" y="15575"/>
                  </a:lnTo>
                  <a:lnTo>
                    <a:pt x="33219" y="15008"/>
                  </a:lnTo>
                  <a:lnTo>
                    <a:pt x="33179" y="14399"/>
                  </a:lnTo>
                  <a:lnTo>
                    <a:pt x="33057" y="13831"/>
                  </a:lnTo>
                  <a:lnTo>
                    <a:pt x="32895" y="13263"/>
                  </a:lnTo>
                  <a:lnTo>
                    <a:pt x="32611" y="12736"/>
                  </a:lnTo>
                  <a:lnTo>
                    <a:pt x="26567" y="2231"/>
                  </a:lnTo>
                  <a:lnTo>
                    <a:pt x="26567" y="2231"/>
                  </a:lnTo>
                  <a:lnTo>
                    <a:pt x="26202" y="1744"/>
                  </a:lnTo>
                  <a:lnTo>
                    <a:pt x="25837" y="1298"/>
                  </a:lnTo>
                  <a:lnTo>
                    <a:pt x="25391" y="933"/>
                  </a:lnTo>
                  <a:lnTo>
                    <a:pt x="24904" y="609"/>
                  </a:lnTo>
                  <a:lnTo>
                    <a:pt x="24377" y="325"/>
                  </a:lnTo>
                  <a:lnTo>
                    <a:pt x="23850" y="162"/>
                  </a:lnTo>
                  <a:lnTo>
                    <a:pt x="23282" y="41"/>
                  </a:lnTo>
                  <a:lnTo>
                    <a:pt x="22674" y="0"/>
                  </a:lnTo>
                  <a:lnTo>
                    <a:pt x="2267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6" name="Google Shape;1216;p35"/>
          <p:cNvSpPr txBox="1"/>
          <p:nvPr>
            <p:ph hasCustomPrompt="1" type="title"/>
          </p:nvPr>
        </p:nvSpPr>
        <p:spPr>
          <a:xfrm>
            <a:off x="1076275" y="535325"/>
            <a:ext cx="6991200" cy="193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9600"/>
              <a:buNone/>
              <a:defRPr sz="12000"/>
            </a:lvl1pPr>
            <a:lvl2pPr lvl="1" rtl="0" algn="ctr">
              <a:lnSpc>
                <a:spcPct val="100000"/>
              </a:lnSpc>
              <a:spcBef>
                <a:spcPts val="0"/>
              </a:spcBef>
              <a:spcAft>
                <a:spcPts val="0"/>
              </a:spcAft>
              <a:buSzPts val="9600"/>
              <a:buNone/>
              <a:defRPr sz="9600"/>
            </a:lvl2pPr>
            <a:lvl3pPr lvl="2" rtl="0" algn="ctr">
              <a:lnSpc>
                <a:spcPct val="100000"/>
              </a:lnSpc>
              <a:spcBef>
                <a:spcPts val="0"/>
              </a:spcBef>
              <a:spcAft>
                <a:spcPts val="0"/>
              </a:spcAft>
              <a:buSzPts val="9600"/>
              <a:buNone/>
              <a:defRPr sz="9600"/>
            </a:lvl3pPr>
            <a:lvl4pPr lvl="3" rtl="0" algn="ctr">
              <a:lnSpc>
                <a:spcPct val="100000"/>
              </a:lnSpc>
              <a:spcBef>
                <a:spcPts val="0"/>
              </a:spcBef>
              <a:spcAft>
                <a:spcPts val="0"/>
              </a:spcAft>
              <a:buSzPts val="9600"/>
              <a:buNone/>
              <a:defRPr sz="9600"/>
            </a:lvl4pPr>
            <a:lvl5pPr lvl="4" rtl="0" algn="ctr">
              <a:lnSpc>
                <a:spcPct val="100000"/>
              </a:lnSpc>
              <a:spcBef>
                <a:spcPts val="0"/>
              </a:spcBef>
              <a:spcAft>
                <a:spcPts val="0"/>
              </a:spcAft>
              <a:buSzPts val="9600"/>
              <a:buNone/>
              <a:defRPr sz="9600"/>
            </a:lvl5pPr>
            <a:lvl6pPr lvl="5" rtl="0" algn="ctr">
              <a:lnSpc>
                <a:spcPct val="100000"/>
              </a:lnSpc>
              <a:spcBef>
                <a:spcPts val="0"/>
              </a:spcBef>
              <a:spcAft>
                <a:spcPts val="0"/>
              </a:spcAft>
              <a:buSzPts val="9600"/>
              <a:buNone/>
              <a:defRPr sz="9600"/>
            </a:lvl6pPr>
            <a:lvl7pPr lvl="6" rtl="0" algn="ctr">
              <a:lnSpc>
                <a:spcPct val="100000"/>
              </a:lnSpc>
              <a:spcBef>
                <a:spcPts val="0"/>
              </a:spcBef>
              <a:spcAft>
                <a:spcPts val="0"/>
              </a:spcAft>
              <a:buSzPts val="9600"/>
              <a:buNone/>
              <a:defRPr sz="9600"/>
            </a:lvl7pPr>
            <a:lvl8pPr lvl="7" rtl="0" algn="ctr">
              <a:lnSpc>
                <a:spcPct val="100000"/>
              </a:lnSpc>
              <a:spcBef>
                <a:spcPts val="0"/>
              </a:spcBef>
              <a:spcAft>
                <a:spcPts val="0"/>
              </a:spcAft>
              <a:buSzPts val="9600"/>
              <a:buNone/>
              <a:defRPr sz="9600"/>
            </a:lvl8pPr>
            <a:lvl9pPr lvl="8" rtl="0" algn="ctr">
              <a:lnSpc>
                <a:spcPct val="100000"/>
              </a:lnSpc>
              <a:spcBef>
                <a:spcPts val="0"/>
              </a:spcBef>
              <a:spcAft>
                <a:spcPts val="0"/>
              </a:spcAft>
              <a:buSzPts val="9600"/>
              <a:buNone/>
              <a:defRPr sz="9600"/>
            </a:lvl9pPr>
          </a:lstStyle>
          <a:p>
            <a:r>
              <a:t>xx%</a:t>
            </a:r>
          </a:p>
        </p:txBody>
      </p:sp>
      <p:sp>
        <p:nvSpPr>
          <p:cNvPr id="1217" name="Google Shape;1217;p35"/>
          <p:cNvSpPr txBox="1"/>
          <p:nvPr>
            <p:ph idx="1" type="subTitle"/>
          </p:nvPr>
        </p:nvSpPr>
        <p:spPr>
          <a:xfrm>
            <a:off x="2022950" y="2690850"/>
            <a:ext cx="5097900" cy="472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8" name="Shape 1218"/>
        <p:cNvGrpSpPr/>
        <p:nvPr/>
      </p:nvGrpSpPr>
      <p:grpSpPr>
        <a:xfrm>
          <a:off x="0" y="0"/>
          <a:ext cx="0" cy="0"/>
          <a:chOff x="0" y="0"/>
          <a:chExt cx="0" cy="0"/>
        </a:xfrm>
      </p:grpSpPr>
      <p:sp>
        <p:nvSpPr>
          <p:cNvPr id="1219" name="Google Shape;1219;p36"/>
          <p:cNvSpPr txBox="1"/>
          <p:nvPr>
            <p:ph type="title"/>
          </p:nvPr>
        </p:nvSpPr>
        <p:spPr>
          <a:xfrm>
            <a:off x="720000" y="706200"/>
            <a:ext cx="3760800" cy="1971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20" name="Google Shape;1220;p36"/>
          <p:cNvSpPr txBox="1"/>
          <p:nvPr>
            <p:ph idx="1" type="subTitle"/>
          </p:nvPr>
        </p:nvSpPr>
        <p:spPr>
          <a:xfrm>
            <a:off x="720000" y="3467563"/>
            <a:ext cx="4086900" cy="975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1221" name="Shape 1221"/>
        <p:cNvGrpSpPr/>
        <p:nvPr/>
      </p:nvGrpSpPr>
      <p:grpSpPr>
        <a:xfrm>
          <a:off x="0" y="0"/>
          <a:ext cx="0" cy="0"/>
          <a:chOff x="0" y="0"/>
          <a:chExt cx="0" cy="0"/>
        </a:xfrm>
      </p:grpSpPr>
      <p:sp>
        <p:nvSpPr>
          <p:cNvPr id="1222" name="Google Shape;1222;p37"/>
          <p:cNvSpPr txBox="1"/>
          <p:nvPr>
            <p:ph type="title"/>
          </p:nvPr>
        </p:nvSpPr>
        <p:spPr>
          <a:xfrm>
            <a:off x="720000" y="446413"/>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23" name="Google Shape;1223;p37"/>
          <p:cNvSpPr txBox="1"/>
          <p:nvPr>
            <p:ph idx="1" type="subTitle"/>
          </p:nvPr>
        </p:nvSpPr>
        <p:spPr>
          <a:xfrm>
            <a:off x="644875" y="3721201"/>
            <a:ext cx="2183400" cy="79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4" name="Google Shape;1224;p37"/>
          <p:cNvSpPr txBox="1"/>
          <p:nvPr>
            <p:ph idx="2" type="subTitle"/>
          </p:nvPr>
        </p:nvSpPr>
        <p:spPr>
          <a:xfrm>
            <a:off x="3480225" y="3721200"/>
            <a:ext cx="2183400" cy="79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5" name="Google Shape;1225;p37"/>
          <p:cNvSpPr txBox="1"/>
          <p:nvPr>
            <p:ph idx="3" type="subTitle"/>
          </p:nvPr>
        </p:nvSpPr>
        <p:spPr>
          <a:xfrm>
            <a:off x="6315425" y="3721201"/>
            <a:ext cx="2183400" cy="79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6" name="Google Shape;1226;p37"/>
          <p:cNvSpPr txBox="1"/>
          <p:nvPr>
            <p:ph idx="4" type="subTitle"/>
          </p:nvPr>
        </p:nvSpPr>
        <p:spPr>
          <a:xfrm>
            <a:off x="644875" y="1541825"/>
            <a:ext cx="2183400" cy="52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227" name="Google Shape;1227;p37"/>
          <p:cNvSpPr txBox="1"/>
          <p:nvPr>
            <p:ph idx="5" type="subTitle"/>
          </p:nvPr>
        </p:nvSpPr>
        <p:spPr>
          <a:xfrm>
            <a:off x="3480225" y="1541825"/>
            <a:ext cx="2183400" cy="52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228" name="Google Shape;1228;p37"/>
          <p:cNvSpPr txBox="1"/>
          <p:nvPr>
            <p:ph idx="6" type="subTitle"/>
          </p:nvPr>
        </p:nvSpPr>
        <p:spPr>
          <a:xfrm>
            <a:off x="6315425" y="1541825"/>
            <a:ext cx="2183400" cy="52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9" name="Shape 1229"/>
        <p:cNvGrpSpPr/>
        <p:nvPr/>
      </p:nvGrpSpPr>
      <p:grpSpPr>
        <a:xfrm>
          <a:off x="0" y="0"/>
          <a:ext cx="0" cy="0"/>
          <a:chOff x="0" y="0"/>
          <a:chExt cx="0" cy="0"/>
        </a:xfrm>
      </p:grpSpPr>
      <p:sp>
        <p:nvSpPr>
          <p:cNvPr id="1230" name="Google Shape;1230;p3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31" name="Shape 1231"/>
        <p:cNvGrpSpPr/>
        <p:nvPr/>
      </p:nvGrpSpPr>
      <p:grpSpPr>
        <a:xfrm>
          <a:off x="0" y="0"/>
          <a:ext cx="0" cy="0"/>
          <a:chOff x="0" y="0"/>
          <a:chExt cx="0" cy="0"/>
        </a:xfrm>
      </p:grpSpPr>
      <p:sp>
        <p:nvSpPr>
          <p:cNvPr id="1232" name="Google Shape;1232;p3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33" name="Google Shape;1233;p39"/>
          <p:cNvSpPr txBox="1"/>
          <p:nvPr>
            <p:ph idx="2" type="title"/>
          </p:nvPr>
        </p:nvSpPr>
        <p:spPr>
          <a:xfrm>
            <a:off x="1186425" y="2585210"/>
            <a:ext cx="2532300" cy="507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2200"/>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34" name="Google Shape;1234;p39"/>
          <p:cNvSpPr txBox="1"/>
          <p:nvPr>
            <p:ph idx="3" type="title"/>
          </p:nvPr>
        </p:nvSpPr>
        <p:spPr>
          <a:xfrm>
            <a:off x="5424902" y="2585210"/>
            <a:ext cx="2532900" cy="507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2200"/>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35" name="Google Shape;1235;p39"/>
          <p:cNvSpPr txBox="1"/>
          <p:nvPr>
            <p:ph idx="1" type="subTitle"/>
          </p:nvPr>
        </p:nvSpPr>
        <p:spPr>
          <a:xfrm>
            <a:off x="5424898" y="3099981"/>
            <a:ext cx="2532900" cy="1027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36" name="Google Shape;1236;p39"/>
          <p:cNvSpPr txBox="1"/>
          <p:nvPr>
            <p:ph idx="4" type="subTitle"/>
          </p:nvPr>
        </p:nvSpPr>
        <p:spPr>
          <a:xfrm>
            <a:off x="1186585" y="3099981"/>
            <a:ext cx="2532300" cy="1027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37" name="Shape 1237"/>
        <p:cNvGrpSpPr/>
        <p:nvPr/>
      </p:nvGrpSpPr>
      <p:grpSpPr>
        <a:xfrm>
          <a:off x="0" y="0"/>
          <a:ext cx="0" cy="0"/>
          <a:chOff x="0" y="0"/>
          <a:chExt cx="0" cy="0"/>
        </a:xfrm>
      </p:grpSpPr>
      <p:grpSp>
        <p:nvGrpSpPr>
          <p:cNvPr id="1238" name="Google Shape;1238;p40"/>
          <p:cNvGrpSpPr/>
          <p:nvPr/>
        </p:nvGrpSpPr>
        <p:grpSpPr>
          <a:xfrm>
            <a:off x="390900" y="4166525"/>
            <a:ext cx="2691600" cy="666000"/>
            <a:chOff x="4126200" y="4166525"/>
            <a:chExt cx="2691600" cy="666000"/>
          </a:xfrm>
        </p:grpSpPr>
        <p:sp>
          <p:nvSpPr>
            <p:cNvPr id="1239" name="Google Shape;1239;p40"/>
            <p:cNvSpPr/>
            <p:nvPr/>
          </p:nvSpPr>
          <p:spPr>
            <a:xfrm>
              <a:off x="4126200" y="4166525"/>
              <a:ext cx="2691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0" name="Google Shape;1240;p40"/>
            <p:cNvGrpSpPr/>
            <p:nvPr/>
          </p:nvGrpSpPr>
          <p:grpSpPr>
            <a:xfrm>
              <a:off x="4321444" y="4304871"/>
              <a:ext cx="2301129" cy="368468"/>
              <a:chOff x="720217" y="589395"/>
              <a:chExt cx="7703813" cy="1063706"/>
            </a:xfrm>
          </p:grpSpPr>
          <p:sp>
            <p:nvSpPr>
              <p:cNvPr id="1241" name="Google Shape;1241;p40"/>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40"/>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0"/>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40"/>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0"/>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40"/>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40"/>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40"/>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0"/>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0"/>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0"/>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0"/>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0"/>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0"/>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40"/>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0"/>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0"/>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0"/>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0"/>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0"/>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0"/>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0"/>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0"/>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0"/>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40"/>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40"/>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40"/>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0"/>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0"/>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70" name="Google Shape;1270;p40"/>
          <p:cNvGrpSpPr/>
          <p:nvPr/>
        </p:nvGrpSpPr>
        <p:grpSpPr>
          <a:xfrm>
            <a:off x="6041050" y="4166525"/>
            <a:ext cx="2691600" cy="666000"/>
            <a:chOff x="6041050" y="4166525"/>
            <a:chExt cx="2691600" cy="666000"/>
          </a:xfrm>
        </p:grpSpPr>
        <p:sp>
          <p:nvSpPr>
            <p:cNvPr id="1271" name="Google Shape;1271;p40"/>
            <p:cNvSpPr/>
            <p:nvPr/>
          </p:nvSpPr>
          <p:spPr>
            <a:xfrm flipH="1" rot="10800000">
              <a:off x="6041050" y="4166525"/>
              <a:ext cx="2691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2" name="Google Shape;1272;p40"/>
            <p:cNvGrpSpPr/>
            <p:nvPr/>
          </p:nvGrpSpPr>
          <p:grpSpPr>
            <a:xfrm flipH="1" rot="10800000">
              <a:off x="6236294" y="4325712"/>
              <a:ext cx="2301129" cy="368468"/>
              <a:chOff x="720217" y="589395"/>
              <a:chExt cx="7703813" cy="1063706"/>
            </a:xfrm>
          </p:grpSpPr>
          <p:sp>
            <p:nvSpPr>
              <p:cNvPr id="1273" name="Google Shape;1273;p40"/>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40"/>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0"/>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40"/>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40"/>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0"/>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40"/>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0"/>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40"/>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0"/>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0"/>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0"/>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0"/>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0"/>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0"/>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0"/>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0"/>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0"/>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0"/>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0"/>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0"/>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0"/>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0"/>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0"/>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0"/>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40"/>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40"/>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0"/>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0"/>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02" name="Google Shape;1302;p40"/>
          <p:cNvSpPr/>
          <p:nvPr/>
        </p:nvSpPr>
        <p:spPr>
          <a:xfrm rot="10800000">
            <a:off x="3215975" y="4166525"/>
            <a:ext cx="2691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0"/>
          <p:cNvSpPr txBox="1"/>
          <p:nvPr>
            <p:ph type="title"/>
          </p:nvPr>
        </p:nvSpPr>
        <p:spPr>
          <a:xfrm>
            <a:off x="720000" y="446413"/>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4" name="Google Shape;1304;p40"/>
          <p:cNvSpPr txBox="1"/>
          <p:nvPr>
            <p:ph idx="1" type="subTitle"/>
          </p:nvPr>
        </p:nvSpPr>
        <p:spPr>
          <a:xfrm>
            <a:off x="594600" y="2877461"/>
            <a:ext cx="2227800" cy="869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5" name="Google Shape;1305;p40"/>
          <p:cNvSpPr txBox="1"/>
          <p:nvPr>
            <p:ph idx="2" type="subTitle"/>
          </p:nvPr>
        </p:nvSpPr>
        <p:spPr>
          <a:xfrm>
            <a:off x="3458022" y="2877461"/>
            <a:ext cx="2227800" cy="869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6" name="Google Shape;1306;p40"/>
          <p:cNvSpPr txBox="1"/>
          <p:nvPr>
            <p:ph idx="3" type="subTitle"/>
          </p:nvPr>
        </p:nvSpPr>
        <p:spPr>
          <a:xfrm>
            <a:off x="6321293" y="2877461"/>
            <a:ext cx="2227800" cy="869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7" name="Google Shape;1307;p40"/>
          <p:cNvSpPr txBox="1"/>
          <p:nvPr>
            <p:ph idx="4" type="subTitle"/>
          </p:nvPr>
        </p:nvSpPr>
        <p:spPr>
          <a:xfrm>
            <a:off x="594600" y="2380462"/>
            <a:ext cx="2227800" cy="52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08" name="Google Shape;1308;p40"/>
          <p:cNvSpPr txBox="1"/>
          <p:nvPr>
            <p:ph idx="5" type="subTitle"/>
          </p:nvPr>
        </p:nvSpPr>
        <p:spPr>
          <a:xfrm>
            <a:off x="3458021" y="2380462"/>
            <a:ext cx="2227800" cy="52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09" name="Google Shape;1309;p40"/>
          <p:cNvSpPr txBox="1"/>
          <p:nvPr>
            <p:ph idx="6" type="subTitle"/>
          </p:nvPr>
        </p:nvSpPr>
        <p:spPr>
          <a:xfrm>
            <a:off x="6321293" y="2380462"/>
            <a:ext cx="2227800" cy="52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1310" name="Google Shape;1310;p40"/>
          <p:cNvGrpSpPr/>
          <p:nvPr/>
        </p:nvGrpSpPr>
        <p:grpSpPr>
          <a:xfrm>
            <a:off x="3441908" y="4325021"/>
            <a:ext cx="2283406" cy="329987"/>
            <a:chOff x="1980025" y="4246275"/>
            <a:chExt cx="3653450" cy="510500"/>
          </a:xfrm>
        </p:grpSpPr>
        <p:sp>
          <p:nvSpPr>
            <p:cNvPr id="1311" name="Google Shape;1311;p40"/>
            <p:cNvSpPr/>
            <p:nvPr/>
          </p:nvSpPr>
          <p:spPr>
            <a:xfrm>
              <a:off x="1980025" y="4585500"/>
              <a:ext cx="3653450" cy="171275"/>
            </a:xfrm>
            <a:custGeom>
              <a:rect b="b" l="l" r="r" t="t"/>
              <a:pathLst>
                <a:path extrusionOk="0" h="6851"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8"/>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8"/>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8"/>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8"/>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8"/>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1"/>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1"/>
                  </a:lnTo>
                  <a:lnTo>
                    <a:pt x="142418" y="5350"/>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0"/>
                  </a:lnTo>
                  <a:lnTo>
                    <a:pt x="120172" y="5611"/>
                  </a:lnTo>
                  <a:lnTo>
                    <a:pt x="119454" y="5872"/>
                  </a:lnTo>
                  <a:lnTo>
                    <a:pt x="118671" y="6003"/>
                  </a:lnTo>
                  <a:lnTo>
                    <a:pt x="117888" y="6068"/>
                  </a:lnTo>
                  <a:lnTo>
                    <a:pt x="117105" y="6133"/>
                  </a:lnTo>
                  <a:lnTo>
                    <a:pt x="116322" y="6068"/>
                  </a:lnTo>
                  <a:lnTo>
                    <a:pt x="115540" y="6003"/>
                  </a:lnTo>
                  <a:lnTo>
                    <a:pt x="114757" y="5872"/>
                  </a:lnTo>
                  <a:lnTo>
                    <a:pt x="114039" y="5611"/>
                  </a:lnTo>
                  <a:lnTo>
                    <a:pt x="113321" y="5350"/>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0"/>
                  </a:lnTo>
                  <a:lnTo>
                    <a:pt x="91009" y="5611"/>
                  </a:lnTo>
                  <a:lnTo>
                    <a:pt x="90292" y="5872"/>
                  </a:lnTo>
                  <a:lnTo>
                    <a:pt x="89509" y="6003"/>
                  </a:lnTo>
                  <a:lnTo>
                    <a:pt x="88726" y="6068"/>
                  </a:lnTo>
                  <a:lnTo>
                    <a:pt x="87943" y="6133"/>
                  </a:lnTo>
                  <a:lnTo>
                    <a:pt x="87160" y="6068"/>
                  </a:lnTo>
                  <a:lnTo>
                    <a:pt x="86377" y="6003"/>
                  </a:lnTo>
                  <a:lnTo>
                    <a:pt x="85595" y="5872"/>
                  </a:lnTo>
                  <a:lnTo>
                    <a:pt x="84877" y="5611"/>
                  </a:lnTo>
                  <a:lnTo>
                    <a:pt x="84159" y="5350"/>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0"/>
                  </a:lnTo>
                  <a:lnTo>
                    <a:pt x="61847" y="5611"/>
                  </a:lnTo>
                  <a:lnTo>
                    <a:pt x="61130" y="5872"/>
                  </a:lnTo>
                  <a:lnTo>
                    <a:pt x="60347" y="6003"/>
                  </a:lnTo>
                  <a:lnTo>
                    <a:pt x="59564" y="6068"/>
                  </a:lnTo>
                  <a:lnTo>
                    <a:pt x="58781" y="6133"/>
                  </a:lnTo>
                  <a:lnTo>
                    <a:pt x="57998" y="6068"/>
                  </a:lnTo>
                  <a:lnTo>
                    <a:pt x="57215" y="6003"/>
                  </a:lnTo>
                  <a:lnTo>
                    <a:pt x="56432" y="5872"/>
                  </a:lnTo>
                  <a:lnTo>
                    <a:pt x="55715" y="5611"/>
                  </a:lnTo>
                  <a:lnTo>
                    <a:pt x="54997" y="5350"/>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0"/>
                  </a:lnTo>
                  <a:lnTo>
                    <a:pt x="32685" y="5611"/>
                  </a:lnTo>
                  <a:lnTo>
                    <a:pt x="31967" y="5872"/>
                  </a:lnTo>
                  <a:lnTo>
                    <a:pt x="31185" y="6003"/>
                  </a:lnTo>
                  <a:lnTo>
                    <a:pt x="30402" y="6068"/>
                  </a:lnTo>
                  <a:lnTo>
                    <a:pt x="29619" y="6133"/>
                  </a:lnTo>
                  <a:lnTo>
                    <a:pt x="28836" y="6068"/>
                  </a:lnTo>
                  <a:lnTo>
                    <a:pt x="28053" y="6003"/>
                  </a:lnTo>
                  <a:lnTo>
                    <a:pt x="27270" y="5872"/>
                  </a:lnTo>
                  <a:lnTo>
                    <a:pt x="26553" y="5611"/>
                  </a:lnTo>
                  <a:lnTo>
                    <a:pt x="25835" y="5350"/>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0"/>
            <p:cNvSpPr/>
            <p:nvPr/>
          </p:nvSpPr>
          <p:spPr>
            <a:xfrm>
              <a:off x="1980025" y="4415875"/>
              <a:ext cx="3653450" cy="171300"/>
            </a:xfrm>
            <a:custGeom>
              <a:rect b="b" l="l" r="r" t="t"/>
              <a:pathLst>
                <a:path extrusionOk="0" h="6852"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9"/>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9"/>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9"/>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9"/>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9"/>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2"/>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2"/>
                  </a:lnTo>
                  <a:lnTo>
                    <a:pt x="142418" y="5351"/>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1"/>
                  </a:lnTo>
                  <a:lnTo>
                    <a:pt x="120172" y="5612"/>
                  </a:lnTo>
                  <a:lnTo>
                    <a:pt x="119454" y="5872"/>
                  </a:lnTo>
                  <a:lnTo>
                    <a:pt x="118671" y="6003"/>
                  </a:lnTo>
                  <a:lnTo>
                    <a:pt x="117888" y="6068"/>
                  </a:lnTo>
                  <a:lnTo>
                    <a:pt x="117105" y="6133"/>
                  </a:lnTo>
                  <a:lnTo>
                    <a:pt x="116322" y="6068"/>
                  </a:lnTo>
                  <a:lnTo>
                    <a:pt x="115540" y="6003"/>
                  </a:lnTo>
                  <a:lnTo>
                    <a:pt x="114757" y="5872"/>
                  </a:lnTo>
                  <a:lnTo>
                    <a:pt x="114039" y="5612"/>
                  </a:lnTo>
                  <a:lnTo>
                    <a:pt x="113321" y="5351"/>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1"/>
                  </a:lnTo>
                  <a:lnTo>
                    <a:pt x="91009" y="5612"/>
                  </a:lnTo>
                  <a:lnTo>
                    <a:pt x="90292" y="5872"/>
                  </a:lnTo>
                  <a:lnTo>
                    <a:pt x="89509" y="6003"/>
                  </a:lnTo>
                  <a:lnTo>
                    <a:pt x="88726" y="6068"/>
                  </a:lnTo>
                  <a:lnTo>
                    <a:pt x="87943" y="6133"/>
                  </a:lnTo>
                  <a:lnTo>
                    <a:pt x="87160" y="6068"/>
                  </a:lnTo>
                  <a:lnTo>
                    <a:pt x="86377" y="6003"/>
                  </a:lnTo>
                  <a:lnTo>
                    <a:pt x="85595" y="5872"/>
                  </a:lnTo>
                  <a:lnTo>
                    <a:pt x="84877" y="5612"/>
                  </a:lnTo>
                  <a:lnTo>
                    <a:pt x="84159" y="5351"/>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1"/>
                  </a:lnTo>
                  <a:lnTo>
                    <a:pt x="61847" y="5612"/>
                  </a:lnTo>
                  <a:lnTo>
                    <a:pt x="61130" y="5872"/>
                  </a:lnTo>
                  <a:lnTo>
                    <a:pt x="60347" y="6003"/>
                  </a:lnTo>
                  <a:lnTo>
                    <a:pt x="59564" y="6068"/>
                  </a:lnTo>
                  <a:lnTo>
                    <a:pt x="58781" y="6133"/>
                  </a:lnTo>
                  <a:lnTo>
                    <a:pt x="57998" y="6068"/>
                  </a:lnTo>
                  <a:lnTo>
                    <a:pt x="57215" y="6003"/>
                  </a:lnTo>
                  <a:lnTo>
                    <a:pt x="56432" y="5872"/>
                  </a:lnTo>
                  <a:lnTo>
                    <a:pt x="55715" y="5612"/>
                  </a:lnTo>
                  <a:lnTo>
                    <a:pt x="54997" y="5351"/>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1"/>
                  </a:lnTo>
                  <a:lnTo>
                    <a:pt x="32685" y="5612"/>
                  </a:lnTo>
                  <a:lnTo>
                    <a:pt x="31967" y="5872"/>
                  </a:lnTo>
                  <a:lnTo>
                    <a:pt x="31185" y="6003"/>
                  </a:lnTo>
                  <a:lnTo>
                    <a:pt x="30402" y="6068"/>
                  </a:lnTo>
                  <a:lnTo>
                    <a:pt x="29619" y="6133"/>
                  </a:lnTo>
                  <a:lnTo>
                    <a:pt x="28836" y="6068"/>
                  </a:lnTo>
                  <a:lnTo>
                    <a:pt x="28053" y="6003"/>
                  </a:lnTo>
                  <a:lnTo>
                    <a:pt x="27270" y="5872"/>
                  </a:lnTo>
                  <a:lnTo>
                    <a:pt x="26553" y="5612"/>
                  </a:lnTo>
                  <a:lnTo>
                    <a:pt x="25835" y="5351"/>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0"/>
            <p:cNvSpPr/>
            <p:nvPr/>
          </p:nvSpPr>
          <p:spPr>
            <a:xfrm>
              <a:off x="1980025" y="4246275"/>
              <a:ext cx="3653450" cy="171275"/>
            </a:xfrm>
            <a:custGeom>
              <a:rect b="b" l="l" r="r" t="t"/>
              <a:pathLst>
                <a:path extrusionOk="0" h="6851" w="146138">
                  <a:moveTo>
                    <a:pt x="15070" y="0"/>
                  </a:moveTo>
                  <a:lnTo>
                    <a:pt x="14157" y="65"/>
                  </a:lnTo>
                  <a:lnTo>
                    <a:pt x="13309" y="130"/>
                  </a:lnTo>
                  <a:lnTo>
                    <a:pt x="12526" y="326"/>
                  </a:lnTo>
                  <a:lnTo>
                    <a:pt x="11678" y="522"/>
                  </a:lnTo>
                  <a:lnTo>
                    <a:pt x="10895" y="848"/>
                  </a:lnTo>
                  <a:lnTo>
                    <a:pt x="10112" y="1240"/>
                  </a:lnTo>
                  <a:lnTo>
                    <a:pt x="9395" y="1631"/>
                  </a:lnTo>
                  <a:lnTo>
                    <a:pt x="8677" y="2153"/>
                  </a:lnTo>
                  <a:lnTo>
                    <a:pt x="6263" y="4175"/>
                  </a:lnTo>
                  <a:lnTo>
                    <a:pt x="5611" y="4632"/>
                  </a:lnTo>
                  <a:lnTo>
                    <a:pt x="4893" y="5089"/>
                  </a:lnTo>
                  <a:lnTo>
                    <a:pt x="4110" y="5415"/>
                  </a:lnTo>
                  <a:lnTo>
                    <a:pt x="3327" y="5676"/>
                  </a:lnTo>
                  <a:lnTo>
                    <a:pt x="2544" y="5937"/>
                  </a:lnTo>
                  <a:lnTo>
                    <a:pt x="1696" y="6067"/>
                  </a:lnTo>
                  <a:lnTo>
                    <a:pt x="848" y="6133"/>
                  </a:lnTo>
                  <a:lnTo>
                    <a:pt x="0" y="6133"/>
                  </a:lnTo>
                  <a:lnTo>
                    <a:pt x="0" y="6850"/>
                  </a:lnTo>
                  <a:lnTo>
                    <a:pt x="913" y="6850"/>
                  </a:lnTo>
                  <a:lnTo>
                    <a:pt x="1827" y="6785"/>
                  </a:lnTo>
                  <a:lnTo>
                    <a:pt x="2740" y="6589"/>
                  </a:lnTo>
                  <a:lnTo>
                    <a:pt x="3653" y="6393"/>
                  </a:lnTo>
                  <a:lnTo>
                    <a:pt x="4502" y="6067"/>
                  </a:lnTo>
                  <a:lnTo>
                    <a:pt x="5284"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0"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6"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3" y="2218"/>
                  </a:lnTo>
                  <a:lnTo>
                    <a:pt x="39666" y="1827"/>
                  </a:lnTo>
                  <a:lnTo>
                    <a:pt x="40383" y="1501"/>
                  </a:lnTo>
                  <a:lnTo>
                    <a:pt x="41101" y="1240"/>
                  </a:lnTo>
                  <a:lnTo>
                    <a:pt x="41884" y="1044"/>
                  </a:lnTo>
                  <a:lnTo>
                    <a:pt x="42667" y="848"/>
                  </a:lnTo>
                  <a:lnTo>
                    <a:pt x="43450" y="783"/>
                  </a:lnTo>
                  <a:lnTo>
                    <a:pt x="44233" y="718"/>
                  </a:lnTo>
                  <a:lnTo>
                    <a:pt x="45015" y="783"/>
                  </a:lnTo>
                  <a:lnTo>
                    <a:pt x="45798" y="848"/>
                  </a:lnTo>
                  <a:lnTo>
                    <a:pt x="46516" y="1044"/>
                  </a:lnTo>
                  <a:lnTo>
                    <a:pt x="47299" y="1240"/>
                  </a:lnTo>
                  <a:lnTo>
                    <a:pt x="48016"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3" y="6328"/>
                  </a:lnTo>
                  <a:lnTo>
                    <a:pt x="62956" y="6002"/>
                  </a:lnTo>
                  <a:lnTo>
                    <a:pt x="63739" y="5676"/>
                  </a:lnTo>
                  <a:lnTo>
                    <a:pt x="64457" y="5219"/>
                  </a:lnTo>
                  <a:lnTo>
                    <a:pt x="65109" y="4697"/>
                  </a:lnTo>
                  <a:lnTo>
                    <a:pt x="67588"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0"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39" y="6720"/>
                  </a:lnTo>
                  <a:lnTo>
                    <a:pt x="90488" y="6524"/>
                  </a:lnTo>
                  <a:lnTo>
                    <a:pt x="91336" y="6328"/>
                  </a:lnTo>
                  <a:lnTo>
                    <a:pt x="92119" y="6002"/>
                  </a:lnTo>
                  <a:lnTo>
                    <a:pt x="92901" y="5676"/>
                  </a:lnTo>
                  <a:lnTo>
                    <a:pt x="93619" y="5219"/>
                  </a:lnTo>
                  <a:lnTo>
                    <a:pt x="94271" y="4697"/>
                  </a:lnTo>
                  <a:lnTo>
                    <a:pt x="96751" y="2740"/>
                  </a:lnTo>
                  <a:lnTo>
                    <a:pt x="97338" y="2218"/>
                  </a:lnTo>
                  <a:lnTo>
                    <a:pt x="97990" y="1827"/>
                  </a:lnTo>
                  <a:lnTo>
                    <a:pt x="98708" y="1501"/>
                  </a:lnTo>
                  <a:lnTo>
                    <a:pt x="99425"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8" y="1827"/>
                  </a:lnTo>
                  <a:lnTo>
                    <a:pt x="107711" y="2218"/>
                  </a:lnTo>
                  <a:lnTo>
                    <a:pt x="108298" y="2675"/>
                  </a:lnTo>
                  <a:lnTo>
                    <a:pt x="110777" y="4697"/>
                  </a:lnTo>
                  <a:lnTo>
                    <a:pt x="111429" y="5219"/>
                  </a:lnTo>
                  <a:lnTo>
                    <a:pt x="112147" y="5676"/>
                  </a:lnTo>
                  <a:lnTo>
                    <a:pt x="112930" y="6002"/>
                  </a:lnTo>
                  <a:lnTo>
                    <a:pt x="113713" y="6328"/>
                  </a:lnTo>
                  <a:lnTo>
                    <a:pt x="114561" y="6524"/>
                  </a:lnTo>
                  <a:lnTo>
                    <a:pt x="115409" y="6720"/>
                  </a:lnTo>
                  <a:lnTo>
                    <a:pt x="116257" y="6850"/>
                  </a:lnTo>
                  <a:lnTo>
                    <a:pt x="117953"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0" y="1044"/>
                  </a:lnTo>
                  <a:lnTo>
                    <a:pt x="130088" y="848"/>
                  </a:lnTo>
                  <a:lnTo>
                    <a:pt x="130871" y="783"/>
                  </a:lnTo>
                  <a:lnTo>
                    <a:pt x="131654" y="718"/>
                  </a:lnTo>
                  <a:lnTo>
                    <a:pt x="132502" y="783"/>
                  </a:lnTo>
                  <a:lnTo>
                    <a:pt x="133220" y="848"/>
                  </a:lnTo>
                  <a:lnTo>
                    <a:pt x="134002" y="1044"/>
                  </a:lnTo>
                  <a:lnTo>
                    <a:pt x="134785" y="1240"/>
                  </a:lnTo>
                  <a:lnTo>
                    <a:pt x="135503" y="1501"/>
                  </a:lnTo>
                  <a:lnTo>
                    <a:pt x="136221" y="1827"/>
                  </a:lnTo>
                  <a:lnTo>
                    <a:pt x="136873" y="2218"/>
                  </a:lnTo>
                  <a:lnTo>
                    <a:pt x="137460" y="2740"/>
                  </a:lnTo>
                  <a:lnTo>
                    <a:pt x="139939" y="4697"/>
                  </a:lnTo>
                  <a:lnTo>
                    <a:pt x="140592" y="5219"/>
                  </a:lnTo>
                  <a:lnTo>
                    <a:pt x="141309" y="5611"/>
                  </a:lnTo>
                  <a:lnTo>
                    <a:pt x="142027" y="6002"/>
                  </a:lnTo>
                  <a:lnTo>
                    <a:pt x="142810" y="6328"/>
                  </a:lnTo>
                  <a:lnTo>
                    <a:pt x="143658" y="6524"/>
                  </a:lnTo>
                  <a:lnTo>
                    <a:pt x="144441" y="6720"/>
                  </a:lnTo>
                  <a:lnTo>
                    <a:pt x="145289" y="6785"/>
                  </a:lnTo>
                  <a:lnTo>
                    <a:pt x="146137" y="6850"/>
                  </a:lnTo>
                  <a:lnTo>
                    <a:pt x="146137" y="6133"/>
                  </a:lnTo>
                  <a:lnTo>
                    <a:pt x="145354" y="6067"/>
                  </a:lnTo>
                  <a:lnTo>
                    <a:pt x="144571" y="6002"/>
                  </a:lnTo>
                  <a:lnTo>
                    <a:pt x="143854" y="5806"/>
                  </a:lnTo>
                  <a:lnTo>
                    <a:pt x="143136" y="5611"/>
                  </a:lnTo>
                  <a:lnTo>
                    <a:pt x="142418" y="5350"/>
                  </a:lnTo>
                  <a:lnTo>
                    <a:pt x="141701" y="5023"/>
                  </a:lnTo>
                  <a:lnTo>
                    <a:pt x="141048" y="4632"/>
                  </a:lnTo>
                  <a:lnTo>
                    <a:pt x="140461" y="4175"/>
                  </a:lnTo>
                  <a:lnTo>
                    <a:pt x="138047" y="2153"/>
                  </a:lnTo>
                  <a:lnTo>
                    <a:pt x="137330" y="1631"/>
                  </a:lnTo>
                  <a:lnTo>
                    <a:pt x="136612" y="1240"/>
                  </a:lnTo>
                  <a:lnTo>
                    <a:pt x="135829" y="848"/>
                  </a:lnTo>
                  <a:lnTo>
                    <a:pt x="135046" y="522"/>
                  </a:lnTo>
                  <a:lnTo>
                    <a:pt x="134263" y="326"/>
                  </a:lnTo>
                  <a:lnTo>
                    <a:pt x="133415" y="130"/>
                  </a:lnTo>
                  <a:lnTo>
                    <a:pt x="132567" y="65"/>
                  </a:lnTo>
                  <a:lnTo>
                    <a:pt x="131654" y="0"/>
                  </a:lnTo>
                  <a:lnTo>
                    <a:pt x="130806" y="65"/>
                  </a:lnTo>
                  <a:lnTo>
                    <a:pt x="129958" y="130"/>
                  </a:lnTo>
                  <a:lnTo>
                    <a:pt x="129109" y="326"/>
                  </a:lnTo>
                  <a:lnTo>
                    <a:pt x="128327" y="522"/>
                  </a:lnTo>
                  <a:lnTo>
                    <a:pt x="127478" y="848"/>
                  </a:lnTo>
                  <a:lnTo>
                    <a:pt x="126761" y="1240"/>
                  </a:lnTo>
                  <a:lnTo>
                    <a:pt x="126043" y="1631"/>
                  </a:lnTo>
                  <a:lnTo>
                    <a:pt x="125326" y="2153"/>
                  </a:lnTo>
                  <a:lnTo>
                    <a:pt x="122912" y="4175"/>
                  </a:lnTo>
                  <a:lnTo>
                    <a:pt x="122259" y="4632"/>
                  </a:lnTo>
                  <a:lnTo>
                    <a:pt x="121607" y="5023"/>
                  </a:lnTo>
                  <a:lnTo>
                    <a:pt x="120889" y="5350"/>
                  </a:lnTo>
                  <a:lnTo>
                    <a:pt x="120172" y="5611"/>
                  </a:lnTo>
                  <a:lnTo>
                    <a:pt x="119454" y="5872"/>
                  </a:lnTo>
                  <a:lnTo>
                    <a:pt x="118671" y="6002"/>
                  </a:lnTo>
                  <a:lnTo>
                    <a:pt x="117888" y="6067"/>
                  </a:lnTo>
                  <a:lnTo>
                    <a:pt x="117105" y="6133"/>
                  </a:lnTo>
                  <a:lnTo>
                    <a:pt x="116322" y="6067"/>
                  </a:lnTo>
                  <a:lnTo>
                    <a:pt x="115540" y="6002"/>
                  </a:lnTo>
                  <a:lnTo>
                    <a:pt x="114757" y="5872"/>
                  </a:lnTo>
                  <a:lnTo>
                    <a:pt x="114039" y="5611"/>
                  </a:lnTo>
                  <a:lnTo>
                    <a:pt x="113321" y="5350"/>
                  </a:lnTo>
                  <a:lnTo>
                    <a:pt x="112604" y="5023"/>
                  </a:lnTo>
                  <a:lnTo>
                    <a:pt x="111951" y="4632"/>
                  </a:lnTo>
                  <a:lnTo>
                    <a:pt x="111299" y="4175"/>
                  </a:lnTo>
                  <a:lnTo>
                    <a:pt x="108885" y="2153"/>
                  </a:lnTo>
                  <a:lnTo>
                    <a:pt x="108168" y="1631"/>
                  </a:lnTo>
                  <a:lnTo>
                    <a:pt x="107450" y="1240"/>
                  </a:lnTo>
                  <a:lnTo>
                    <a:pt x="106732" y="848"/>
                  </a:lnTo>
                  <a:lnTo>
                    <a:pt x="105884" y="522"/>
                  </a:lnTo>
                  <a:lnTo>
                    <a:pt x="105101" y="326"/>
                  </a:lnTo>
                  <a:lnTo>
                    <a:pt x="104253" y="130"/>
                  </a:lnTo>
                  <a:lnTo>
                    <a:pt x="103405" y="65"/>
                  </a:lnTo>
                  <a:lnTo>
                    <a:pt x="102557" y="0"/>
                  </a:lnTo>
                  <a:lnTo>
                    <a:pt x="101644" y="65"/>
                  </a:lnTo>
                  <a:lnTo>
                    <a:pt x="100795" y="130"/>
                  </a:lnTo>
                  <a:lnTo>
                    <a:pt x="99947" y="326"/>
                  </a:lnTo>
                  <a:lnTo>
                    <a:pt x="99164" y="522"/>
                  </a:lnTo>
                  <a:lnTo>
                    <a:pt x="98382" y="848"/>
                  </a:lnTo>
                  <a:lnTo>
                    <a:pt x="97599" y="1240"/>
                  </a:lnTo>
                  <a:lnTo>
                    <a:pt x="96881" y="1631"/>
                  </a:lnTo>
                  <a:lnTo>
                    <a:pt x="96163" y="2153"/>
                  </a:lnTo>
                  <a:lnTo>
                    <a:pt x="93750" y="4175"/>
                  </a:lnTo>
                  <a:lnTo>
                    <a:pt x="93097" y="4632"/>
                  </a:lnTo>
                  <a:lnTo>
                    <a:pt x="92445" y="5023"/>
                  </a:lnTo>
                  <a:lnTo>
                    <a:pt x="91727" y="5350"/>
                  </a:lnTo>
                  <a:lnTo>
                    <a:pt x="91009" y="5611"/>
                  </a:lnTo>
                  <a:lnTo>
                    <a:pt x="90292" y="5872"/>
                  </a:lnTo>
                  <a:lnTo>
                    <a:pt x="89509" y="6002"/>
                  </a:lnTo>
                  <a:lnTo>
                    <a:pt x="88726" y="6067"/>
                  </a:lnTo>
                  <a:lnTo>
                    <a:pt x="87943" y="6133"/>
                  </a:lnTo>
                  <a:lnTo>
                    <a:pt x="87160" y="6067"/>
                  </a:lnTo>
                  <a:lnTo>
                    <a:pt x="86377" y="6002"/>
                  </a:lnTo>
                  <a:lnTo>
                    <a:pt x="85595" y="5872"/>
                  </a:lnTo>
                  <a:lnTo>
                    <a:pt x="84877" y="5611"/>
                  </a:lnTo>
                  <a:lnTo>
                    <a:pt x="84159" y="5350"/>
                  </a:lnTo>
                  <a:lnTo>
                    <a:pt x="83442" y="5023"/>
                  </a:lnTo>
                  <a:lnTo>
                    <a:pt x="82789" y="4632"/>
                  </a:lnTo>
                  <a:lnTo>
                    <a:pt x="82137" y="4175"/>
                  </a:lnTo>
                  <a:lnTo>
                    <a:pt x="79723" y="2153"/>
                  </a:lnTo>
                  <a:lnTo>
                    <a:pt x="79005" y="1631"/>
                  </a:lnTo>
                  <a:lnTo>
                    <a:pt x="78288" y="1240"/>
                  </a:lnTo>
                  <a:lnTo>
                    <a:pt x="77570" y="848"/>
                  </a:lnTo>
                  <a:lnTo>
                    <a:pt x="76722" y="522"/>
                  </a:lnTo>
                  <a:lnTo>
                    <a:pt x="75939" y="326"/>
                  </a:lnTo>
                  <a:lnTo>
                    <a:pt x="75091" y="130"/>
                  </a:lnTo>
                  <a:lnTo>
                    <a:pt x="74243" y="65"/>
                  </a:lnTo>
                  <a:lnTo>
                    <a:pt x="73395" y="0"/>
                  </a:lnTo>
                  <a:lnTo>
                    <a:pt x="72481" y="65"/>
                  </a:lnTo>
                  <a:lnTo>
                    <a:pt x="71633" y="130"/>
                  </a:lnTo>
                  <a:lnTo>
                    <a:pt x="70785" y="326"/>
                  </a:lnTo>
                  <a:lnTo>
                    <a:pt x="70002" y="522"/>
                  </a:lnTo>
                  <a:lnTo>
                    <a:pt x="69219" y="848"/>
                  </a:lnTo>
                  <a:lnTo>
                    <a:pt x="68437" y="1240"/>
                  </a:lnTo>
                  <a:lnTo>
                    <a:pt x="67719" y="1631"/>
                  </a:lnTo>
                  <a:lnTo>
                    <a:pt x="67001" y="2153"/>
                  </a:lnTo>
                  <a:lnTo>
                    <a:pt x="64587" y="4175"/>
                  </a:lnTo>
                  <a:lnTo>
                    <a:pt x="63935" y="4632"/>
                  </a:lnTo>
                  <a:lnTo>
                    <a:pt x="63283" y="5023"/>
                  </a:lnTo>
                  <a:lnTo>
                    <a:pt x="62630" y="5350"/>
                  </a:lnTo>
                  <a:lnTo>
                    <a:pt x="61847" y="5611"/>
                  </a:lnTo>
                  <a:lnTo>
                    <a:pt x="61130" y="5872"/>
                  </a:lnTo>
                  <a:lnTo>
                    <a:pt x="60347" y="6002"/>
                  </a:lnTo>
                  <a:lnTo>
                    <a:pt x="59564" y="6067"/>
                  </a:lnTo>
                  <a:lnTo>
                    <a:pt x="58781" y="6133"/>
                  </a:lnTo>
                  <a:lnTo>
                    <a:pt x="57998" y="6067"/>
                  </a:lnTo>
                  <a:lnTo>
                    <a:pt x="57215" y="6002"/>
                  </a:lnTo>
                  <a:lnTo>
                    <a:pt x="56432" y="5872"/>
                  </a:lnTo>
                  <a:lnTo>
                    <a:pt x="55715" y="5611"/>
                  </a:lnTo>
                  <a:lnTo>
                    <a:pt x="54997" y="5350"/>
                  </a:lnTo>
                  <a:lnTo>
                    <a:pt x="54279" y="5023"/>
                  </a:lnTo>
                  <a:lnTo>
                    <a:pt x="53627" y="4632"/>
                  </a:lnTo>
                  <a:lnTo>
                    <a:pt x="52975" y="4175"/>
                  </a:lnTo>
                  <a:lnTo>
                    <a:pt x="50561" y="2153"/>
                  </a:lnTo>
                  <a:lnTo>
                    <a:pt x="49843" y="1631"/>
                  </a:lnTo>
                  <a:lnTo>
                    <a:pt x="49126" y="1240"/>
                  </a:lnTo>
                  <a:lnTo>
                    <a:pt x="48408" y="848"/>
                  </a:lnTo>
                  <a:lnTo>
                    <a:pt x="47560" y="522"/>
                  </a:lnTo>
                  <a:lnTo>
                    <a:pt x="46777" y="326"/>
                  </a:lnTo>
                  <a:lnTo>
                    <a:pt x="45929" y="130"/>
                  </a:lnTo>
                  <a:lnTo>
                    <a:pt x="45081" y="65"/>
                  </a:lnTo>
                  <a:lnTo>
                    <a:pt x="44233" y="0"/>
                  </a:lnTo>
                  <a:lnTo>
                    <a:pt x="43319" y="65"/>
                  </a:lnTo>
                  <a:lnTo>
                    <a:pt x="42471" y="130"/>
                  </a:lnTo>
                  <a:lnTo>
                    <a:pt x="41623" y="326"/>
                  </a:lnTo>
                  <a:lnTo>
                    <a:pt x="40840" y="522"/>
                  </a:lnTo>
                  <a:lnTo>
                    <a:pt x="40057" y="848"/>
                  </a:lnTo>
                  <a:lnTo>
                    <a:pt x="39274" y="1240"/>
                  </a:lnTo>
                  <a:lnTo>
                    <a:pt x="38557" y="1631"/>
                  </a:lnTo>
                  <a:lnTo>
                    <a:pt x="37839" y="2153"/>
                  </a:lnTo>
                  <a:lnTo>
                    <a:pt x="35425" y="4175"/>
                  </a:lnTo>
                  <a:lnTo>
                    <a:pt x="34773" y="4632"/>
                  </a:lnTo>
                  <a:lnTo>
                    <a:pt x="34120" y="5023"/>
                  </a:lnTo>
                  <a:lnTo>
                    <a:pt x="33468" y="5350"/>
                  </a:lnTo>
                  <a:lnTo>
                    <a:pt x="32685" y="5611"/>
                  </a:lnTo>
                  <a:lnTo>
                    <a:pt x="31967" y="5872"/>
                  </a:lnTo>
                  <a:lnTo>
                    <a:pt x="31185" y="6002"/>
                  </a:lnTo>
                  <a:lnTo>
                    <a:pt x="30402" y="6067"/>
                  </a:lnTo>
                  <a:lnTo>
                    <a:pt x="29619" y="6133"/>
                  </a:lnTo>
                  <a:lnTo>
                    <a:pt x="28836" y="6067"/>
                  </a:lnTo>
                  <a:lnTo>
                    <a:pt x="28053" y="6002"/>
                  </a:lnTo>
                  <a:lnTo>
                    <a:pt x="27270" y="5872"/>
                  </a:lnTo>
                  <a:lnTo>
                    <a:pt x="26553" y="5611"/>
                  </a:lnTo>
                  <a:lnTo>
                    <a:pt x="25835" y="5350"/>
                  </a:lnTo>
                  <a:lnTo>
                    <a:pt x="25117" y="5023"/>
                  </a:lnTo>
                  <a:lnTo>
                    <a:pt x="24465" y="4632"/>
                  </a:lnTo>
                  <a:lnTo>
                    <a:pt x="23813" y="4175"/>
                  </a:lnTo>
                  <a:lnTo>
                    <a:pt x="21399" y="2153"/>
                  </a:lnTo>
                  <a:lnTo>
                    <a:pt x="20681" y="1631"/>
                  </a:lnTo>
                  <a:lnTo>
                    <a:pt x="19963" y="1240"/>
                  </a:lnTo>
                  <a:lnTo>
                    <a:pt x="19246" y="848"/>
                  </a:lnTo>
                  <a:lnTo>
                    <a:pt x="18398" y="522"/>
                  </a:lnTo>
                  <a:lnTo>
                    <a:pt x="17615" y="326"/>
                  </a:lnTo>
                  <a:lnTo>
                    <a:pt x="16767" y="130"/>
                  </a:lnTo>
                  <a:lnTo>
                    <a:pt x="15919" y="65"/>
                  </a:lnTo>
                  <a:lnTo>
                    <a:pt x="150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3_1">
    <p:spTree>
      <p:nvGrpSpPr>
        <p:cNvPr id="1314" name="Shape 1314"/>
        <p:cNvGrpSpPr/>
        <p:nvPr/>
      </p:nvGrpSpPr>
      <p:grpSpPr>
        <a:xfrm>
          <a:off x="0" y="0"/>
          <a:ext cx="0" cy="0"/>
          <a:chOff x="0" y="0"/>
          <a:chExt cx="0" cy="0"/>
        </a:xfrm>
      </p:grpSpPr>
      <p:sp>
        <p:nvSpPr>
          <p:cNvPr id="1315" name="Google Shape;1315;p41"/>
          <p:cNvSpPr txBox="1"/>
          <p:nvPr>
            <p:ph idx="1" type="body"/>
          </p:nvPr>
        </p:nvSpPr>
        <p:spPr>
          <a:xfrm>
            <a:off x="720000" y="1998750"/>
            <a:ext cx="3518400" cy="23244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16" name="Google Shape;1316;p41"/>
          <p:cNvSpPr txBox="1"/>
          <p:nvPr>
            <p:ph type="title"/>
          </p:nvPr>
        </p:nvSpPr>
        <p:spPr>
          <a:xfrm>
            <a:off x="720000" y="438900"/>
            <a:ext cx="3518400" cy="1098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5"/>
          <p:cNvSpPr txBox="1"/>
          <p:nvPr>
            <p:ph idx="2" type="title"/>
          </p:nvPr>
        </p:nvSpPr>
        <p:spPr>
          <a:xfrm>
            <a:off x="1186425" y="2585210"/>
            <a:ext cx="2532300" cy="50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5"/>
          <p:cNvSpPr txBox="1"/>
          <p:nvPr>
            <p:ph idx="3" type="title"/>
          </p:nvPr>
        </p:nvSpPr>
        <p:spPr>
          <a:xfrm>
            <a:off x="5424902" y="2585210"/>
            <a:ext cx="2532900" cy="50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5"/>
          <p:cNvSpPr txBox="1"/>
          <p:nvPr>
            <p:ph idx="1" type="subTitle"/>
          </p:nvPr>
        </p:nvSpPr>
        <p:spPr>
          <a:xfrm>
            <a:off x="5424898" y="3099981"/>
            <a:ext cx="2532900" cy="102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4" type="subTitle"/>
          </p:nvPr>
        </p:nvSpPr>
        <p:spPr>
          <a:xfrm>
            <a:off x="1186585" y="3099981"/>
            <a:ext cx="2532300" cy="102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17" name="Shape 1317"/>
        <p:cNvGrpSpPr/>
        <p:nvPr/>
      </p:nvGrpSpPr>
      <p:grpSpPr>
        <a:xfrm>
          <a:off x="0" y="0"/>
          <a:ext cx="0" cy="0"/>
          <a:chOff x="0" y="0"/>
          <a:chExt cx="0" cy="0"/>
        </a:xfrm>
      </p:grpSpPr>
      <p:sp>
        <p:nvSpPr>
          <p:cNvPr id="1318" name="Google Shape;1318;p4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19" name="Google Shape;1319;p42"/>
          <p:cNvSpPr/>
          <p:nvPr/>
        </p:nvSpPr>
        <p:spPr>
          <a:xfrm>
            <a:off x="62226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0" name="Google Shape;1320;p42"/>
          <p:cNvGrpSpPr/>
          <p:nvPr/>
        </p:nvGrpSpPr>
        <p:grpSpPr>
          <a:xfrm>
            <a:off x="6406079" y="4350005"/>
            <a:ext cx="2163231" cy="298689"/>
            <a:chOff x="720217" y="589395"/>
            <a:chExt cx="7703813" cy="1063706"/>
          </a:xfrm>
        </p:grpSpPr>
        <p:sp>
          <p:nvSpPr>
            <p:cNvPr id="1321" name="Google Shape;1321;p42"/>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42"/>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42"/>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2"/>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2"/>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2"/>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2"/>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42"/>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42"/>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42"/>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42"/>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42"/>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42"/>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42"/>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42"/>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2"/>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42"/>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42"/>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2"/>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42"/>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42"/>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2"/>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42"/>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42"/>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42"/>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42"/>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42"/>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42"/>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42"/>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0" name="Google Shape;1350;p42"/>
          <p:cNvSpPr/>
          <p:nvPr/>
        </p:nvSpPr>
        <p:spPr>
          <a:xfrm>
            <a:off x="390900" y="4166525"/>
            <a:ext cx="5716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1" name="Google Shape;1351;p42"/>
          <p:cNvGrpSpPr/>
          <p:nvPr/>
        </p:nvGrpSpPr>
        <p:grpSpPr>
          <a:xfrm>
            <a:off x="684804" y="4298153"/>
            <a:ext cx="5178504" cy="358014"/>
            <a:chOff x="238125" y="958200"/>
            <a:chExt cx="7143750" cy="510500"/>
          </a:xfrm>
        </p:grpSpPr>
        <p:sp>
          <p:nvSpPr>
            <p:cNvPr id="1352" name="Google Shape;1352;p42"/>
            <p:cNvSpPr/>
            <p:nvPr/>
          </p:nvSpPr>
          <p:spPr>
            <a:xfrm>
              <a:off x="238125" y="1297425"/>
              <a:ext cx="7143750" cy="171275"/>
            </a:xfrm>
            <a:custGeom>
              <a:rect b="b" l="l" r="r" t="t"/>
              <a:pathLst>
                <a:path extrusionOk="0" h="6851" w="285750">
                  <a:moveTo>
                    <a:pt x="8416" y="1"/>
                  </a:moveTo>
                  <a:lnTo>
                    <a:pt x="7568" y="66"/>
                  </a:lnTo>
                  <a:lnTo>
                    <a:pt x="6720" y="131"/>
                  </a:lnTo>
                  <a:lnTo>
                    <a:pt x="5872" y="327"/>
                  </a:lnTo>
                  <a:lnTo>
                    <a:pt x="5023" y="523"/>
                  </a:lnTo>
                  <a:lnTo>
                    <a:pt x="4241" y="849"/>
                  </a:lnTo>
                  <a:lnTo>
                    <a:pt x="3458" y="1240"/>
                  </a:lnTo>
                  <a:lnTo>
                    <a:pt x="2740" y="1632"/>
                  </a:lnTo>
                  <a:lnTo>
                    <a:pt x="2088" y="2154"/>
                  </a:lnTo>
                  <a:lnTo>
                    <a:pt x="0" y="3850"/>
                  </a:lnTo>
                  <a:lnTo>
                    <a:pt x="587" y="4372"/>
                  </a:lnTo>
                  <a:lnTo>
                    <a:pt x="2610" y="2741"/>
                  </a:lnTo>
                  <a:lnTo>
                    <a:pt x="3262" y="2219"/>
                  </a:lnTo>
                  <a:lnTo>
                    <a:pt x="3914" y="1828"/>
                  </a:lnTo>
                  <a:lnTo>
                    <a:pt x="4567" y="1501"/>
                  </a:lnTo>
                  <a:lnTo>
                    <a:pt x="5350" y="1240"/>
                  </a:lnTo>
                  <a:lnTo>
                    <a:pt x="6067" y="1045"/>
                  </a:lnTo>
                  <a:lnTo>
                    <a:pt x="6850" y="849"/>
                  </a:lnTo>
                  <a:lnTo>
                    <a:pt x="7633" y="784"/>
                  </a:lnTo>
                  <a:lnTo>
                    <a:pt x="8416" y="718"/>
                  </a:lnTo>
                  <a:lnTo>
                    <a:pt x="9199" y="784"/>
                  </a:lnTo>
                  <a:lnTo>
                    <a:pt x="9982" y="849"/>
                  </a:lnTo>
                  <a:lnTo>
                    <a:pt x="10765" y="1045"/>
                  </a:lnTo>
                  <a:lnTo>
                    <a:pt x="11482" y="1240"/>
                  </a:lnTo>
                  <a:lnTo>
                    <a:pt x="12200" y="1501"/>
                  </a:lnTo>
                  <a:lnTo>
                    <a:pt x="12917" y="1828"/>
                  </a:lnTo>
                  <a:lnTo>
                    <a:pt x="13570" y="2219"/>
                  </a:lnTo>
                  <a:lnTo>
                    <a:pt x="14222" y="2741"/>
                  </a:lnTo>
                  <a:lnTo>
                    <a:pt x="16636" y="4698"/>
                  </a:lnTo>
                  <a:lnTo>
                    <a:pt x="17289" y="5220"/>
                  </a:lnTo>
                  <a:lnTo>
                    <a:pt x="18071" y="5677"/>
                  </a:lnTo>
                  <a:lnTo>
                    <a:pt x="18789" y="6003"/>
                  </a:lnTo>
                  <a:lnTo>
                    <a:pt x="19572" y="6329"/>
                  </a:lnTo>
                  <a:lnTo>
                    <a:pt x="20420" y="6525"/>
                  </a:lnTo>
                  <a:lnTo>
                    <a:pt x="21268" y="6721"/>
                  </a:lnTo>
                  <a:lnTo>
                    <a:pt x="22116" y="6851"/>
                  </a:lnTo>
                  <a:lnTo>
                    <a:pt x="23813" y="6851"/>
                  </a:lnTo>
                  <a:lnTo>
                    <a:pt x="24726" y="6721"/>
                  </a:lnTo>
                  <a:lnTo>
                    <a:pt x="25509" y="6525"/>
                  </a:lnTo>
                  <a:lnTo>
                    <a:pt x="26357" y="6329"/>
                  </a:lnTo>
                  <a:lnTo>
                    <a:pt x="27140" y="6003"/>
                  </a:lnTo>
                  <a:lnTo>
                    <a:pt x="27923" y="5677"/>
                  </a:lnTo>
                  <a:lnTo>
                    <a:pt x="28640" y="5220"/>
                  </a:lnTo>
                  <a:lnTo>
                    <a:pt x="29358" y="4698"/>
                  </a:lnTo>
                  <a:lnTo>
                    <a:pt x="31772" y="2741"/>
                  </a:lnTo>
                  <a:lnTo>
                    <a:pt x="32359" y="2219"/>
                  </a:lnTo>
                  <a:lnTo>
                    <a:pt x="33077" y="1828"/>
                  </a:lnTo>
                  <a:lnTo>
                    <a:pt x="33729" y="1501"/>
                  </a:lnTo>
                  <a:lnTo>
                    <a:pt x="34447" y="1240"/>
                  </a:lnTo>
                  <a:lnTo>
                    <a:pt x="35229" y="1045"/>
                  </a:lnTo>
                  <a:lnTo>
                    <a:pt x="36012" y="849"/>
                  </a:lnTo>
                  <a:lnTo>
                    <a:pt x="36795" y="784"/>
                  </a:lnTo>
                  <a:lnTo>
                    <a:pt x="37578" y="718"/>
                  </a:lnTo>
                  <a:lnTo>
                    <a:pt x="38361" y="784"/>
                  </a:lnTo>
                  <a:lnTo>
                    <a:pt x="39144" y="849"/>
                  </a:lnTo>
                  <a:lnTo>
                    <a:pt x="39927" y="1045"/>
                  </a:lnTo>
                  <a:lnTo>
                    <a:pt x="40644" y="1240"/>
                  </a:lnTo>
                  <a:lnTo>
                    <a:pt x="41362" y="1501"/>
                  </a:lnTo>
                  <a:lnTo>
                    <a:pt x="42080" y="1828"/>
                  </a:lnTo>
                  <a:lnTo>
                    <a:pt x="42732" y="2219"/>
                  </a:lnTo>
                  <a:lnTo>
                    <a:pt x="43384" y="2741"/>
                  </a:lnTo>
                  <a:lnTo>
                    <a:pt x="45798" y="4698"/>
                  </a:lnTo>
                  <a:lnTo>
                    <a:pt x="46451" y="5220"/>
                  </a:lnTo>
                  <a:lnTo>
                    <a:pt x="47234" y="5677"/>
                  </a:lnTo>
                  <a:lnTo>
                    <a:pt x="47951" y="6003"/>
                  </a:lnTo>
                  <a:lnTo>
                    <a:pt x="48734" y="6329"/>
                  </a:lnTo>
                  <a:lnTo>
                    <a:pt x="49582" y="6525"/>
                  </a:lnTo>
                  <a:lnTo>
                    <a:pt x="50430" y="6721"/>
                  </a:lnTo>
                  <a:lnTo>
                    <a:pt x="51278" y="6851"/>
                  </a:lnTo>
                  <a:lnTo>
                    <a:pt x="52975" y="6851"/>
                  </a:lnTo>
                  <a:lnTo>
                    <a:pt x="53823" y="6721"/>
                  </a:lnTo>
                  <a:lnTo>
                    <a:pt x="54671" y="6525"/>
                  </a:lnTo>
                  <a:lnTo>
                    <a:pt x="55519" y="6329"/>
                  </a:lnTo>
                  <a:lnTo>
                    <a:pt x="56302" y="6003"/>
                  </a:lnTo>
                  <a:lnTo>
                    <a:pt x="57085" y="5677"/>
                  </a:lnTo>
                  <a:lnTo>
                    <a:pt x="57802" y="5220"/>
                  </a:lnTo>
                  <a:lnTo>
                    <a:pt x="58455" y="4698"/>
                  </a:lnTo>
                  <a:lnTo>
                    <a:pt x="60934" y="2741"/>
                  </a:lnTo>
                  <a:lnTo>
                    <a:pt x="61521" y="2219"/>
                  </a:lnTo>
                  <a:lnTo>
                    <a:pt x="62239" y="1828"/>
                  </a:lnTo>
                  <a:lnTo>
                    <a:pt x="62891" y="1501"/>
                  </a:lnTo>
                  <a:lnTo>
                    <a:pt x="63609" y="1240"/>
                  </a:lnTo>
                  <a:lnTo>
                    <a:pt x="64392" y="1045"/>
                  </a:lnTo>
                  <a:lnTo>
                    <a:pt x="65174" y="849"/>
                  </a:lnTo>
                  <a:lnTo>
                    <a:pt x="65957" y="784"/>
                  </a:lnTo>
                  <a:lnTo>
                    <a:pt x="66740" y="718"/>
                  </a:lnTo>
                  <a:lnTo>
                    <a:pt x="67523" y="784"/>
                  </a:lnTo>
                  <a:lnTo>
                    <a:pt x="68306" y="849"/>
                  </a:lnTo>
                  <a:lnTo>
                    <a:pt x="69024" y="1045"/>
                  </a:lnTo>
                  <a:lnTo>
                    <a:pt x="69807" y="1240"/>
                  </a:lnTo>
                  <a:lnTo>
                    <a:pt x="70524" y="1501"/>
                  </a:lnTo>
                  <a:lnTo>
                    <a:pt x="71242" y="1828"/>
                  </a:lnTo>
                  <a:lnTo>
                    <a:pt x="71894" y="2219"/>
                  </a:lnTo>
                  <a:lnTo>
                    <a:pt x="72481" y="2676"/>
                  </a:lnTo>
                  <a:lnTo>
                    <a:pt x="74960" y="4698"/>
                  </a:lnTo>
                  <a:lnTo>
                    <a:pt x="75613" y="5220"/>
                  </a:lnTo>
                  <a:lnTo>
                    <a:pt x="76330" y="5677"/>
                  </a:lnTo>
                  <a:lnTo>
                    <a:pt x="77113" y="6003"/>
                  </a:lnTo>
                  <a:lnTo>
                    <a:pt x="77896" y="6329"/>
                  </a:lnTo>
                  <a:lnTo>
                    <a:pt x="78744" y="6525"/>
                  </a:lnTo>
                  <a:lnTo>
                    <a:pt x="79592" y="6721"/>
                  </a:lnTo>
                  <a:lnTo>
                    <a:pt x="80441" y="6851"/>
                  </a:lnTo>
                  <a:lnTo>
                    <a:pt x="82137" y="6851"/>
                  </a:lnTo>
                  <a:lnTo>
                    <a:pt x="82985" y="6721"/>
                  </a:lnTo>
                  <a:lnTo>
                    <a:pt x="83833" y="6525"/>
                  </a:lnTo>
                  <a:lnTo>
                    <a:pt x="84681" y="6329"/>
                  </a:lnTo>
                  <a:lnTo>
                    <a:pt x="85464" y="6003"/>
                  </a:lnTo>
                  <a:lnTo>
                    <a:pt x="86247" y="5677"/>
                  </a:lnTo>
                  <a:lnTo>
                    <a:pt x="86965" y="5220"/>
                  </a:lnTo>
                  <a:lnTo>
                    <a:pt x="87617" y="4698"/>
                  </a:lnTo>
                  <a:lnTo>
                    <a:pt x="90096" y="2741"/>
                  </a:lnTo>
                  <a:lnTo>
                    <a:pt x="90683" y="2219"/>
                  </a:lnTo>
                  <a:lnTo>
                    <a:pt x="91336" y="1828"/>
                  </a:lnTo>
                  <a:lnTo>
                    <a:pt x="92053" y="1501"/>
                  </a:lnTo>
                  <a:lnTo>
                    <a:pt x="92771" y="1240"/>
                  </a:lnTo>
                  <a:lnTo>
                    <a:pt x="93554" y="1045"/>
                  </a:lnTo>
                  <a:lnTo>
                    <a:pt x="94337" y="849"/>
                  </a:lnTo>
                  <a:lnTo>
                    <a:pt x="95120" y="784"/>
                  </a:lnTo>
                  <a:lnTo>
                    <a:pt x="95902" y="718"/>
                  </a:lnTo>
                  <a:lnTo>
                    <a:pt x="96685" y="784"/>
                  </a:lnTo>
                  <a:lnTo>
                    <a:pt x="97468" y="849"/>
                  </a:lnTo>
                  <a:lnTo>
                    <a:pt x="98186" y="1045"/>
                  </a:lnTo>
                  <a:lnTo>
                    <a:pt x="98969" y="1240"/>
                  </a:lnTo>
                  <a:lnTo>
                    <a:pt x="99686" y="1501"/>
                  </a:lnTo>
                  <a:lnTo>
                    <a:pt x="100404" y="1828"/>
                  </a:lnTo>
                  <a:lnTo>
                    <a:pt x="101056" y="2219"/>
                  </a:lnTo>
                  <a:lnTo>
                    <a:pt x="101643" y="2676"/>
                  </a:lnTo>
                  <a:lnTo>
                    <a:pt x="104123" y="4698"/>
                  </a:lnTo>
                  <a:lnTo>
                    <a:pt x="104775" y="5220"/>
                  </a:lnTo>
                  <a:lnTo>
                    <a:pt x="105493" y="5677"/>
                  </a:lnTo>
                  <a:lnTo>
                    <a:pt x="106276" y="6003"/>
                  </a:lnTo>
                  <a:lnTo>
                    <a:pt x="107058" y="6329"/>
                  </a:lnTo>
                  <a:lnTo>
                    <a:pt x="107907" y="6525"/>
                  </a:lnTo>
                  <a:lnTo>
                    <a:pt x="108755" y="6721"/>
                  </a:lnTo>
                  <a:lnTo>
                    <a:pt x="109603" y="6851"/>
                  </a:lnTo>
                  <a:lnTo>
                    <a:pt x="111299" y="6851"/>
                  </a:lnTo>
                  <a:lnTo>
                    <a:pt x="112147" y="6721"/>
                  </a:lnTo>
                  <a:lnTo>
                    <a:pt x="112995" y="6525"/>
                  </a:lnTo>
                  <a:lnTo>
                    <a:pt x="113843" y="6329"/>
                  </a:lnTo>
                  <a:lnTo>
                    <a:pt x="114626" y="6003"/>
                  </a:lnTo>
                  <a:lnTo>
                    <a:pt x="115409" y="5677"/>
                  </a:lnTo>
                  <a:lnTo>
                    <a:pt x="116127" y="5220"/>
                  </a:lnTo>
                  <a:lnTo>
                    <a:pt x="116779" y="4698"/>
                  </a:lnTo>
                  <a:lnTo>
                    <a:pt x="119258" y="2741"/>
                  </a:lnTo>
                  <a:lnTo>
                    <a:pt x="119845" y="2219"/>
                  </a:lnTo>
                  <a:lnTo>
                    <a:pt x="120498" y="1828"/>
                  </a:lnTo>
                  <a:lnTo>
                    <a:pt x="121215" y="1501"/>
                  </a:lnTo>
                  <a:lnTo>
                    <a:pt x="121933" y="1240"/>
                  </a:lnTo>
                  <a:lnTo>
                    <a:pt x="122716" y="1045"/>
                  </a:lnTo>
                  <a:lnTo>
                    <a:pt x="123499" y="849"/>
                  </a:lnTo>
                  <a:lnTo>
                    <a:pt x="124282" y="784"/>
                  </a:lnTo>
                  <a:lnTo>
                    <a:pt x="125065" y="718"/>
                  </a:lnTo>
                  <a:lnTo>
                    <a:pt x="125847" y="784"/>
                  </a:lnTo>
                  <a:lnTo>
                    <a:pt x="126630" y="849"/>
                  </a:lnTo>
                  <a:lnTo>
                    <a:pt x="127348" y="1045"/>
                  </a:lnTo>
                  <a:lnTo>
                    <a:pt x="128131" y="1240"/>
                  </a:lnTo>
                  <a:lnTo>
                    <a:pt x="128848" y="1501"/>
                  </a:lnTo>
                  <a:lnTo>
                    <a:pt x="129566" y="1828"/>
                  </a:lnTo>
                  <a:lnTo>
                    <a:pt x="130219" y="2219"/>
                  </a:lnTo>
                  <a:lnTo>
                    <a:pt x="130806" y="2676"/>
                  </a:lnTo>
                  <a:lnTo>
                    <a:pt x="133285" y="4698"/>
                  </a:lnTo>
                  <a:lnTo>
                    <a:pt x="133937" y="5220"/>
                  </a:lnTo>
                  <a:lnTo>
                    <a:pt x="134655" y="5677"/>
                  </a:lnTo>
                  <a:lnTo>
                    <a:pt x="135438" y="6003"/>
                  </a:lnTo>
                  <a:lnTo>
                    <a:pt x="136221" y="6329"/>
                  </a:lnTo>
                  <a:lnTo>
                    <a:pt x="137069" y="6525"/>
                  </a:lnTo>
                  <a:lnTo>
                    <a:pt x="137917" y="6721"/>
                  </a:lnTo>
                  <a:lnTo>
                    <a:pt x="138765" y="6851"/>
                  </a:lnTo>
                  <a:lnTo>
                    <a:pt x="140461" y="6851"/>
                  </a:lnTo>
                  <a:lnTo>
                    <a:pt x="141309" y="6721"/>
                  </a:lnTo>
                  <a:lnTo>
                    <a:pt x="142157" y="6525"/>
                  </a:lnTo>
                  <a:lnTo>
                    <a:pt x="143005" y="6329"/>
                  </a:lnTo>
                  <a:lnTo>
                    <a:pt x="143788" y="6003"/>
                  </a:lnTo>
                  <a:lnTo>
                    <a:pt x="144571" y="5677"/>
                  </a:lnTo>
                  <a:lnTo>
                    <a:pt x="145289" y="5220"/>
                  </a:lnTo>
                  <a:lnTo>
                    <a:pt x="145941" y="4698"/>
                  </a:lnTo>
                  <a:lnTo>
                    <a:pt x="148420" y="2741"/>
                  </a:lnTo>
                  <a:lnTo>
                    <a:pt x="149008" y="2219"/>
                  </a:lnTo>
                  <a:lnTo>
                    <a:pt x="149660" y="1828"/>
                  </a:lnTo>
                  <a:lnTo>
                    <a:pt x="150378" y="1501"/>
                  </a:lnTo>
                  <a:lnTo>
                    <a:pt x="151095" y="1240"/>
                  </a:lnTo>
                  <a:lnTo>
                    <a:pt x="151878" y="1045"/>
                  </a:lnTo>
                  <a:lnTo>
                    <a:pt x="152661" y="849"/>
                  </a:lnTo>
                  <a:lnTo>
                    <a:pt x="153379" y="784"/>
                  </a:lnTo>
                  <a:lnTo>
                    <a:pt x="154227" y="718"/>
                  </a:lnTo>
                  <a:lnTo>
                    <a:pt x="155010" y="784"/>
                  </a:lnTo>
                  <a:lnTo>
                    <a:pt x="155792" y="849"/>
                  </a:lnTo>
                  <a:lnTo>
                    <a:pt x="156510" y="1045"/>
                  </a:lnTo>
                  <a:lnTo>
                    <a:pt x="157293" y="1240"/>
                  </a:lnTo>
                  <a:lnTo>
                    <a:pt x="158011" y="1501"/>
                  </a:lnTo>
                  <a:lnTo>
                    <a:pt x="158728" y="1828"/>
                  </a:lnTo>
                  <a:lnTo>
                    <a:pt x="159381" y="2219"/>
                  </a:lnTo>
                  <a:lnTo>
                    <a:pt x="159968" y="2676"/>
                  </a:lnTo>
                  <a:lnTo>
                    <a:pt x="162447" y="4698"/>
                  </a:lnTo>
                  <a:lnTo>
                    <a:pt x="163099" y="5220"/>
                  </a:lnTo>
                  <a:lnTo>
                    <a:pt x="163817" y="5677"/>
                  </a:lnTo>
                  <a:lnTo>
                    <a:pt x="164600" y="6003"/>
                  </a:lnTo>
                  <a:lnTo>
                    <a:pt x="165383" y="6329"/>
                  </a:lnTo>
                  <a:lnTo>
                    <a:pt x="166231" y="6525"/>
                  </a:lnTo>
                  <a:lnTo>
                    <a:pt x="167079" y="6721"/>
                  </a:lnTo>
                  <a:lnTo>
                    <a:pt x="167927" y="6851"/>
                  </a:lnTo>
                  <a:lnTo>
                    <a:pt x="169623" y="6851"/>
                  </a:lnTo>
                  <a:lnTo>
                    <a:pt x="170471" y="6721"/>
                  </a:lnTo>
                  <a:lnTo>
                    <a:pt x="171320" y="6525"/>
                  </a:lnTo>
                  <a:lnTo>
                    <a:pt x="172168" y="6329"/>
                  </a:lnTo>
                  <a:lnTo>
                    <a:pt x="172951" y="6003"/>
                  </a:lnTo>
                  <a:lnTo>
                    <a:pt x="173733" y="5677"/>
                  </a:lnTo>
                  <a:lnTo>
                    <a:pt x="174451" y="5220"/>
                  </a:lnTo>
                  <a:lnTo>
                    <a:pt x="175103" y="4698"/>
                  </a:lnTo>
                  <a:lnTo>
                    <a:pt x="177583" y="2741"/>
                  </a:lnTo>
                  <a:lnTo>
                    <a:pt x="178170" y="2219"/>
                  </a:lnTo>
                  <a:lnTo>
                    <a:pt x="178822" y="1828"/>
                  </a:lnTo>
                  <a:lnTo>
                    <a:pt x="179540" y="1501"/>
                  </a:lnTo>
                  <a:lnTo>
                    <a:pt x="180257" y="1240"/>
                  </a:lnTo>
                  <a:lnTo>
                    <a:pt x="181040" y="1045"/>
                  </a:lnTo>
                  <a:lnTo>
                    <a:pt x="181758" y="849"/>
                  </a:lnTo>
                  <a:lnTo>
                    <a:pt x="182541" y="784"/>
                  </a:lnTo>
                  <a:lnTo>
                    <a:pt x="183324" y="718"/>
                  </a:lnTo>
                  <a:lnTo>
                    <a:pt x="184172" y="784"/>
                  </a:lnTo>
                  <a:lnTo>
                    <a:pt x="184889" y="849"/>
                  </a:lnTo>
                  <a:lnTo>
                    <a:pt x="185672" y="1045"/>
                  </a:lnTo>
                  <a:lnTo>
                    <a:pt x="186455" y="1240"/>
                  </a:lnTo>
                  <a:lnTo>
                    <a:pt x="187173" y="1501"/>
                  </a:lnTo>
                  <a:lnTo>
                    <a:pt x="187890" y="1828"/>
                  </a:lnTo>
                  <a:lnTo>
                    <a:pt x="188543" y="2219"/>
                  </a:lnTo>
                  <a:lnTo>
                    <a:pt x="189130" y="2741"/>
                  </a:lnTo>
                  <a:lnTo>
                    <a:pt x="191609" y="4698"/>
                  </a:lnTo>
                  <a:lnTo>
                    <a:pt x="192261" y="5220"/>
                  </a:lnTo>
                  <a:lnTo>
                    <a:pt x="192979" y="5677"/>
                  </a:lnTo>
                  <a:lnTo>
                    <a:pt x="193762" y="6003"/>
                  </a:lnTo>
                  <a:lnTo>
                    <a:pt x="194545" y="6329"/>
                  </a:lnTo>
                  <a:lnTo>
                    <a:pt x="195393" y="6525"/>
                  </a:lnTo>
                  <a:lnTo>
                    <a:pt x="196241" y="6721"/>
                  </a:lnTo>
                  <a:lnTo>
                    <a:pt x="197089" y="6851"/>
                  </a:lnTo>
                  <a:lnTo>
                    <a:pt x="198785" y="6851"/>
                  </a:lnTo>
                  <a:lnTo>
                    <a:pt x="199634" y="6721"/>
                  </a:lnTo>
                  <a:lnTo>
                    <a:pt x="200482" y="6525"/>
                  </a:lnTo>
                  <a:lnTo>
                    <a:pt x="201330" y="6329"/>
                  </a:lnTo>
                  <a:lnTo>
                    <a:pt x="202113" y="6003"/>
                  </a:lnTo>
                  <a:lnTo>
                    <a:pt x="202896" y="5677"/>
                  </a:lnTo>
                  <a:lnTo>
                    <a:pt x="203613" y="5220"/>
                  </a:lnTo>
                  <a:lnTo>
                    <a:pt x="204266" y="4698"/>
                  </a:lnTo>
                  <a:lnTo>
                    <a:pt x="206745" y="2741"/>
                  </a:lnTo>
                  <a:lnTo>
                    <a:pt x="207332" y="2219"/>
                  </a:lnTo>
                  <a:lnTo>
                    <a:pt x="207984" y="1828"/>
                  </a:lnTo>
                  <a:lnTo>
                    <a:pt x="208702" y="1501"/>
                  </a:lnTo>
                  <a:lnTo>
                    <a:pt x="209420" y="1240"/>
                  </a:lnTo>
                  <a:lnTo>
                    <a:pt x="210202" y="1045"/>
                  </a:lnTo>
                  <a:lnTo>
                    <a:pt x="210920" y="849"/>
                  </a:lnTo>
                  <a:lnTo>
                    <a:pt x="211703" y="784"/>
                  </a:lnTo>
                  <a:lnTo>
                    <a:pt x="212486" y="718"/>
                  </a:lnTo>
                  <a:lnTo>
                    <a:pt x="213269" y="784"/>
                  </a:lnTo>
                  <a:lnTo>
                    <a:pt x="214052" y="849"/>
                  </a:lnTo>
                  <a:lnTo>
                    <a:pt x="214834" y="1045"/>
                  </a:lnTo>
                  <a:lnTo>
                    <a:pt x="215617" y="1240"/>
                  </a:lnTo>
                  <a:lnTo>
                    <a:pt x="216335" y="1501"/>
                  </a:lnTo>
                  <a:lnTo>
                    <a:pt x="217053" y="1828"/>
                  </a:lnTo>
                  <a:lnTo>
                    <a:pt x="217705" y="2219"/>
                  </a:lnTo>
                  <a:lnTo>
                    <a:pt x="218292" y="2676"/>
                  </a:lnTo>
                  <a:lnTo>
                    <a:pt x="220771" y="4698"/>
                  </a:lnTo>
                  <a:lnTo>
                    <a:pt x="221424" y="5220"/>
                  </a:lnTo>
                  <a:lnTo>
                    <a:pt x="222141" y="5677"/>
                  </a:lnTo>
                  <a:lnTo>
                    <a:pt x="222924" y="6003"/>
                  </a:lnTo>
                  <a:lnTo>
                    <a:pt x="223707" y="6329"/>
                  </a:lnTo>
                  <a:lnTo>
                    <a:pt x="224555" y="6525"/>
                  </a:lnTo>
                  <a:lnTo>
                    <a:pt x="225403" y="6721"/>
                  </a:lnTo>
                  <a:lnTo>
                    <a:pt x="226251" y="6851"/>
                  </a:lnTo>
                  <a:lnTo>
                    <a:pt x="227948" y="6851"/>
                  </a:lnTo>
                  <a:lnTo>
                    <a:pt x="228796" y="6721"/>
                  </a:lnTo>
                  <a:lnTo>
                    <a:pt x="229644" y="6525"/>
                  </a:lnTo>
                  <a:lnTo>
                    <a:pt x="230492" y="6329"/>
                  </a:lnTo>
                  <a:lnTo>
                    <a:pt x="231275" y="6003"/>
                  </a:lnTo>
                  <a:lnTo>
                    <a:pt x="232058" y="5677"/>
                  </a:lnTo>
                  <a:lnTo>
                    <a:pt x="232775" y="5220"/>
                  </a:lnTo>
                  <a:lnTo>
                    <a:pt x="233428" y="4698"/>
                  </a:lnTo>
                  <a:lnTo>
                    <a:pt x="235907" y="2741"/>
                  </a:lnTo>
                  <a:lnTo>
                    <a:pt x="236494" y="2219"/>
                  </a:lnTo>
                  <a:lnTo>
                    <a:pt x="237146" y="1828"/>
                  </a:lnTo>
                  <a:lnTo>
                    <a:pt x="237864" y="1501"/>
                  </a:lnTo>
                  <a:lnTo>
                    <a:pt x="238582" y="1240"/>
                  </a:lnTo>
                  <a:lnTo>
                    <a:pt x="239365" y="1045"/>
                  </a:lnTo>
                  <a:lnTo>
                    <a:pt x="240082" y="849"/>
                  </a:lnTo>
                  <a:lnTo>
                    <a:pt x="240865" y="784"/>
                  </a:lnTo>
                  <a:lnTo>
                    <a:pt x="241648" y="718"/>
                  </a:lnTo>
                  <a:lnTo>
                    <a:pt x="242431" y="784"/>
                  </a:lnTo>
                  <a:lnTo>
                    <a:pt x="243214" y="849"/>
                  </a:lnTo>
                  <a:lnTo>
                    <a:pt x="243997" y="1045"/>
                  </a:lnTo>
                  <a:lnTo>
                    <a:pt x="244779" y="1240"/>
                  </a:lnTo>
                  <a:lnTo>
                    <a:pt x="245497" y="1501"/>
                  </a:lnTo>
                  <a:lnTo>
                    <a:pt x="246149" y="1828"/>
                  </a:lnTo>
                  <a:lnTo>
                    <a:pt x="246867" y="2219"/>
                  </a:lnTo>
                  <a:lnTo>
                    <a:pt x="247454" y="2676"/>
                  </a:lnTo>
                  <a:lnTo>
                    <a:pt x="249933" y="4698"/>
                  </a:lnTo>
                  <a:lnTo>
                    <a:pt x="250586" y="5220"/>
                  </a:lnTo>
                  <a:lnTo>
                    <a:pt x="251303" y="5677"/>
                  </a:lnTo>
                  <a:lnTo>
                    <a:pt x="252086" y="6003"/>
                  </a:lnTo>
                  <a:lnTo>
                    <a:pt x="252869" y="6329"/>
                  </a:lnTo>
                  <a:lnTo>
                    <a:pt x="253717" y="6525"/>
                  </a:lnTo>
                  <a:lnTo>
                    <a:pt x="254565" y="6721"/>
                  </a:lnTo>
                  <a:lnTo>
                    <a:pt x="255414" y="6851"/>
                  </a:lnTo>
                  <a:lnTo>
                    <a:pt x="257110" y="6851"/>
                  </a:lnTo>
                  <a:lnTo>
                    <a:pt x="257958" y="6721"/>
                  </a:lnTo>
                  <a:lnTo>
                    <a:pt x="258806" y="6525"/>
                  </a:lnTo>
                  <a:lnTo>
                    <a:pt x="259654" y="6329"/>
                  </a:lnTo>
                  <a:lnTo>
                    <a:pt x="260437" y="6003"/>
                  </a:lnTo>
                  <a:lnTo>
                    <a:pt x="261220" y="5677"/>
                  </a:lnTo>
                  <a:lnTo>
                    <a:pt x="261938" y="5220"/>
                  </a:lnTo>
                  <a:lnTo>
                    <a:pt x="262590" y="4698"/>
                  </a:lnTo>
                  <a:lnTo>
                    <a:pt x="265069" y="2676"/>
                  </a:lnTo>
                  <a:lnTo>
                    <a:pt x="265656" y="2219"/>
                  </a:lnTo>
                  <a:lnTo>
                    <a:pt x="266309" y="1828"/>
                  </a:lnTo>
                  <a:lnTo>
                    <a:pt x="267026" y="1501"/>
                  </a:lnTo>
                  <a:lnTo>
                    <a:pt x="267744" y="1240"/>
                  </a:lnTo>
                  <a:lnTo>
                    <a:pt x="268527" y="1045"/>
                  </a:lnTo>
                  <a:lnTo>
                    <a:pt x="269244" y="849"/>
                  </a:lnTo>
                  <a:lnTo>
                    <a:pt x="270027" y="784"/>
                  </a:lnTo>
                  <a:lnTo>
                    <a:pt x="270810" y="718"/>
                  </a:lnTo>
                  <a:lnTo>
                    <a:pt x="271593" y="784"/>
                  </a:lnTo>
                  <a:lnTo>
                    <a:pt x="272376" y="849"/>
                  </a:lnTo>
                  <a:lnTo>
                    <a:pt x="273159" y="1045"/>
                  </a:lnTo>
                  <a:lnTo>
                    <a:pt x="273942" y="1240"/>
                  </a:lnTo>
                  <a:lnTo>
                    <a:pt x="274659" y="1501"/>
                  </a:lnTo>
                  <a:lnTo>
                    <a:pt x="275312" y="1828"/>
                  </a:lnTo>
                  <a:lnTo>
                    <a:pt x="276029" y="2219"/>
                  </a:lnTo>
                  <a:lnTo>
                    <a:pt x="276616" y="2676"/>
                  </a:lnTo>
                  <a:lnTo>
                    <a:pt x="279096" y="4698"/>
                  </a:lnTo>
                  <a:lnTo>
                    <a:pt x="279683" y="5155"/>
                  </a:lnTo>
                  <a:lnTo>
                    <a:pt x="280400" y="5611"/>
                  </a:lnTo>
                  <a:lnTo>
                    <a:pt x="281053" y="5938"/>
                  </a:lnTo>
                  <a:lnTo>
                    <a:pt x="281836" y="6264"/>
                  </a:lnTo>
                  <a:lnTo>
                    <a:pt x="282553" y="6460"/>
                  </a:lnTo>
                  <a:lnTo>
                    <a:pt x="283336" y="6655"/>
                  </a:lnTo>
                  <a:lnTo>
                    <a:pt x="284119" y="6786"/>
                  </a:lnTo>
                  <a:lnTo>
                    <a:pt x="284967" y="6851"/>
                  </a:lnTo>
                  <a:lnTo>
                    <a:pt x="285750" y="6133"/>
                  </a:lnTo>
                  <a:lnTo>
                    <a:pt x="284902" y="6133"/>
                  </a:lnTo>
                  <a:lnTo>
                    <a:pt x="284119" y="6003"/>
                  </a:lnTo>
                  <a:lnTo>
                    <a:pt x="283271" y="5872"/>
                  </a:lnTo>
                  <a:lnTo>
                    <a:pt x="282488" y="5677"/>
                  </a:lnTo>
                  <a:lnTo>
                    <a:pt x="281705" y="5416"/>
                  </a:lnTo>
                  <a:lnTo>
                    <a:pt x="280988" y="5090"/>
                  </a:lnTo>
                  <a:lnTo>
                    <a:pt x="280270" y="4633"/>
                  </a:lnTo>
                  <a:lnTo>
                    <a:pt x="279617" y="4176"/>
                  </a:lnTo>
                  <a:lnTo>
                    <a:pt x="277204" y="2154"/>
                  </a:lnTo>
                  <a:lnTo>
                    <a:pt x="276486" y="1632"/>
                  </a:lnTo>
                  <a:lnTo>
                    <a:pt x="275768" y="1240"/>
                  </a:lnTo>
                  <a:lnTo>
                    <a:pt x="274985" y="849"/>
                  </a:lnTo>
                  <a:lnTo>
                    <a:pt x="274203" y="523"/>
                  </a:lnTo>
                  <a:lnTo>
                    <a:pt x="273420" y="327"/>
                  </a:lnTo>
                  <a:lnTo>
                    <a:pt x="272572" y="131"/>
                  </a:lnTo>
                  <a:lnTo>
                    <a:pt x="271723" y="66"/>
                  </a:lnTo>
                  <a:lnTo>
                    <a:pt x="270810" y="1"/>
                  </a:lnTo>
                  <a:lnTo>
                    <a:pt x="269962" y="66"/>
                  </a:lnTo>
                  <a:lnTo>
                    <a:pt x="269114" y="131"/>
                  </a:lnTo>
                  <a:lnTo>
                    <a:pt x="268266" y="327"/>
                  </a:lnTo>
                  <a:lnTo>
                    <a:pt x="267483" y="523"/>
                  </a:lnTo>
                  <a:lnTo>
                    <a:pt x="266635" y="849"/>
                  </a:lnTo>
                  <a:lnTo>
                    <a:pt x="265917" y="1240"/>
                  </a:lnTo>
                  <a:lnTo>
                    <a:pt x="265200" y="1632"/>
                  </a:lnTo>
                  <a:lnTo>
                    <a:pt x="264482" y="2154"/>
                  </a:lnTo>
                  <a:lnTo>
                    <a:pt x="262068" y="4176"/>
                  </a:lnTo>
                  <a:lnTo>
                    <a:pt x="261416" y="4633"/>
                  </a:lnTo>
                  <a:lnTo>
                    <a:pt x="260763" y="5024"/>
                  </a:lnTo>
                  <a:lnTo>
                    <a:pt x="260046" y="5350"/>
                  </a:lnTo>
                  <a:lnTo>
                    <a:pt x="259328" y="5611"/>
                  </a:lnTo>
                  <a:lnTo>
                    <a:pt x="258610" y="5872"/>
                  </a:lnTo>
                  <a:lnTo>
                    <a:pt x="257827" y="6003"/>
                  </a:lnTo>
                  <a:lnTo>
                    <a:pt x="257045" y="6068"/>
                  </a:lnTo>
                  <a:lnTo>
                    <a:pt x="256262" y="6133"/>
                  </a:lnTo>
                  <a:lnTo>
                    <a:pt x="255479" y="6068"/>
                  </a:lnTo>
                  <a:lnTo>
                    <a:pt x="254696" y="6003"/>
                  </a:lnTo>
                  <a:lnTo>
                    <a:pt x="253913" y="5872"/>
                  </a:lnTo>
                  <a:lnTo>
                    <a:pt x="253195" y="5611"/>
                  </a:lnTo>
                  <a:lnTo>
                    <a:pt x="252413" y="5350"/>
                  </a:lnTo>
                  <a:lnTo>
                    <a:pt x="251760" y="5024"/>
                  </a:lnTo>
                  <a:lnTo>
                    <a:pt x="251108" y="4633"/>
                  </a:lnTo>
                  <a:lnTo>
                    <a:pt x="250455" y="4176"/>
                  </a:lnTo>
                  <a:lnTo>
                    <a:pt x="248041" y="2154"/>
                  </a:lnTo>
                  <a:lnTo>
                    <a:pt x="247324" y="1632"/>
                  </a:lnTo>
                  <a:lnTo>
                    <a:pt x="246606" y="1240"/>
                  </a:lnTo>
                  <a:lnTo>
                    <a:pt x="245823" y="849"/>
                  </a:lnTo>
                  <a:lnTo>
                    <a:pt x="245040" y="523"/>
                  </a:lnTo>
                  <a:lnTo>
                    <a:pt x="244258" y="327"/>
                  </a:lnTo>
                  <a:lnTo>
                    <a:pt x="243409" y="131"/>
                  </a:lnTo>
                  <a:lnTo>
                    <a:pt x="242561" y="66"/>
                  </a:lnTo>
                  <a:lnTo>
                    <a:pt x="241648" y="1"/>
                  </a:lnTo>
                  <a:lnTo>
                    <a:pt x="240800" y="66"/>
                  </a:lnTo>
                  <a:lnTo>
                    <a:pt x="239952" y="131"/>
                  </a:lnTo>
                  <a:lnTo>
                    <a:pt x="239104" y="327"/>
                  </a:lnTo>
                  <a:lnTo>
                    <a:pt x="238321" y="523"/>
                  </a:lnTo>
                  <a:lnTo>
                    <a:pt x="237473" y="849"/>
                  </a:lnTo>
                  <a:lnTo>
                    <a:pt x="236755" y="1240"/>
                  </a:lnTo>
                  <a:lnTo>
                    <a:pt x="236037" y="1632"/>
                  </a:lnTo>
                  <a:lnTo>
                    <a:pt x="235320" y="2154"/>
                  </a:lnTo>
                  <a:lnTo>
                    <a:pt x="232906" y="4176"/>
                  </a:lnTo>
                  <a:lnTo>
                    <a:pt x="232253" y="4633"/>
                  </a:lnTo>
                  <a:lnTo>
                    <a:pt x="231601" y="5024"/>
                  </a:lnTo>
                  <a:lnTo>
                    <a:pt x="230883" y="5350"/>
                  </a:lnTo>
                  <a:lnTo>
                    <a:pt x="230166" y="5611"/>
                  </a:lnTo>
                  <a:lnTo>
                    <a:pt x="229448" y="5872"/>
                  </a:lnTo>
                  <a:lnTo>
                    <a:pt x="228665" y="6003"/>
                  </a:lnTo>
                  <a:lnTo>
                    <a:pt x="227882" y="6068"/>
                  </a:lnTo>
                  <a:lnTo>
                    <a:pt x="227099" y="6133"/>
                  </a:lnTo>
                  <a:lnTo>
                    <a:pt x="226317" y="6068"/>
                  </a:lnTo>
                  <a:lnTo>
                    <a:pt x="225534" y="6003"/>
                  </a:lnTo>
                  <a:lnTo>
                    <a:pt x="224751" y="5872"/>
                  </a:lnTo>
                  <a:lnTo>
                    <a:pt x="224033" y="5611"/>
                  </a:lnTo>
                  <a:lnTo>
                    <a:pt x="223250" y="5350"/>
                  </a:lnTo>
                  <a:lnTo>
                    <a:pt x="222598" y="5024"/>
                  </a:lnTo>
                  <a:lnTo>
                    <a:pt x="221946" y="4633"/>
                  </a:lnTo>
                  <a:lnTo>
                    <a:pt x="221293" y="4176"/>
                  </a:lnTo>
                  <a:lnTo>
                    <a:pt x="218879" y="2154"/>
                  </a:lnTo>
                  <a:lnTo>
                    <a:pt x="218162" y="1632"/>
                  </a:lnTo>
                  <a:lnTo>
                    <a:pt x="217444" y="1240"/>
                  </a:lnTo>
                  <a:lnTo>
                    <a:pt x="216661" y="849"/>
                  </a:lnTo>
                  <a:lnTo>
                    <a:pt x="215878" y="523"/>
                  </a:lnTo>
                  <a:lnTo>
                    <a:pt x="215095" y="327"/>
                  </a:lnTo>
                  <a:lnTo>
                    <a:pt x="214247" y="131"/>
                  </a:lnTo>
                  <a:lnTo>
                    <a:pt x="213399" y="66"/>
                  </a:lnTo>
                  <a:lnTo>
                    <a:pt x="212486" y="1"/>
                  </a:lnTo>
                  <a:lnTo>
                    <a:pt x="211638" y="66"/>
                  </a:lnTo>
                  <a:lnTo>
                    <a:pt x="210790" y="131"/>
                  </a:lnTo>
                  <a:lnTo>
                    <a:pt x="209941" y="327"/>
                  </a:lnTo>
                  <a:lnTo>
                    <a:pt x="209159" y="523"/>
                  </a:lnTo>
                  <a:lnTo>
                    <a:pt x="208310" y="849"/>
                  </a:lnTo>
                  <a:lnTo>
                    <a:pt x="207593" y="1240"/>
                  </a:lnTo>
                  <a:lnTo>
                    <a:pt x="206875" y="1632"/>
                  </a:lnTo>
                  <a:lnTo>
                    <a:pt x="206158" y="2154"/>
                  </a:lnTo>
                  <a:lnTo>
                    <a:pt x="203744" y="4176"/>
                  </a:lnTo>
                  <a:lnTo>
                    <a:pt x="203091" y="4633"/>
                  </a:lnTo>
                  <a:lnTo>
                    <a:pt x="202439" y="5024"/>
                  </a:lnTo>
                  <a:lnTo>
                    <a:pt x="201721" y="5350"/>
                  </a:lnTo>
                  <a:lnTo>
                    <a:pt x="201004" y="5611"/>
                  </a:lnTo>
                  <a:lnTo>
                    <a:pt x="200286" y="5872"/>
                  </a:lnTo>
                  <a:lnTo>
                    <a:pt x="199503" y="6003"/>
                  </a:lnTo>
                  <a:lnTo>
                    <a:pt x="198720" y="6068"/>
                  </a:lnTo>
                  <a:lnTo>
                    <a:pt x="197937" y="6133"/>
                  </a:lnTo>
                  <a:lnTo>
                    <a:pt x="197154" y="6068"/>
                  </a:lnTo>
                  <a:lnTo>
                    <a:pt x="196372" y="6003"/>
                  </a:lnTo>
                  <a:lnTo>
                    <a:pt x="195589" y="5872"/>
                  </a:lnTo>
                  <a:lnTo>
                    <a:pt x="194871" y="5611"/>
                  </a:lnTo>
                  <a:lnTo>
                    <a:pt x="194088" y="5350"/>
                  </a:lnTo>
                  <a:lnTo>
                    <a:pt x="193436" y="5024"/>
                  </a:lnTo>
                  <a:lnTo>
                    <a:pt x="192783" y="4633"/>
                  </a:lnTo>
                  <a:lnTo>
                    <a:pt x="192131" y="4176"/>
                  </a:lnTo>
                  <a:lnTo>
                    <a:pt x="189717" y="2154"/>
                  </a:lnTo>
                  <a:lnTo>
                    <a:pt x="188999" y="1632"/>
                  </a:lnTo>
                  <a:lnTo>
                    <a:pt x="188282" y="1240"/>
                  </a:lnTo>
                  <a:lnTo>
                    <a:pt x="187499" y="849"/>
                  </a:lnTo>
                  <a:lnTo>
                    <a:pt x="186716" y="523"/>
                  </a:lnTo>
                  <a:lnTo>
                    <a:pt x="185933" y="327"/>
                  </a:lnTo>
                  <a:lnTo>
                    <a:pt x="185085" y="131"/>
                  </a:lnTo>
                  <a:lnTo>
                    <a:pt x="184237" y="66"/>
                  </a:lnTo>
                  <a:lnTo>
                    <a:pt x="183324" y="1"/>
                  </a:lnTo>
                  <a:lnTo>
                    <a:pt x="182476" y="66"/>
                  </a:lnTo>
                  <a:lnTo>
                    <a:pt x="181627" y="131"/>
                  </a:lnTo>
                  <a:lnTo>
                    <a:pt x="180779" y="327"/>
                  </a:lnTo>
                  <a:lnTo>
                    <a:pt x="179996" y="523"/>
                  </a:lnTo>
                  <a:lnTo>
                    <a:pt x="179148" y="849"/>
                  </a:lnTo>
                  <a:lnTo>
                    <a:pt x="178431" y="1240"/>
                  </a:lnTo>
                  <a:lnTo>
                    <a:pt x="177713" y="1632"/>
                  </a:lnTo>
                  <a:lnTo>
                    <a:pt x="176995" y="2154"/>
                  </a:lnTo>
                  <a:lnTo>
                    <a:pt x="174582" y="4176"/>
                  </a:lnTo>
                  <a:lnTo>
                    <a:pt x="173929" y="4633"/>
                  </a:lnTo>
                  <a:lnTo>
                    <a:pt x="173277" y="5024"/>
                  </a:lnTo>
                  <a:lnTo>
                    <a:pt x="172559" y="5350"/>
                  </a:lnTo>
                  <a:lnTo>
                    <a:pt x="171841" y="5611"/>
                  </a:lnTo>
                  <a:lnTo>
                    <a:pt x="171124" y="5872"/>
                  </a:lnTo>
                  <a:lnTo>
                    <a:pt x="170341" y="6003"/>
                  </a:lnTo>
                  <a:lnTo>
                    <a:pt x="169558" y="6068"/>
                  </a:lnTo>
                  <a:lnTo>
                    <a:pt x="168775" y="6133"/>
                  </a:lnTo>
                  <a:lnTo>
                    <a:pt x="167992" y="6068"/>
                  </a:lnTo>
                  <a:lnTo>
                    <a:pt x="167209" y="6003"/>
                  </a:lnTo>
                  <a:lnTo>
                    <a:pt x="166427" y="5872"/>
                  </a:lnTo>
                  <a:lnTo>
                    <a:pt x="165709" y="5611"/>
                  </a:lnTo>
                  <a:lnTo>
                    <a:pt x="164991" y="5350"/>
                  </a:lnTo>
                  <a:lnTo>
                    <a:pt x="164274" y="5024"/>
                  </a:lnTo>
                  <a:lnTo>
                    <a:pt x="163621" y="4633"/>
                  </a:lnTo>
                  <a:lnTo>
                    <a:pt x="162969" y="4176"/>
                  </a:lnTo>
                  <a:lnTo>
                    <a:pt x="160555" y="2154"/>
                  </a:lnTo>
                  <a:lnTo>
                    <a:pt x="159837" y="1632"/>
                  </a:lnTo>
                  <a:lnTo>
                    <a:pt x="159120" y="1240"/>
                  </a:lnTo>
                  <a:lnTo>
                    <a:pt x="158402" y="849"/>
                  </a:lnTo>
                  <a:lnTo>
                    <a:pt x="157554" y="523"/>
                  </a:lnTo>
                  <a:lnTo>
                    <a:pt x="156771" y="327"/>
                  </a:lnTo>
                  <a:lnTo>
                    <a:pt x="155923" y="131"/>
                  </a:lnTo>
                  <a:lnTo>
                    <a:pt x="155075" y="66"/>
                  </a:lnTo>
                  <a:lnTo>
                    <a:pt x="154227" y="1"/>
                  </a:lnTo>
                  <a:lnTo>
                    <a:pt x="153313" y="66"/>
                  </a:lnTo>
                  <a:lnTo>
                    <a:pt x="152465" y="131"/>
                  </a:lnTo>
                  <a:lnTo>
                    <a:pt x="151617" y="327"/>
                  </a:lnTo>
                  <a:lnTo>
                    <a:pt x="150834" y="523"/>
                  </a:lnTo>
                  <a:lnTo>
                    <a:pt x="150051" y="849"/>
                  </a:lnTo>
                  <a:lnTo>
                    <a:pt x="149269" y="1240"/>
                  </a:lnTo>
                  <a:lnTo>
                    <a:pt x="148551" y="1632"/>
                  </a:lnTo>
                  <a:lnTo>
                    <a:pt x="147833" y="2154"/>
                  </a:lnTo>
                  <a:lnTo>
                    <a:pt x="145419" y="4176"/>
                  </a:lnTo>
                  <a:lnTo>
                    <a:pt x="144767" y="4633"/>
                  </a:lnTo>
                  <a:lnTo>
                    <a:pt x="144115" y="5024"/>
                  </a:lnTo>
                  <a:lnTo>
                    <a:pt x="143397" y="5350"/>
                  </a:lnTo>
                  <a:lnTo>
                    <a:pt x="142679" y="5611"/>
                  </a:lnTo>
                  <a:lnTo>
                    <a:pt x="141962" y="5872"/>
                  </a:lnTo>
                  <a:lnTo>
                    <a:pt x="141179" y="6003"/>
                  </a:lnTo>
                  <a:lnTo>
                    <a:pt x="140396" y="6068"/>
                  </a:lnTo>
                  <a:lnTo>
                    <a:pt x="139613" y="6133"/>
                  </a:lnTo>
                  <a:lnTo>
                    <a:pt x="138830" y="6068"/>
                  </a:lnTo>
                  <a:lnTo>
                    <a:pt x="138047" y="6003"/>
                  </a:lnTo>
                  <a:lnTo>
                    <a:pt x="137264" y="5872"/>
                  </a:lnTo>
                  <a:lnTo>
                    <a:pt x="136547" y="5611"/>
                  </a:lnTo>
                  <a:lnTo>
                    <a:pt x="135829" y="5350"/>
                  </a:lnTo>
                  <a:lnTo>
                    <a:pt x="135111" y="5024"/>
                  </a:lnTo>
                  <a:lnTo>
                    <a:pt x="134459" y="4633"/>
                  </a:lnTo>
                  <a:lnTo>
                    <a:pt x="133807" y="4176"/>
                  </a:lnTo>
                  <a:lnTo>
                    <a:pt x="131393" y="2154"/>
                  </a:lnTo>
                  <a:lnTo>
                    <a:pt x="130675" y="1632"/>
                  </a:lnTo>
                  <a:lnTo>
                    <a:pt x="129958" y="1240"/>
                  </a:lnTo>
                  <a:lnTo>
                    <a:pt x="129240" y="849"/>
                  </a:lnTo>
                  <a:lnTo>
                    <a:pt x="128392" y="523"/>
                  </a:lnTo>
                  <a:lnTo>
                    <a:pt x="127609" y="327"/>
                  </a:lnTo>
                  <a:lnTo>
                    <a:pt x="126761" y="131"/>
                  </a:lnTo>
                  <a:lnTo>
                    <a:pt x="125913" y="66"/>
                  </a:lnTo>
                  <a:lnTo>
                    <a:pt x="125065" y="1"/>
                  </a:lnTo>
                  <a:lnTo>
                    <a:pt x="124151" y="66"/>
                  </a:lnTo>
                  <a:lnTo>
                    <a:pt x="123303" y="131"/>
                  </a:lnTo>
                  <a:lnTo>
                    <a:pt x="122455" y="327"/>
                  </a:lnTo>
                  <a:lnTo>
                    <a:pt x="121672" y="523"/>
                  </a:lnTo>
                  <a:lnTo>
                    <a:pt x="120889" y="849"/>
                  </a:lnTo>
                  <a:lnTo>
                    <a:pt x="120106" y="1240"/>
                  </a:lnTo>
                  <a:lnTo>
                    <a:pt x="119389" y="1632"/>
                  </a:lnTo>
                  <a:lnTo>
                    <a:pt x="118671" y="2154"/>
                  </a:lnTo>
                  <a:lnTo>
                    <a:pt x="116257" y="4176"/>
                  </a:lnTo>
                  <a:lnTo>
                    <a:pt x="115605" y="4633"/>
                  </a:lnTo>
                  <a:lnTo>
                    <a:pt x="114952" y="5024"/>
                  </a:lnTo>
                  <a:lnTo>
                    <a:pt x="114300" y="5350"/>
                  </a:lnTo>
                  <a:lnTo>
                    <a:pt x="113517" y="5611"/>
                  </a:lnTo>
                  <a:lnTo>
                    <a:pt x="112799" y="5872"/>
                  </a:lnTo>
                  <a:lnTo>
                    <a:pt x="112017" y="6003"/>
                  </a:lnTo>
                  <a:lnTo>
                    <a:pt x="111234" y="6068"/>
                  </a:lnTo>
                  <a:lnTo>
                    <a:pt x="110451" y="6133"/>
                  </a:lnTo>
                  <a:lnTo>
                    <a:pt x="109668" y="6068"/>
                  </a:lnTo>
                  <a:lnTo>
                    <a:pt x="108885" y="6003"/>
                  </a:lnTo>
                  <a:lnTo>
                    <a:pt x="108102" y="5872"/>
                  </a:lnTo>
                  <a:lnTo>
                    <a:pt x="107385" y="5611"/>
                  </a:lnTo>
                  <a:lnTo>
                    <a:pt x="106667" y="5350"/>
                  </a:lnTo>
                  <a:lnTo>
                    <a:pt x="105949" y="5024"/>
                  </a:lnTo>
                  <a:lnTo>
                    <a:pt x="105297" y="4633"/>
                  </a:lnTo>
                  <a:lnTo>
                    <a:pt x="104645" y="4176"/>
                  </a:lnTo>
                  <a:lnTo>
                    <a:pt x="102231" y="2154"/>
                  </a:lnTo>
                  <a:lnTo>
                    <a:pt x="101513" y="1632"/>
                  </a:lnTo>
                  <a:lnTo>
                    <a:pt x="100795" y="1240"/>
                  </a:lnTo>
                  <a:lnTo>
                    <a:pt x="100078" y="849"/>
                  </a:lnTo>
                  <a:lnTo>
                    <a:pt x="99230" y="523"/>
                  </a:lnTo>
                  <a:lnTo>
                    <a:pt x="98447" y="327"/>
                  </a:lnTo>
                  <a:lnTo>
                    <a:pt x="97599" y="131"/>
                  </a:lnTo>
                  <a:lnTo>
                    <a:pt x="96751" y="66"/>
                  </a:lnTo>
                  <a:lnTo>
                    <a:pt x="95902" y="1"/>
                  </a:lnTo>
                  <a:lnTo>
                    <a:pt x="94989" y="66"/>
                  </a:lnTo>
                  <a:lnTo>
                    <a:pt x="94141" y="131"/>
                  </a:lnTo>
                  <a:lnTo>
                    <a:pt x="93293" y="327"/>
                  </a:lnTo>
                  <a:lnTo>
                    <a:pt x="92510" y="523"/>
                  </a:lnTo>
                  <a:lnTo>
                    <a:pt x="91727" y="849"/>
                  </a:lnTo>
                  <a:lnTo>
                    <a:pt x="90944" y="1240"/>
                  </a:lnTo>
                  <a:lnTo>
                    <a:pt x="90227" y="1632"/>
                  </a:lnTo>
                  <a:lnTo>
                    <a:pt x="89509" y="2154"/>
                  </a:lnTo>
                  <a:lnTo>
                    <a:pt x="87095" y="4176"/>
                  </a:lnTo>
                  <a:lnTo>
                    <a:pt x="86443" y="4633"/>
                  </a:lnTo>
                  <a:lnTo>
                    <a:pt x="85790" y="5024"/>
                  </a:lnTo>
                  <a:lnTo>
                    <a:pt x="85138" y="5350"/>
                  </a:lnTo>
                  <a:lnTo>
                    <a:pt x="84355" y="5611"/>
                  </a:lnTo>
                  <a:lnTo>
                    <a:pt x="83637" y="5872"/>
                  </a:lnTo>
                  <a:lnTo>
                    <a:pt x="82854" y="6003"/>
                  </a:lnTo>
                  <a:lnTo>
                    <a:pt x="82072" y="6068"/>
                  </a:lnTo>
                  <a:lnTo>
                    <a:pt x="81289" y="6133"/>
                  </a:lnTo>
                  <a:lnTo>
                    <a:pt x="80506" y="6068"/>
                  </a:lnTo>
                  <a:lnTo>
                    <a:pt x="79723" y="6003"/>
                  </a:lnTo>
                  <a:lnTo>
                    <a:pt x="78940" y="5872"/>
                  </a:lnTo>
                  <a:lnTo>
                    <a:pt x="78222" y="5611"/>
                  </a:lnTo>
                  <a:lnTo>
                    <a:pt x="77505" y="5350"/>
                  </a:lnTo>
                  <a:lnTo>
                    <a:pt x="76787" y="5024"/>
                  </a:lnTo>
                  <a:lnTo>
                    <a:pt x="76135" y="4633"/>
                  </a:lnTo>
                  <a:lnTo>
                    <a:pt x="75482" y="4176"/>
                  </a:lnTo>
                  <a:lnTo>
                    <a:pt x="73068" y="2154"/>
                  </a:lnTo>
                  <a:lnTo>
                    <a:pt x="72351" y="1632"/>
                  </a:lnTo>
                  <a:lnTo>
                    <a:pt x="71633" y="1240"/>
                  </a:lnTo>
                  <a:lnTo>
                    <a:pt x="70916" y="849"/>
                  </a:lnTo>
                  <a:lnTo>
                    <a:pt x="70067" y="523"/>
                  </a:lnTo>
                  <a:lnTo>
                    <a:pt x="69285" y="327"/>
                  </a:lnTo>
                  <a:lnTo>
                    <a:pt x="68436" y="131"/>
                  </a:lnTo>
                  <a:lnTo>
                    <a:pt x="67588" y="66"/>
                  </a:lnTo>
                  <a:lnTo>
                    <a:pt x="66740" y="1"/>
                  </a:lnTo>
                  <a:lnTo>
                    <a:pt x="65827" y="66"/>
                  </a:lnTo>
                  <a:lnTo>
                    <a:pt x="64979" y="131"/>
                  </a:lnTo>
                  <a:lnTo>
                    <a:pt x="64196" y="327"/>
                  </a:lnTo>
                  <a:lnTo>
                    <a:pt x="63348" y="523"/>
                  </a:lnTo>
                  <a:lnTo>
                    <a:pt x="62565" y="849"/>
                  </a:lnTo>
                  <a:lnTo>
                    <a:pt x="61782" y="1240"/>
                  </a:lnTo>
                  <a:lnTo>
                    <a:pt x="61064" y="1632"/>
                  </a:lnTo>
                  <a:lnTo>
                    <a:pt x="60347" y="2154"/>
                  </a:lnTo>
                  <a:lnTo>
                    <a:pt x="57933" y="4176"/>
                  </a:lnTo>
                  <a:lnTo>
                    <a:pt x="57280" y="4633"/>
                  </a:lnTo>
                  <a:lnTo>
                    <a:pt x="56628" y="5024"/>
                  </a:lnTo>
                  <a:lnTo>
                    <a:pt x="55976" y="5350"/>
                  </a:lnTo>
                  <a:lnTo>
                    <a:pt x="55193" y="5611"/>
                  </a:lnTo>
                  <a:lnTo>
                    <a:pt x="54475" y="5872"/>
                  </a:lnTo>
                  <a:lnTo>
                    <a:pt x="53692" y="6003"/>
                  </a:lnTo>
                  <a:lnTo>
                    <a:pt x="52909" y="6068"/>
                  </a:lnTo>
                  <a:lnTo>
                    <a:pt x="52127" y="6133"/>
                  </a:lnTo>
                  <a:lnTo>
                    <a:pt x="51344" y="6068"/>
                  </a:lnTo>
                  <a:lnTo>
                    <a:pt x="50561" y="6003"/>
                  </a:lnTo>
                  <a:lnTo>
                    <a:pt x="49778" y="5872"/>
                  </a:lnTo>
                  <a:lnTo>
                    <a:pt x="49060" y="5611"/>
                  </a:lnTo>
                  <a:lnTo>
                    <a:pt x="48343" y="5350"/>
                  </a:lnTo>
                  <a:lnTo>
                    <a:pt x="47625" y="5024"/>
                  </a:lnTo>
                  <a:lnTo>
                    <a:pt x="46973" y="4633"/>
                  </a:lnTo>
                  <a:lnTo>
                    <a:pt x="46320" y="4176"/>
                  </a:lnTo>
                  <a:lnTo>
                    <a:pt x="43906" y="2154"/>
                  </a:lnTo>
                  <a:lnTo>
                    <a:pt x="43254" y="1632"/>
                  </a:lnTo>
                  <a:lnTo>
                    <a:pt x="42471" y="1240"/>
                  </a:lnTo>
                  <a:lnTo>
                    <a:pt x="41753" y="849"/>
                  </a:lnTo>
                  <a:lnTo>
                    <a:pt x="40971" y="523"/>
                  </a:lnTo>
                  <a:lnTo>
                    <a:pt x="40122" y="327"/>
                  </a:lnTo>
                  <a:lnTo>
                    <a:pt x="39274" y="131"/>
                  </a:lnTo>
                  <a:lnTo>
                    <a:pt x="38426" y="66"/>
                  </a:lnTo>
                  <a:lnTo>
                    <a:pt x="37578" y="1"/>
                  </a:lnTo>
                  <a:lnTo>
                    <a:pt x="36730" y="66"/>
                  </a:lnTo>
                  <a:lnTo>
                    <a:pt x="35817" y="131"/>
                  </a:lnTo>
                  <a:lnTo>
                    <a:pt x="35034" y="327"/>
                  </a:lnTo>
                  <a:lnTo>
                    <a:pt x="34186" y="523"/>
                  </a:lnTo>
                  <a:lnTo>
                    <a:pt x="33403" y="849"/>
                  </a:lnTo>
                  <a:lnTo>
                    <a:pt x="32620" y="1240"/>
                  </a:lnTo>
                  <a:lnTo>
                    <a:pt x="31902" y="1632"/>
                  </a:lnTo>
                  <a:lnTo>
                    <a:pt x="31185" y="2154"/>
                  </a:lnTo>
                  <a:lnTo>
                    <a:pt x="28771" y="4176"/>
                  </a:lnTo>
                  <a:lnTo>
                    <a:pt x="28184" y="4633"/>
                  </a:lnTo>
                  <a:lnTo>
                    <a:pt x="27466" y="5024"/>
                  </a:lnTo>
                  <a:lnTo>
                    <a:pt x="26814" y="5350"/>
                  </a:lnTo>
                  <a:lnTo>
                    <a:pt x="26096" y="5611"/>
                  </a:lnTo>
                  <a:lnTo>
                    <a:pt x="25313" y="5872"/>
                  </a:lnTo>
                  <a:lnTo>
                    <a:pt x="24530" y="6003"/>
                  </a:lnTo>
                  <a:lnTo>
                    <a:pt x="23747" y="6068"/>
                  </a:lnTo>
                  <a:lnTo>
                    <a:pt x="22964" y="6133"/>
                  </a:lnTo>
                  <a:lnTo>
                    <a:pt x="22182" y="6068"/>
                  </a:lnTo>
                  <a:lnTo>
                    <a:pt x="21399" y="6003"/>
                  </a:lnTo>
                  <a:lnTo>
                    <a:pt x="20616" y="5872"/>
                  </a:lnTo>
                  <a:lnTo>
                    <a:pt x="19898" y="5611"/>
                  </a:lnTo>
                  <a:lnTo>
                    <a:pt x="19180" y="5350"/>
                  </a:lnTo>
                  <a:lnTo>
                    <a:pt x="18463" y="5024"/>
                  </a:lnTo>
                  <a:lnTo>
                    <a:pt x="17810" y="4633"/>
                  </a:lnTo>
                  <a:lnTo>
                    <a:pt x="17158" y="4176"/>
                  </a:lnTo>
                  <a:lnTo>
                    <a:pt x="14744" y="2154"/>
                  </a:lnTo>
                  <a:lnTo>
                    <a:pt x="14092" y="1632"/>
                  </a:lnTo>
                  <a:lnTo>
                    <a:pt x="13374" y="1240"/>
                  </a:lnTo>
                  <a:lnTo>
                    <a:pt x="12591" y="849"/>
                  </a:lnTo>
                  <a:lnTo>
                    <a:pt x="11808" y="523"/>
                  </a:lnTo>
                  <a:lnTo>
                    <a:pt x="10960" y="327"/>
                  </a:lnTo>
                  <a:lnTo>
                    <a:pt x="10112" y="131"/>
                  </a:lnTo>
                  <a:lnTo>
                    <a:pt x="9264" y="66"/>
                  </a:lnTo>
                  <a:lnTo>
                    <a:pt x="84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42"/>
            <p:cNvSpPr/>
            <p:nvPr/>
          </p:nvSpPr>
          <p:spPr>
            <a:xfrm>
              <a:off x="238125" y="1127800"/>
              <a:ext cx="7143750" cy="171300"/>
            </a:xfrm>
            <a:custGeom>
              <a:rect b="b" l="l" r="r" t="t"/>
              <a:pathLst>
                <a:path extrusionOk="0" h="6852" w="285750">
                  <a:moveTo>
                    <a:pt x="8416" y="1"/>
                  </a:moveTo>
                  <a:lnTo>
                    <a:pt x="7568" y="66"/>
                  </a:lnTo>
                  <a:lnTo>
                    <a:pt x="6720" y="131"/>
                  </a:lnTo>
                  <a:lnTo>
                    <a:pt x="5872" y="327"/>
                  </a:lnTo>
                  <a:lnTo>
                    <a:pt x="5023" y="523"/>
                  </a:lnTo>
                  <a:lnTo>
                    <a:pt x="4241" y="849"/>
                  </a:lnTo>
                  <a:lnTo>
                    <a:pt x="3458" y="1240"/>
                  </a:lnTo>
                  <a:lnTo>
                    <a:pt x="2740" y="1632"/>
                  </a:lnTo>
                  <a:lnTo>
                    <a:pt x="2088" y="2154"/>
                  </a:lnTo>
                  <a:lnTo>
                    <a:pt x="0" y="3850"/>
                  </a:lnTo>
                  <a:lnTo>
                    <a:pt x="587" y="4372"/>
                  </a:lnTo>
                  <a:lnTo>
                    <a:pt x="2610" y="2741"/>
                  </a:lnTo>
                  <a:lnTo>
                    <a:pt x="3262" y="2219"/>
                  </a:lnTo>
                  <a:lnTo>
                    <a:pt x="3914" y="1828"/>
                  </a:lnTo>
                  <a:lnTo>
                    <a:pt x="4567" y="1501"/>
                  </a:lnTo>
                  <a:lnTo>
                    <a:pt x="5350" y="1240"/>
                  </a:lnTo>
                  <a:lnTo>
                    <a:pt x="6067" y="1045"/>
                  </a:lnTo>
                  <a:lnTo>
                    <a:pt x="6850" y="849"/>
                  </a:lnTo>
                  <a:lnTo>
                    <a:pt x="7633" y="784"/>
                  </a:lnTo>
                  <a:lnTo>
                    <a:pt x="8416" y="719"/>
                  </a:lnTo>
                  <a:lnTo>
                    <a:pt x="9199" y="784"/>
                  </a:lnTo>
                  <a:lnTo>
                    <a:pt x="9982" y="849"/>
                  </a:lnTo>
                  <a:lnTo>
                    <a:pt x="10765" y="1045"/>
                  </a:lnTo>
                  <a:lnTo>
                    <a:pt x="11482" y="1240"/>
                  </a:lnTo>
                  <a:lnTo>
                    <a:pt x="12200" y="1501"/>
                  </a:lnTo>
                  <a:lnTo>
                    <a:pt x="12917" y="1828"/>
                  </a:lnTo>
                  <a:lnTo>
                    <a:pt x="13570" y="2219"/>
                  </a:lnTo>
                  <a:lnTo>
                    <a:pt x="14222" y="2741"/>
                  </a:lnTo>
                  <a:lnTo>
                    <a:pt x="16636" y="4698"/>
                  </a:lnTo>
                  <a:lnTo>
                    <a:pt x="17289" y="5220"/>
                  </a:lnTo>
                  <a:lnTo>
                    <a:pt x="18071" y="5677"/>
                  </a:lnTo>
                  <a:lnTo>
                    <a:pt x="18789" y="6003"/>
                  </a:lnTo>
                  <a:lnTo>
                    <a:pt x="19572" y="6329"/>
                  </a:lnTo>
                  <a:lnTo>
                    <a:pt x="20420" y="6525"/>
                  </a:lnTo>
                  <a:lnTo>
                    <a:pt x="21268" y="6721"/>
                  </a:lnTo>
                  <a:lnTo>
                    <a:pt x="22116" y="6851"/>
                  </a:lnTo>
                  <a:lnTo>
                    <a:pt x="23813" y="6851"/>
                  </a:lnTo>
                  <a:lnTo>
                    <a:pt x="24726" y="6721"/>
                  </a:lnTo>
                  <a:lnTo>
                    <a:pt x="25509" y="6525"/>
                  </a:lnTo>
                  <a:lnTo>
                    <a:pt x="26357" y="6329"/>
                  </a:lnTo>
                  <a:lnTo>
                    <a:pt x="27140" y="6003"/>
                  </a:lnTo>
                  <a:lnTo>
                    <a:pt x="27923" y="5677"/>
                  </a:lnTo>
                  <a:lnTo>
                    <a:pt x="28640" y="5220"/>
                  </a:lnTo>
                  <a:lnTo>
                    <a:pt x="29358" y="4698"/>
                  </a:lnTo>
                  <a:lnTo>
                    <a:pt x="31772" y="2741"/>
                  </a:lnTo>
                  <a:lnTo>
                    <a:pt x="32359" y="2219"/>
                  </a:lnTo>
                  <a:lnTo>
                    <a:pt x="33077" y="1828"/>
                  </a:lnTo>
                  <a:lnTo>
                    <a:pt x="33729" y="1501"/>
                  </a:lnTo>
                  <a:lnTo>
                    <a:pt x="34447" y="1240"/>
                  </a:lnTo>
                  <a:lnTo>
                    <a:pt x="35229" y="1045"/>
                  </a:lnTo>
                  <a:lnTo>
                    <a:pt x="36012" y="849"/>
                  </a:lnTo>
                  <a:lnTo>
                    <a:pt x="36795" y="784"/>
                  </a:lnTo>
                  <a:lnTo>
                    <a:pt x="37578" y="719"/>
                  </a:lnTo>
                  <a:lnTo>
                    <a:pt x="38361" y="784"/>
                  </a:lnTo>
                  <a:lnTo>
                    <a:pt x="39144" y="849"/>
                  </a:lnTo>
                  <a:lnTo>
                    <a:pt x="39927" y="1045"/>
                  </a:lnTo>
                  <a:lnTo>
                    <a:pt x="40644" y="1240"/>
                  </a:lnTo>
                  <a:lnTo>
                    <a:pt x="41362" y="1501"/>
                  </a:lnTo>
                  <a:lnTo>
                    <a:pt x="42080" y="1828"/>
                  </a:lnTo>
                  <a:lnTo>
                    <a:pt x="42732" y="2219"/>
                  </a:lnTo>
                  <a:lnTo>
                    <a:pt x="43384" y="2741"/>
                  </a:lnTo>
                  <a:lnTo>
                    <a:pt x="45798" y="4698"/>
                  </a:lnTo>
                  <a:lnTo>
                    <a:pt x="46451" y="5220"/>
                  </a:lnTo>
                  <a:lnTo>
                    <a:pt x="47234" y="5677"/>
                  </a:lnTo>
                  <a:lnTo>
                    <a:pt x="47951" y="6003"/>
                  </a:lnTo>
                  <a:lnTo>
                    <a:pt x="48734" y="6329"/>
                  </a:lnTo>
                  <a:lnTo>
                    <a:pt x="49582" y="6525"/>
                  </a:lnTo>
                  <a:lnTo>
                    <a:pt x="50430" y="6721"/>
                  </a:lnTo>
                  <a:lnTo>
                    <a:pt x="51278" y="6851"/>
                  </a:lnTo>
                  <a:lnTo>
                    <a:pt x="52975" y="6851"/>
                  </a:lnTo>
                  <a:lnTo>
                    <a:pt x="53823" y="6721"/>
                  </a:lnTo>
                  <a:lnTo>
                    <a:pt x="54671" y="6525"/>
                  </a:lnTo>
                  <a:lnTo>
                    <a:pt x="55519" y="6329"/>
                  </a:lnTo>
                  <a:lnTo>
                    <a:pt x="56302" y="6003"/>
                  </a:lnTo>
                  <a:lnTo>
                    <a:pt x="57085" y="5677"/>
                  </a:lnTo>
                  <a:lnTo>
                    <a:pt x="57802" y="5220"/>
                  </a:lnTo>
                  <a:lnTo>
                    <a:pt x="58455" y="4698"/>
                  </a:lnTo>
                  <a:lnTo>
                    <a:pt x="60934" y="2741"/>
                  </a:lnTo>
                  <a:lnTo>
                    <a:pt x="61521" y="2219"/>
                  </a:lnTo>
                  <a:lnTo>
                    <a:pt x="62239" y="1828"/>
                  </a:lnTo>
                  <a:lnTo>
                    <a:pt x="62891" y="1501"/>
                  </a:lnTo>
                  <a:lnTo>
                    <a:pt x="63609" y="1240"/>
                  </a:lnTo>
                  <a:lnTo>
                    <a:pt x="64392" y="1045"/>
                  </a:lnTo>
                  <a:lnTo>
                    <a:pt x="65174" y="849"/>
                  </a:lnTo>
                  <a:lnTo>
                    <a:pt x="65957" y="784"/>
                  </a:lnTo>
                  <a:lnTo>
                    <a:pt x="66740" y="719"/>
                  </a:lnTo>
                  <a:lnTo>
                    <a:pt x="67523" y="784"/>
                  </a:lnTo>
                  <a:lnTo>
                    <a:pt x="68306" y="849"/>
                  </a:lnTo>
                  <a:lnTo>
                    <a:pt x="69024" y="1045"/>
                  </a:lnTo>
                  <a:lnTo>
                    <a:pt x="69807" y="1240"/>
                  </a:lnTo>
                  <a:lnTo>
                    <a:pt x="70524" y="1501"/>
                  </a:lnTo>
                  <a:lnTo>
                    <a:pt x="71242" y="1828"/>
                  </a:lnTo>
                  <a:lnTo>
                    <a:pt x="71894" y="2219"/>
                  </a:lnTo>
                  <a:lnTo>
                    <a:pt x="72481" y="2676"/>
                  </a:lnTo>
                  <a:lnTo>
                    <a:pt x="74960" y="4698"/>
                  </a:lnTo>
                  <a:lnTo>
                    <a:pt x="75613" y="5220"/>
                  </a:lnTo>
                  <a:lnTo>
                    <a:pt x="76330" y="5677"/>
                  </a:lnTo>
                  <a:lnTo>
                    <a:pt x="77113" y="6003"/>
                  </a:lnTo>
                  <a:lnTo>
                    <a:pt x="77896" y="6329"/>
                  </a:lnTo>
                  <a:lnTo>
                    <a:pt x="78744" y="6525"/>
                  </a:lnTo>
                  <a:lnTo>
                    <a:pt x="79592" y="6721"/>
                  </a:lnTo>
                  <a:lnTo>
                    <a:pt x="80441" y="6851"/>
                  </a:lnTo>
                  <a:lnTo>
                    <a:pt x="82137" y="6851"/>
                  </a:lnTo>
                  <a:lnTo>
                    <a:pt x="82985" y="6721"/>
                  </a:lnTo>
                  <a:lnTo>
                    <a:pt x="83833" y="6525"/>
                  </a:lnTo>
                  <a:lnTo>
                    <a:pt x="84681" y="6329"/>
                  </a:lnTo>
                  <a:lnTo>
                    <a:pt x="85464" y="6003"/>
                  </a:lnTo>
                  <a:lnTo>
                    <a:pt x="86247" y="5677"/>
                  </a:lnTo>
                  <a:lnTo>
                    <a:pt x="86965" y="5220"/>
                  </a:lnTo>
                  <a:lnTo>
                    <a:pt x="87617" y="4698"/>
                  </a:lnTo>
                  <a:lnTo>
                    <a:pt x="90096" y="2741"/>
                  </a:lnTo>
                  <a:lnTo>
                    <a:pt x="90683" y="2219"/>
                  </a:lnTo>
                  <a:lnTo>
                    <a:pt x="91336" y="1828"/>
                  </a:lnTo>
                  <a:lnTo>
                    <a:pt x="92053" y="1501"/>
                  </a:lnTo>
                  <a:lnTo>
                    <a:pt x="92771" y="1240"/>
                  </a:lnTo>
                  <a:lnTo>
                    <a:pt x="93554" y="1045"/>
                  </a:lnTo>
                  <a:lnTo>
                    <a:pt x="94337" y="849"/>
                  </a:lnTo>
                  <a:lnTo>
                    <a:pt x="95120" y="784"/>
                  </a:lnTo>
                  <a:lnTo>
                    <a:pt x="95902" y="719"/>
                  </a:lnTo>
                  <a:lnTo>
                    <a:pt x="96685" y="784"/>
                  </a:lnTo>
                  <a:lnTo>
                    <a:pt x="97468" y="849"/>
                  </a:lnTo>
                  <a:lnTo>
                    <a:pt x="98186" y="1045"/>
                  </a:lnTo>
                  <a:lnTo>
                    <a:pt x="98969" y="1240"/>
                  </a:lnTo>
                  <a:lnTo>
                    <a:pt x="99686" y="1501"/>
                  </a:lnTo>
                  <a:lnTo>
                    <a:pt x="100404" y="1828"/>
                  </a:lnTo>
                  <a:lnTo>
                    <a:pt x="101056" y="2219"/>
                  </a:lnTo>
                  <a:lnTo>
                    <a:pt x="101643" y="2676"/>
                  </a:lnTo>
                  <a:lnTo>
                    <a:pt x="104123" y="4698"/>
                  </a:lnTo>
                  <a:lnTo>
                    <a:pt x="104775" y="5220"/>
                  </a:lnTo>
                  <a:lnTo>
                    <a:pt x="105493" y="5677"/>
                  </a:lnTo>
                  <a:lnTo>
                    <a:pt x="106276" y="6003"/>
                  </a:lnTo>
                  <a:lnTo>
                    <a:pt x="107058" y="6329"/>
                  </a:lnTo>
                  <a:lnTo>
                    <a:pt x="107907" y="6525"/>
                  </a:lnTo>
                  <a:lnTo>
                    <a:pt x="108755" y="6721"/>
                  </a:lnTo>
                  <a:lnTo>
                    <a:pt x="109603" y="6851"/>
                  </a:lnTo>
                  <a:lnTo>
                    <a:pt x="111299" y="6851"/>
                  </a:lnTo>
                  <a:lnTo>
                    <a:pt x="112147" y="6721"/>
                  </a:lnTo>
                  <a:lnTo>
                    <a:pt x="112995" y="6525"/>
                  </a:lnTo>
                  <a:lnTo>
                    <a:pt x="113843" y="6329"/>
                  </a:lnTo>
                  <a:lnTo>
                    <a:pt x="114626" y="6003"/>
                  </a:lnTo>
                  <a:lnTo>
                    <a:pt x="115409" y="5677"/>
                  </a:lnTo>
                  <a:lnTo>
                    <a:pt x="116127" y="5220"/>
                  </a:lnTo>
                  <a:lnTo>
                    <a:pt x="116779" y="4698"/>
                  </a:lnTo>
                  <a:lnTo>
                    <a:pt x="119258" y="2741"/>
                  </a:lnTo>
                  <a:lnTo>
                    <a:pt x="119845" y="2219"/>
                  </a:lnTo>
                  <a:lnTo>
                    <a:pt x="120498" y="1828"/>
                  </a:lnTo>
                  <a:lnTo>
                    <a:pt x="121215" y="1501"/>
                  </a:lnTo>
                  <a:lnTo>
                    <a:pt x="121933" y="1240"/>
                  </a:lnTo>
                  <a:lnTo>
                    <a:pt x="122716" y="1045"/>
                  </a:lnTo>
                  <a:lnTo>
                    <a:pt x="123499" y="849"/>
                  </a:lnTo>
                  <a:lnTo>
                    <a:pt x="124282" y="784"/>
                  </a:lnTo>
                  <a:lnTo>
                    <a:pt x="125065" y="719"/>
                  </a:lnTo>
                  <a:lnTo>
                    <a:pt x="125847" y="784"/>
                  </a:lnTo>
                  <a:lnTo>
                    <a:pt x="126630" y="849"/>
                  </a:lnTo>
                  <a:lnTo>
                    <a:pt x="127348" y="1045"/>
                  </a:lnTo>
                  <a:lnTo>
                    <a:pt x="128131" y="1240"/>
                  </a:lnTo>
                  <a:lnTo>
                    <a:pt x="128848" y="1501"/>
                  </a:lnTo>
                  <a:lnTo>
                    <a:pt x="129566" y="1828"/>
                  </a:lnTo>
                  <a:lnTo>
                    <a:pt x="130219" y="2219"/>
                  </a:lnTo>
                  <a:lnTo>
                    <a:pt x="130806" y="2676"/>
                  </a:lnTo>
                  <a:lnTo>
                    <a:pt x="133285" y="4698"/>
                  </a:lnTo>
                  <a:lnTo>
                    <a:pt x="133937" y="5220"/>
                  </a:lnTo>
                  <a:lnTo>
                    <a:pt x="134655" y="5677"/>
                  </a:lnTo>
                  <a:lnTo>
                    <a:pt x="135438" y="6003"/>
                  </a:lnTo>
                  <a:lnTo>
                    <a:pt x="136221" y="6329"/>
                  </a:lnTo>
                  <a:lnTo>
                    <a:pt x="137069" y="6525"/>
                  </a:lnTo>
                  <a:lnTo>
                    <a:pt x="137917" y="6721"/>
                  </a:lnTo>
                  <a:lnTo>
                    <a:pt x="138765" y="6851"/>
                  </a:lnTo>
                  <a:lnTo>
                    <a:pt x="140461" y="6851"/>
                  </a:lnTo>
                  <a:lnTo>
                    <a:pt x="141309" y="6721"/>
                  </a:lnTo>
                  <a:lnTo>
                    <a:pt x="142157" y="6525"/>
                  </a:lnTo>
                  <a:lnTo>
                    <a:pt x="143005" y="6329"/>
                  </a:lnTo>
                  <a:lnTo>
                    <a:pt x="143788" y="6003"/>
                  </a:lnTo>
                  <a:lnTo>
                    <a:pt x="144571" y="5677"/>
                  </a:lnTo>
                  <a:lnTo>
                    <a:pt x="145289" y="5220"/>
                  </a:lnTo>
                  <a:lnTo>
                    <a:pt x="145941" y="4698"/>
                  </a:lnTo>
                  <a:lnTo>
                    <a:pt x="148420" y="2741"/>
                  </a:lnTo>
                  <a:lnTo>
                    <a:pt x="149008" y="2219"/>
                  </a:lnTo>
                  <a:lnTo>
                    <a:pt x="149660" y="1828"/>
                  </a:lnTo>
                  <a:lnTo>
                    <a:pt x="150378" y="1501"/>
                  </a:lnTo>
                  <a:lnTo>
                    <a:pt x="151095" y="1240"/>
                  </a:lnTo>
                  <a:lnTo>
                    <a:pt x="151878" y="1045"/>
                  </a:lnTo>
                  <a:lnTo>
                    <a:pt x="152661" y="849"/>
                  </a:lnTo>
                  <a:lnTo>
                    <a:pt x="153379" y="784"/>
                  </a:lnTo>
                  <a:lnTo>
                    <a:pt x="154227" y="719"/>
                  </a:lnTo>
                  <a:lnTo>
                    <a:pt x="155010" y="784"/>
                  </a:lnTo>
                  <a:lnTo>
                    <a:pt x="155792" y="849"/>
                  </a:lnTo>
                  <a:lnTo>
                    <a:pt x="156510" y="1045"/>
                  </a:lnTo>
                  <a:lnTo>
                    <a:pt x="157293" y="1240"/>
                  </a:lnTo>
                  <a:lnTo>
                    <a:pt x="158011" y="1501"/>
                  </a:lnTo>
                  <a:lnTo>
                    <a:pt x="158728" y="1828"/>
                  </a:lnTo>
                  <a:lnTo>
                    <a:pt x="159381" y="2219"/>
                  </a:lnTo>
                  <a:lnTo>
                    <a:pt x="159968" y="2676"/>
                  </a:lnTo>
                  <a:lnTo>
                    <a:pt x="162447" y="4698"/>
                  </a:lnTo>
                  <a:lnTo>
                    <a:pt x="163099" y="5220"/>
                  </a:lnTo>
                  <a:lnTo>
                    <a:pt x="163817" y="5677"/>
                  </a:lnTo>
                  <a:lnTo>
                    <a:pt x="164600" y="6003"/>
                  </a:lnTo>
                  <a:lnTo>
                    <a:pt x="165383" y="6329"/>
                  </a:lnTo>
                  <a:lnTo>
                    <a:pt x="166231" y="6525"/>
                  </a:lnTo>
                  <a:lnTo>
                    <a:pt x="167079" y="6721"/>
                  </a:lnTo>
                  <a:lnTo>
                    <a:pt x="167927" y="6851"/>
                  </a:lnTo>
                  <a:lnTo>
                    <a:pt x="169623" y="6851"/>
                  </a:lnTo>
                  <a:lnTo>
                    <a:pt x="170471" y="6721"/>
                  </a:lnTo>
                  <a:lnTo>
                    <a:pt x="171320" y="6525"/>
                  </a:lnTo>
                  <a:lnTo>
                    <a:pt x="172168" y="6329"/>
                  </a:lnTo>
                  <a:lnTo>
                    <a:pt x="172951" y="6003"/>
                  </a:lnTo>
                  <a:lnTo>
                    <a:pt x="173733" y="5677"/>
                  </a:lnTo>
                  <a:lnTo>
                    <a:pt x="174451" y="5220"/>
                  </a:lnTo>
                  <a:lnTo>
                    <a:pt x="175103" y="4698"/>
                  </a:lnTo>
                  <a:lnTo>
                    <a:pt x="177583" y="2741"/>
                  </a:lnTo>
                  <a:lnTo>
                    <a:pt x="178170" y="2219"/>
                  </a:lnTo>
                  <a:lnTo>
                    <a:pt x="178822" y="1828"/>
                  </a:lnTo>
                  <a:lnTo>
                    <a:pt x="179540" y="1501"/>
                  </a:lnTo>
                  <a:lnTo>
                    <a:pt x="180257" y="1240"/>
                  </a:lnTo>
                  <a:lnTo>
                    <a:pt x="181040" y="1045"/>
                  </a:lnTo>
                  <a:lnTo>
                    <a:pt x="181758" y="849"/>
                  </a:lnTo>
                  <a:lnTo>
                    <a:pt x="182541" y="784"/>
                  </a:lnTo>
                  <a:lnTo>
                    <a:pt x="183324" y="719"/>
                  </a:lnTo>
                  <a:lnTo>
                    <a:pt x="184172" y="784"/>
                  </a:lnTo>
                  <a:lnTo>
                    <a:pt x="184889" y="849"/>
                  </a:lnTo>
                  <a:lnTo>
                    <a:pt x="185672" y="1045"/>
                  </a:lnTo>
                  <a:lnTo>
                    <a:pt x="186455" y="1240"/>
                  </a:lnTo>
                  <a:lnTo>
                    <a:pt x="187173" y="1501"/>
                  </a:lnTo>
                  <a:lnTo>
                    <a:pt x="187890" y="1828"/>
                  </a:lnTo>
                  <a:lnTo>
                    <a:pt x="188543" y="2219"/>
                  </a:lnTo>
                  <a:lnTo>
                    <a:pt x="189130" y="2741"/>
                  </a:lnTo>
                  <a:lnTo>
                    <a:pt x="191609" y="4698"/>
                  </a:lnTo>
                  <a:lnTo>
                    <a:pt x="192261" y="5220"/>
                  </a:lnTo>
                  <a:lnTo>
                    <a:pt x="192979" y="5677"/>
                  </a:lnTo>
                  <a:lnTo>
                    <a:pt x="193762" y="6003"/>
                  </a:lnTo>
                  <a:lnTo>
                    <a:pt x="194545" y="6329"/>
                  </a:lnTo>
                  <a:lnTo>
                    <a:pt x="195393" y="6525"/>
                  </a:lnTo>
                  <a:lnTo>
                    <a:pt x="196241" y="6721"/>
                  </a:lnTo>
                  <a:lnTo>
                    <a:pt x="197089" y="6851"/>
                  </a:lnTo>
                  <a:lnTo>
                    <a:pt x="198785" y="6851"/>
                  </a:lnTo>
                  <a:lnTo>
                    <a:pt x="199634" y="6721"/>
                  </a:lnTo>
                  <a:lnTo>
                    <a:pt x="200482" y="6525"/>
                  </a:lnTo>
                  <a:lnTo>
                    <a:pt x="201330" y="6329"/>
                  </a:lnTo>
                  <a:lnTo>
                    <a:pt x="202113" y="6003"/>
                  </a:lnTo>
                  <a:lnTo>
                    <a:pt x="202896" y="5677"/>
                  </a:lnTo>
                  <a:lnTo>
                    <a:pt x="203613" y="5220"/>
                  </a:lnTo>
                  <a:lnTo>
                    <a:pt x="204266" y="4698"/>
                  </a:lnTo>
                  <a:lnTo>
                    <a:pt x="206745" y="2741"/>
                  </a:lnTo>
                  <a:lnTo>
                    <a:pt x="207332" y="2219"/>
                  </a:lnTo>
                  <a:lnTo>
                    <a:pt x="207984" y="1828"/>
                  </a:lnTo>
                  <a:lnTo>
                    <a:pt x="208702" y="1501"/>
                  </a:lnTo>
                  <a:lnTo>
                    <a:pt x="209420" y="1240"/>
                  </a:lnTo>
                  <a:lnTo>
                    <a:pt x="210202" y="1045"/>
                  </a:lnTo>
                  <a:lnTo>
                    <a:pt x="210920" y="849"/>
                  </a:lnTo>
                  <a:lnTo>
                    <a:pt x="211703" y="784"/>
                  </a:lnTo>
                  <a:lnTo>
                    <a:pt x="212486" y="719"/>
                  </a:lnTo>
                  <a:lnTo>
                    <a:pt x="213269" y="784"/>
                  </a:lnTo>
                  <a:lnTo>
                    <a:pt x="214052" y="849"/>
                  </a:lnTo>
                  <a:lnTo>
                    <a:pt x="214834" y="1045"/>
                  </a:lnTo>
                  <a:lnTo>
                    <a:pt x="215617" y="1240"/>
                  </a:lnTo>
                  <a:lnTo>
                    <a:pt x="216335" y="1501"/>
                  </a:lnTo>
                  <a:lnTo>
                    <a:pt x="217053" y="1828"/>
                  </a:lnTo>
                  <a:lnTo>
                    <a:pt x="217705" y="2219"/>
                  </a:lnTo>
                  <a:lnTo>
                    <a:pt x="218292" y="2676"/>
                  </a:lnTo>
                  <a:lnTo>
                    <a:pt x="220771" y="4698"/>
                  </a:lnTo>
                  <a:lnTo>
                    <a:pt x="221424" y="5220"/>
                  </a:lnTo>
                  <a:lnTo>
                    <a:pt x="222141" y="5677"/>
                  </a:lnTo>
                  <a:lnTo>
                    <a:pt x="222924" y="6003"/>
                  </a:lnTo>
                  <a:lnTo>
                    <a:pt x="223707" y="6329"/>
                  </a:lnTo>
                  <a:lnTo>
                    <a:pt x="224555" y="6525"/>
                  </a:lnTo>
                  <a:lnTo>
                    <a:pt x="225403" y="6721"/>
                  </a:lnTo>
                  <a:lnTo>
                    <a:pt x="226251" y="6851"/>
                  </a:lnTo>
                  <a:lnTo>
                    <a:pt x="227948" y="6851"/>
                  </a:lnTo>
                  <a:lnTo>
                    <a:pt x="228796" y="6721"/>
                  </a:lnTo>
                  <a:lnTo>
                    <a:pt x="229644" y="6525"/>
                  </a:lnTo>
                  <a:lnTo>
                    <a:pt x="230492" y="6329"/>
                  </a:lnTo>
                  <a:lnTo>
                    <a:pt x="231275" y="6003"/>
                  </a:lnTo>
                  <a:lnTo>
                    <a:pt x="232058" y="5677"/>
                  </a:lnTo>
                  <a:lnTo>
                    <a:pt x="232775" y="5220"/>
                  </a:lnTo>
                  <a:lnTo>
                    <a:pt x="233428" y="4698"/>
                  </a:lnTo>
                  <a:lnTo>
                    <a:pt x="235907" y="2741"/>
                  </a:lnTo>
                  <a:lnTo>
                    <a:pt x="236494" y="2219"/>
                  </a:lnTo>
                  <a:lnTo>
                    <a:pt x="237146" y="1828"/>
                  </a:lnTo>
                  <a:lnTo>
                    <a:pt x="237864" y="1501"/>
                  </a:lnTo>
                  <a:lnTo>
                    <a:pt x="238582" y="1240"/>
                  </a:lnTo>
                  <a:lnTo>
                    <a:pt x="239365" y="1045"/>
                  </a:lnTo>
                  <a:lnTo>
                    <a:pt x="240082" y="849"/>
                  </a:lnTo>
                  <a:lnTo>
                    <a:pt x="240865" y="784"/>
                  </a:lnTo>
                  <a:lnTo>
                    <a:pt x="241648" y="719"/>
                  </a:lnTo>
                  <a:lnTo>
                    <a:pt x="242431" y="784"/>
                  </a:lnTo>
                  <a:lnTo>
                    <a:pt x="243214" y="849"/>
                  </a:lnTo>
                  <a:lnTo>
                    <a:pt x="243997" y="1045"/>
                  </a:lnTo>
                  <a:lnTo>
                    <a:pt x="244779" y="1240"/>
                  </a:lnTo>
                  <a:lnTo>
                    <a:pt x="245497" y="1501"/>
                  </a:lnTo>
                  <a:lnTo>
                    <a:pt x="246149" y="1828"/>
                  </a:lnTo>
                  <a:lnTo>
                    <a:pt x="246867" y="2219"/>
                  </a:lnTo>
                  <a:lnTo>
                    <a:pt x="247454" y="2676"/>
                  </a:lnTo>
                  <a:lnTo>
                    <a:pt x="249933" y="4698"/>
                  </a:lnTo>
                  <a:lnTo>
                    <a:pt x="250586" y="5220"/>
                  </a:lnTo>
                  <a:lnTo>
                    <a:pt x="251303" y="5677"/>
                  </a:lnTo>
                  <a:lnTo>
                    <a:pt x="252086" y="6003"/>
                  </a:lnTo>
                  <a:lnTo>
                    <a:pt x="252869" y="6329"/>
                  </a:lnTo>
                  <a:lnTo>
                    <a:pt x="253717" y="6525"/>
                  </a:lnTo>
                  <a:lnTo>
                    <a:pt x="254565" y="6721"/>
                  </a:lnTo>
                  <a:lnTo>
                    <a:pt x="255414" y="6851"/>
                  </a:lnTo>
                  <a:lnTo>
                    <a:pt x="257110" y="6851"/>
                  </a:lnTo>
                  <a:lnTo>
                    <a:pt x="257958" y="6721"/>
                  </a:lnTo>
                  <a:lnTo>
                    <a:pt x="258806" y="6525"/>
                  </a:lnTo>
                  <a:lnTo>
                    <a:pt x="259654" y="6329"/>
                  </a:lnTo>
                  <a:lnTo>
                    <a:pt x="260437" y="6003"/>
                  </a:lnTo>
                  <a:lnTo>
                    <a:pt x="261220" y="5677"/>
                  </a:lnTo>
                  <a:lnTo>
                    <a:pt x="261938" y="5220"/>
                  </a:lnTo>
                  <a:lnTo>
                    <a:pt x="262590" y="4698"/>
                  </a:lnTo>
                  <a:lnTo>
                    <a:pt x="265069" y="2676"/>
                  </a:lnTo>
                  <a:lnTo>
                    <a:pt x="265656" y="2219"/>
                  </a:lnTo>
                  <a:lnTo>
                    <a:pt x="266309" y="1828"/>
                  </a:lnTo>
                  <a:lnTo>
                    <a:pt x="267026" y="1501"/>
                  </a:lnTo>
                  <a:lnTo>
                    <a:pt x="267744" y="1240"/>
                  </a:lnTo>
                  <a:lnTo>
                    <a:pt x="268527" y="1045"/>
                  </a:lnTo>
                  <a:lnTo>
                    <a:pt x="269244" y="849"/>
                  </a:lnTo>
                  <a:lnTo>
                    <a:pt x="270027" y="784"/>
                  </a:lnTo>
                  <a:lnTo>
                    <a:pt x="270810" y="719"/>
                  </a:lnTo>
                  <a:lnTo>
                    <a:pt x="271593" y="784"/>
                  </a:lnTo>
                  <a:lnTo>
                    <a:pt x="272376" y="849"/>
                  </a:lnTo>
                  <a:lnTo>
                    <a:pt x="273159" y="1045"/>
                  </a:lnTo>
                  <a:lnTo>
                    <a:pt x="273942" y="1240"/>
                  </a:lnTo>
                  <a:lnTo>
                    <a:pt x="274659" y="1501"/>
                  </a:lnTo>
                  <a:lnTo>
                    <a:pt x="275312" y="1828"/>
                  </a:lnTo>
                  <a:lnTo>
                    <a:pt x="276029" y="2219"/>
                  </a:lnTo>
                  <a:lnTo>
                    <a:pt x="276616" y="2676"/>
                  </a:lnTo>
                  <a:lnTo>
                    <a:pt x="279096" y="4698"/>
                  </a:lnTo>
                  <a:lnTo>
                    <a:pt x="279683" y="5155"/>
                  </a:lnTo>
                  <a:lnTo>
                    <a:pt x="280400" y="5612"/>
                  </a:lnTo>
                  <a:lnTo>
                    <a:pt x="281053" y="5938"/>
                  </a:lnTo>
                  <a:lnTo>
                    <a:pt x="281836" y="6264"/>
                  </a:lnTo>
                  <a:lnTo>
                    <a:pt x="282553" y="6460"/>
                  </a:lnTo>
                  <a:lnTo>
                    <a:pt x="283336" y="6655"/>
                  </a:lnTo>
                  <a:lnTo>
                    <a:pt x="284119" y="6786"/>
                  </a:lnTo>
                  <a:lnTo>
                    <a:pt x="284967" y="6851"/>
                  </a:lnTo>
                  <a:lnTo>
                    <a:pt x="285750" y="6133"/>
                  </a:lnTo>
                  <a:lnTo>
                    <a:pt x="284902" y="6133"/>
                  </a:lnTo>
                  <a:lnTo>
                    <a:pt x="284119" y="6003"/>
                  </a:lnTo>
                  <a:lnTo>
                    <a:pt x="283271" y="5872"/>
                  </a:lnTo>
                  <a:lnTo>
                    <a:pt x="282488" y="5677"/>
                  </a:lnTo>
                  <a:lnTo>
                    <a:pt x="281705" y="5416"/>
                  </a:lnTo>
                  <a:lnTo>
                    <a:pt x="280988" y="5090"/>
                  </a:lnTo>
                  <a:lnTo>
                    <a:pt x="280270" y="4633"/>
                  </a:lnTo>
                  <a:lnTo>
                    <a:pt x="279617" y="4176"/>
                  </a:lnTo>
                  <a:lnTo>
                    <a:pt x="277204" y="2154"/>
                  </a:lnTo>
                  <a:lnTo>
                    <a:pt x="276486" y="1632"/>
                  </a:lnTo>
                  <a:lnTo>
                    <a:pt x="275768" y="1240"/>
                  </a:lnTo>
                  <a:lnTo>
                    <a:pt x="274985" y="849"/>
                  </a:lnTo>
                  <a:lnTo>
                    <a:pt x="274203" y="523"/>
                  </a:lnTo>
                  <a:lnTo>
                    <a:pt x="273420" y="327"/>
                  </a:lnTo>
                  <a:lnTo>
                    <a:pt x="272572" y="131"/>
                  </a:lnTo>
                  <a:lnTo>
                    <a:pt x="271723" y="66"/>
                  </a:lnTo>
                  <a:lnTo>
                    <a:pt x="270810" y="1"/>
                  </a:lnTo>
                  <a:lnTo>
                    <a:pt x="269962" y="66"/>
                  </a:lnTo>
                  <a:lnTo>
                    <a:pt x="269114" y="131"/>
                  </a:lnTo>
                  <a:lnTo>
                    <a:pt x="268266" y="327"/>
                  </a:lnTo>
                  <a:lnTo>
                    <a:pt x="267483" y="523"/>
                  </a:lnTo>
                  <a:lnTo>
                    <a:pt x="266635" y="849"/>
                  </a:lnTo>
                  <a:lnTo>
                    <a:pt x="265917" y="1240"/>
                  </a:lnTo>
                  <a:lnTo>
                    <a:pt x="265200" y="1632"/>
                  </a:lnTo>
                  <a:lnTo>
                    <a:pt x="264482" y="2154"/>
                  </a:lnTo>
                  <a:lnTo>
                    <a:pt x="262068" y="4176"/>
                  </a:lnTo>
                  <a:lnTo>
                    <a:pt x="261416" y="4633"/>
                  </a:lnTo>
                  <a:lnTo>
                    <a:pt x="260763" y="5024"/>
                  </a:lnTo>
                  <a:lnTo>
                    <a:pt x="260046" y="5351"/>
                  </a:lnTo>
                  <a:lnTo>
                    <a:pt x="259328" y="5612"/>
                  </a:lnTo>
                  <a:lnTo>
                    <a:pt x="258610" y="5872"/>
                  </a:lnTo>
                  <a:lnTo>
                    <a:pt x="257827" y="6003"/>
                  </a:lnTo>
                  <a:lnTo>
                    <a:pt x="257045" y="6068"/>
                  </a:lnTo>
                  <a:lnTo>
                    <a:pt x="256262" y="6133"/>
                  </a:lnTo>
                  <a:lnTo>
                    <a:pt x="255479" y="6068"/>
                  </a:lnTo>
                  <a:lnTo>
                    <a:pt x="254696" y="6003"/>
                  </a:lnTo>
                  <a:lnTo>
                    <a:pt x="253913" y="5872"/>
                  </a:lnTo>
                  <a:lnTo>
                    <a:pt x="253195" y="5612"/>
                  </a:lnTo>
                  <a:lnTo>
                    <a:pt x="252413" y="5351"/>
                  </a:lnTo>
                  <a:lnTo>
                    <a:pt x="251760" y="5024"/>
                  </a:lnTo>
                  <a:lnTo>
                    <a:pt x="251108" y="4633"/>
                  </a:lnTo>
                  <a:lnTo>
                    <a:pt x="250455" y="4176"/>
                  </a:lnTo>
                  <a:lnTo>
                    <a:pt x="248041" y="2154"/>
                  </a:lnTo>
                  <a:lnTo>
                    <a:pt x="247324" y="1632"/>
                  </a:lnTo>
                  <a:lnTo>
                    <a:pt x="246606" y="1240"/>
                  </a:lnTo>
                  <a:lnTo>
                    <a:pt x="245823" y="849"/>
                  </a:lnTo>
                  <a:lnTo>
                    <a:pt x="245040" y="523"/>
                  </a:lnTo>
                  <a:lnTo>
                    <a:pt x="244258" y="327"/>
                  </a:lnTo>
                  <a:lnTo>
                    <a:pt x="243409" y="131"/>
                  </a:lnTo>
                  <a:lnTo>
                    <a:pt x="242561" y="66"/>
                  </a:lnTo>
                  <a:lnTo>
                    <a:pt x="241648" y="1"/>
                  </a:lnTo>
                  <a:lnTo>
                    <a:pt x="240800" y="66"/>
                  </a:lnTo>
                  <a:lnTo>
                    <a:pt x="239952" y="131"/>
                  </a:lnTo>
                  <a:lnTo>
                    <a:pt x="239104" y="327"/>
                  </a:lnTo>
                  <a:lnTo>
                    <a:pt x="238321" y="523"/>
                  </a:lnTo>
                  <a:lnTo>
                    <a:pt x="237473" y="849"/>
                  </a:lnTo>
                  <a:lnTo>
                    <a:pt x="236755" y="1240"/>
                  </a:lnTo>
                  <a:lnTo>
                    <a:pt x="236037" y="1632"/>
                  </a:lnTo>
                  <a:lnTo>
                    <a:pt x="235320" y="2154"/>
                  </a:lnTo>
                  <a:lnTo>
                    <a:pt x="232906" y="4176"/>
                  </a:lnTo>
                  <a:lnTo>
                    <a:pt x="232253" y="4633"/>
                  </a:lnTo>
                  <a:lnTo>
                    <a:pt x="231601" y="5024"/>
                  </a:lnTo>
                  <a:lnTo>
                    <a:pt x="230883" y="5351"/>
                  </a:lnTo>
                  <a:lnTo>
                    <a:pt x="230166" y="5612"/>
                  </a:lnTo>
                  <a:lnTo>
                    <a:pt x="229448" y="5872"/>
                  </a:lnTo>
                  <a:lnTo>
                    <a:pt x="228665" y="6003"/>
                  </a:lnTo>
                  <a:lnTo>
                    <a:pt x="227882" y="6068"/>
                  </a:lnTo>
                  <a:lnTo>
                    <a:pt x="227099" y="6133"/>
                  </a:lnTo>
                  <a:lnTo>
                    <a:pt x="226317" y="6068"/>
                  </a:lnTo>
                  <a:lnTo>
                    <a:pt x="225534" y="6003"/>
                  </a:lnTo>
                  <a:lnTo>
                    <a:pt x="224751" y="5872"/>
                  </a:lnTo>
                  <a:lnTo>
                    <a:pt x="224033" y="5612"/>
                  </a:lnTo>
                  <a:lnTo>
                    <a:pt x="223250" y="5351"/>
                  </a:lnTo>
                  <a:lnTo>
                    <a:pt x="222598" y="5024"/>
                  </a:lnTo>
                  <a:lnTo>
                    <a:pt x="221946" y="4633"/>
                  </a:lnTo>
                  <a:lnTo>
                    <a:pt x="221293" y="4176"/>
                  </a:lnTo>
                  <a:lnTo>
                    <a:pt x="218879" y="2154"/>
                  </a:lnTo>
                  <a:lnTo>
                    <a:pt x="218162" y="1632"/>
                  </a:lnTo>
                  <a:lnTo>
                    <a:pt x="217444" y="1240"/>
                  </a:lnTo>
                  <a:lnTo>
                    <a:pt x="216661" y="849"/>
                  </a:lnTo>
                  <a:lnTo>
                    <a:pt x="215878" y="523"/>
                  </a:lnTo>
                  <a:lnTo>
                    <a:pt x="215095" y="327"/>
                  </a:lnTo>
                  <a:lnTo>
                    <a:pt x="214247" y="131"/>
                  </a:lnTo>
                  <a:lnTo>
                    <a:pt x="213399" y="66"/>
                  </a:lnTo>
                  <a:lnTo>
                    <a:pt x="212486" y="1"/>
                  </a:lnTo>
                  <a:lnTo>
                    <a:pt x="211638" y="66"/>
                  </a:lnTo>
                  <a:lnTo>
                    <a:pt x="210790" y="131"/>
                  </a:lnTo>
                  <a:lnTo>
                    <a:pt x="209941" y="327"/>
                  </a:lnTo>
                  <a:lnTo>
                    <a:pt x="209159" y="523"/>
                  </a:lnTo>
                  <a:lnTo>
                    <a:pt x="208310" y="849"/>
                  </a:lnTo>
                  <a:lnTo>
                    <a:pt x="207593" y="1240"/>
                  </a:lnTo>
                  <a:lnTo>
                    <a:pt x="206875" y="1632"/>
                  </a:lnTo>
                  <a:lnTo>
                    <a:pt x="206158" y="2154"/>
                  </a:lnTo>
                  <a:lnTo>
                    <a:pt x="203744" y="4176"/>
                  </a:lnTo>
                  <a:lnTo>
                    <a:pt x="203091" y="4633"/>
                  </a:lnTo>
                  <a:lnTo>
                    <a:pt x="202439" y="5024"/>
                  </a:lnTo>
                  <a:lnTo>
                    <a:pt x="201721" y="5351"/>
                  </a:lnTo>
                  <a:lnTo>
                    <a:pt x="201004" y="5612"/>
                  </a:lnTo>
                  <a:lnTo>
                    <a:pt x="200286" y="5872"/>
                  </a:lnTo>
                  <a:lnTo>
                    <a:pt x="199503" y="6003"/>
                  </a:lnTo>
                  <a:lnTo>
                    <a:pt x="198720" y="6068"/>
                  </a:lnTo>
                  <a:lnTo>
                    <a:pt x="197937" y="6133"/>
                  </a:lnTo>
                  <a:lnTo>
                    <a:pt x="197154" y="6068"/>
                  </a:lnTo>
                  <a:lnTo>
                    <a:pt x="196372" y="6003"/>
                  </a:lnTo>
                  <a:lnTo>
                    <a:pt x="195589" y="5872"/>
                  </a:lnTo>
                  <a:lnTo>
                    <a:pt x="194871" y="5612"/>
                  </a:lnTo>
                  <a:lnTo>
                    <a:pt x="194088" y="5351"/>
                  </a:lnTo>
                  <a:lnTo>
                    <a:pt x="193436" y="5024"/>
                  </a:lnTo>
                  <a:lnTo>
                    <a:pt x="192783" y="4633"/>
                  </a:lnTo>
                  <a:lnTo>
                    <a:pt x="192131" y="4176"/>
                  </a:lnTo>
                  <a:lnTo>
                    <a:pt x="189717" y="2154"/>
                  </a:lnTo>
                  <a:lnTo>
                    <a:pt x="188999" y="1632"/>
                  </a:lnTo>
                  <a:lnTo>
                    <a:pt x="188282" y="1240"/>
                  </a:lnTo>
                  <a:lnTo>
                    <a:pt x="187499" y="849"/>
                  </a:lnTo>
                  <a:lnTo>
                    <a:pt x="186716" y="523"/>
                  </a:lnTo>
                  <a:lnTo>
                    <a:pt x="185933" y="327"/>
                  </a:lnTo>
                  <a:lnTo>
                    <a:pt x="185085" y="131"/>
                  </a:lnTo>
                  <a:lnTo>
                    <a:pt x="184237" y="66"/>
                  </a:lnTo>
                  <a:lnTo>
                    <a:pt x="183324" y="1"/>
                  </a:lnTo>
                  <a:lnTo>
                    <a:pt x="182476" y="66"/>
                  </a:lnTo>
                  <a:lnTo>
                    <a:pt x="181627" y="131"/>
                  </a:lnTo>
                  <a:lnTo>
                    <a:pt x="180779" y="327"/>
                  </a:lnTo>
                  <a:lnTo>
                    <a:pt x="179996" y="523"/>
                  </a:lnTo>
                  <a:lnTo>
                    <a:pt x="179148" y="849"/>
                  </a:lnTo>
                  <a:lnTo>
                    <a:pt x="178431" y="1240"/>
                  </a:lnTo>
                  <a:lnTo>
                    <a:pt x="177713" y="1632"/>
                  </a:lnTo>
                  <a:lnTo>
                    <a:pt x="176995" y="2154"/>
                  </a:lnTo>
                  <a:lnTo>
                    <a:pt x="174582" y="4176"/>
                  </a:lnTo>
                  <a:lnTo>
                    <a:pt x="173929" y="4633"/>
                  </a:lnTo>
                  <a:lnTo>
                    <a:pt x="173277" y="5024"/>
                  </a:lnTo>
                  <a:lnTo>
                    <a:pt x="172559" y="5351"/>
                  </a:lnTo>
                  <a:lnTo>
                    <a:pt x="171841" y="5612"/>
                  </a:lnTo>
                  <a:lnTo>
                    <a:pt x="171124" y="5872"/>
                  </a:lnTo>
                  <a:lnTo>
                    <a:pt x="170341" y="6003"/>
                  </a:lnTo>
                  <a:lnTo>
                    <a:pt x="169558" y="6068"/>
                  </a:lnTo>
                  <a:lnTo>
                    <a:pt x="168775" y="6133"/>
                  </a:lnTo>
                  <a:lnTo>
                    <a:pt x="167992" y="6068"/>
                  </a:lnTo>
                  <a:lnTo>
                    <a:pt x="167209" y="6003"/>
                  </a:lnTo>
                  <a:lnTo>
                    <a:pt x="166427" y="5872"/>
                  </a:lnTo>
                  <a:lnTo>
                    <a:pt x="165709" y="5612"/>
                  </a:lnTo>
                  <a:lnTo>
                    <a:pt x="164991" y="5351"/>
                  </a:lnTo>
                  <a:lnTo>
                    <a:pt x="164274" y="5024"/>
                  </a:lnTo>
                  <a:lnTo>
                    <a:pt x="163621" y="4633"/>
                  </a:lnTo>
                  <a:lnTo>
                    <a:pt x="162969" y="4176"/>
                  </a:lnTo>
                  <a:lnTo>
                    <a:pt x="160555" y="2154"/>
                  </a:lnTo>
                  <a:lnTo>
                    <a:pt x="159837" y="1632"/>
                  </a:lnTo>
                  <a:lnTo>
                    <a:pt x="159120" y="1240"/>
                  </a:lnTo>
                  <a:lnTo>
                    <a:pt x="158402" y="849"/>
                  </a:lnTo>
                  <a:lnTo>
                    <a:pt x="157554" y="523"/>
                  </a:lnTo>
                  <a:lnTo>
                    <a:pt x="156771" y="327"/>
                  </a:lnTo>
                  <a:lnTo>
                    <a:pt x="155923" y="131"/>
                  </a:lnTo>
                  <a:lnTo>
                    <a:pt x="155075" y="66"/>
                  </a:lnTo>
                  <a:lnTo>
                    <a:pt x="154227" y="1"/>
                  </a:lnTo>
                  <a:lnTo>
                    <a:pt x="153313" y="66"/>
                  </a:lnTo>
                  <a:lnTo>
                    <a:pt x="152465" y="131"/>
                  </a:lnTo>
                  <a:lnTo>
                    <a:pt x="151617" y="327"/>
                  </a:lnTo>
                  <a:lnTo>
                    <a:pt x="150834" y="523"/>
                  </a:lnTo>
                  <a:lnTo>
                    <a:pt x="150051" y="849"/>
                  </a:lnTo>
                  <a:lnTo>
                    <a:pt x="149269" y="1240"/>
                  </a:lnTo>
                  <a:lnTo>
                    <a:pt x="148551" y="1632"/>
                  </a:lnTo>
                  <a:lnTo>
                    <a:pt x="147833" y="2154"/>
                  </a:lnTo>
                  <a:lnTo>
                    <a:pt x="145419" y="4176"/>
                  </a:lnTo>
                  <a:lnTo>
                    <a:pt x="144767" y="4633"/>
                  </a:lnTo>
                  <a:lnTo>
                    <a:pt x="144115" y="5024"/>
                  </a:lnTo>
                  <a:lnTo>
                    <a:pt x="143397" y="5351"/>
                  </a:lnTo>
                  <a:lnTo>
                    <a:pt x="142679" y="5612"/>
                  </a:lnTo>
                  <a:lnTo>
                    <a:pt x="141962" y="5872"/>
                  </a:lnTo>
                  <a:lnTo>
                    <a:pt x="141179" y="6003"/>
                  </a:lnTo>
                  <a:lnTo>
                    <a:pt x="140396" y="6068"/>
                  </a:lnTo>
                  <a:lnTo>
                    <a:pt x="139613" y="6133"/>
                  </a:lnTo>
                  <a:lnTo>
                    <a:pt x="138830" y="6068"/>
                  </a:lnTo>
                  <a:lnTo>
                    <a:pt x="138047" y="6003"/>
                  </a:lnTo>
                  <a:lnTo>
                    <a:pt x="137264" y="5872"/>
                  </a:lnTo>
                  <a:lnTo>
                    <a:pt x="136547" y="5612"/>
                  </a:lnTo>
                  <a:lnTo>
                    <a:pt x="135829" y="5351"/>
                  </a:lnTo>
                  <a:lnTo>
                    <a:pt x="135111" y="5024"/>
                  </a:lnTo>
                  <a:lnTo>
                    <a:pt x="134459" y="4633"/>
                  </a:lnTo>
                  <a:lnTo>
                    <a:pt x="133807" y="4176"/>
                  </a:lnTo>
                  <a:lnTo>
                    <a:pt x="131393" y="2154"/>
                  </a:lnTo>
                  <a:lnTo>
                    <a:pt x="130675" y="1632"/>
                  </a:lnTo>
                  <a:lnTo>
                    <a:pt x="129958" y="1240"/>
                  </a:lnTo>
                  <a:lnTo>
                    <a:pt x="129240" y="849"/>
                  </a:lnTo>
                  <a:lnTo>
                    <a:pt x="128392" y="523"/>
                  </a:lnTo>
                  <a:lnTo>
                    <a:pt x="127609" y="327"/>
                  </a:lnTo>
                  <a:lnTo>
                    <a:pt x="126761" y="131"/>
                  </a:lnTo>
                  <a:lnTo>
                    <a:pt x="125913" y="66"/>
                  </a:lnTo>
                  <a:lnTo>
                    <a:pt x="125065" y="1"/>
                  </a:lnTo>
                  <a:lnTo>
                    <a:pt x="124151" y="66"/>
                  </a:lnTo>
                  <a:lnTo>
                    <a:pt x="123303" y="131"/>
                  </a:lnTo>
                  <a:lnTo>
                    <a:pt x="122455" y="327"/>
                  </a:lnTo>
                  <a:lnTo>
                    <a:pt x="121672" y="523"/>
                  </a:lnTo>
                  <a:lnTo>
                    <a:pt x="120889" y="849"/>
                  </a:lnTo>
                  <a:lnTo>
                    <a:pt x="120106" y="1240"/>
                  </a:lnTo>
                  <a:lnTo>
                    <a:pt x="119389" y="1632"/>
                  </a:lnTo>
                  <a:lnTo>
                    <a:pt x="118671" y="2154"/>
                  </a:lnTo>
                  <a:lnTo>
                    <a:pt x="116257" y="4176"/>
                  </a:lnTo>
                  <a:lnTo>
                    <a:pt x="115605" y="4633"/>
                  </a:lnTo>
                  <a:lnTo>
                    <a:pt x="114952" y="5024"/>
                  </a:lnTo>
                  <a:lnTo>
                    <a:pt x="114300" y="5351"/>
                  </a:lnTo>
                  <a:lnTo>
                    <a:pt x="113517" y="5612"/>
                  </a:lnTo>
                  <a:lnTo>
                    <a:pt x="112799" y="5872"/>
                  </a:lnTo>
                  <a:lnTo>
                    <a:pt x="112017" y="6003"/>
                  </a:lnTo>
                  <a:lnTo>
                    <a:pt x="111234" y="6068"/>
                  </a:lnTo>
                  <a:lnTo>
                    <a:pt x="110451" y="6133"/>
                  </a:lnTo>
                  <a:lnTo>
                    <a:pt x="109668" y="6068"/>
                  </a:lnTo>
                  <a:lnTo>
                    <a:pt x="108885" y="6003"/>
                  </a:lnTo>
                  <a:lnTo>
                    <a:pt x="108102" y="5872"/>
                  </a:lnTo>
                  <a:lnTo>
                    <a:pt x="107385" y="5612"/>
                  </a:lnTo>
                  <a:lnTo>
                    <a:pt x="106667" y="5351"/>
                  </a:lnTo>
                  <a:lnTo>
                    <a:pt x="105949" y="5024"/>
                  </a:lnTo>
                  <a:lnTo>
                    <a:pt x="105297" y="4633"/>
                  </a:lnTo>
                  <a:lnTo>
                    <a:pt x="104645" y="4176"/>
                  </a:lnTo>
                  <a:lnTo>
                    <a:pt x="102231" y="2154"/>
                  </a:lnTo>
                  <a:lnTo>
                    <a:pt x="101513" y="1632"/>
                  </a:lnTo>
                  <a:lnTo>
                    <a:pt x="100795" y="1240"/>
                  </a:lnTo>
                  <a:lnTo>
                    <a:pt x="100078" y="849"/>
                  </a:lnTo>
                  <a:lnTo>
                    <a:pt x="99230" y="523"/>
                  </a:lnTo>
                  <a:lnTo>
                    <a:pt x="98447" y="327"/>
                  </a:lnTo>
                  <a:lnTo>
                    <a:pt x="97599" y="131"/>
                  </a:lnTo>
                  <a:lnTo>
                    <a:pt x="96751" y="66"/>
                  </a:lnTo>
                  <a:lnTo>
                    <a:pt x="95902" y="1"/>
                  </a:lnTo>
                  <a:lnTo>
                    <a:pt x="94989" y="66"/>
                  </a:lnTo>
                  <a:lnTo>
                    <a:pt x="94141" y="131"/>
                  </a:lnTo>
                  <a:lnTo>
                    <a:pt x="93293" y="327"/>
                  </a:lnTo>
                  <a:lnTo>
                    <a:pt x="92510" y="523"/>
                  </a:lnTo>
                  <a:lnTo>
                    <a:pt x="91727" y="849"/>
                  </a:lnTo>
                  <a:lnTo>
                    <a:pt x="90944" y="1240"/>
                  </a:lnTo>
                  <a:lnTo>
                    <a:pt x="90227" y="1632"/>
                  </a:lnTo>
                  <a:lnTo>
                    <a:pt x="89509" y="2154"/>
                  </a:lnTo>
                  <a:lnTo>
                    <a:pt x="87095" y="4176"/>
                  </a:lnTo>
                  <a:lnTo>
                    <a:pt x="86443" y="4633"/>
                  </a:lnTo>
                  <a:lnTo>
                    <a:pt x="85790" y="5024"/>
                  </a:lnTo>
                  <a:lnTo>
                    <a:pt x="85138" y="5351"/>
                  </a:lnTo>
                  <a:lnTo>
                    <a:pt x="84355" y="5612"/>
                  </a:lnTo>
                  <a:lnTo>
                    <a:pt x="83637" y="5872"/>
                  </a:lnTo>
                  <a:lnTo>
                    <a:pt x="82854" y="6003"/>
                  </a:lnTo>
                  <a:lnTo>
                    <a:pt x="82072" y="6068"/>
                  </a:lnTo>
                  <a:lnTo>
                    <a:pt x="81289" y="6133"/>
                  </a:lnTo>
                  <a:lnTo>
                    <a:pt x="80506" y="6068"/>
                  </a:lnTo>
                  <a:lnTo>
                    <a:pt x="79723" y="6003"/>
                  </a:lnTo>
                  <a:lnTo>
                    <a:pt x="78940" y="5872"/>
                  </a:lnTo>
                  <a:lnTo>
                    <a:pt x="78222" y="5612"/>
                  </a:lnTo>
                  <a:lnTo>
                    <a:pt x="77505" y="5351"/>
                  </a:lnTo>
                  <a:lnTo>
                    <a:pt x="76787" y="5024"/>
                  </a:lnTo>
                  <a:lnTo>
                    <a:pt x="76135" y="4633"/>
                  </a:lnTo>
                  <a:lnTo>
                    <a:pt x="75482" y="4176"/>
                  </a:lnTo>
                  <a:lnTo>
                    <a:pt x="73068" y="2154"/>
                  </a:lnTo>
                  <a:lnTo>
                    <a:pt x="72351" y="1632"/>
                  </a:lnTo>
                  <a:lnTo>
                    <a:pt x="71633" y="1240"/>
                  </a:lnTo>
                  <a:lnTo>
                    <a:pt x="70916" y="849"/>
                  </a:lnTo>
                  <a:lnTo>
                    <a:pt x="70067" y="523"/>
                  </a:lnTo>
                  <a:lnTo>
                    <a:pt x="69285" y="327"/>
                  </a:lnTo>
                  <a:lnTo>
                    <a:pt x="68436" y="131"/>
                  </a:lnTo>
                  <a:lnTo>
                    <a:pt x="67588" y="66"/>
                  </a:lnTo>
                  <a:lnTo>
                    <a:pt x="66740" y="1"/>
                  </a:lnTo>
                  <a:lnTo>
                    <a:pt x="65827" y="66"/>
                  </a:lnTo>
                  <a:lnTo>
                    <a:pt x="64979" y="131"/>
                  </a:lnTo>
                  <a:lnTo>
                    <a:pt x="64196" y="327"/>
                  </a:lnTo>
                  <a:lnTo>
                    <a:pt x="63348" y="523"/>
                  </a:lnTo>
                  <a:lnTo>
                    <a:pt x="62565" y="849"/>
                  </a:lnTo>
                  <a:lnTo>
                    <a:pt x="61782" y="1240"/>
                  </a:lnTo>
                  <a:lnTo>
                    <a:pt x="61064" y="1632"/>
                  </a:lnTo>
                  <a:lnTo>
                    <a:pt x="60347" y="2154"/>
                  </a:lnTo>
                  <a:lnTo>
                    <a:pt x="57933" y="4176"/>
                  </a:lnTo>
                  <a:lnTo>
                    <a:pt x="57280" y="4633"/>
                  </a:lnTo>
                  <a:lnTo>
                    <a:pt x="56628" y="5024"/>
                  </a:lnTo>
                  <a:lnTo>
                    <a:pt x="55976" y="5351"/>
                  </a:lnTo>
                  <a:lnTo>
                    <a:pt x="55193" y="5612"/>
                  </a:lnTo>
                  <a:lnTo>
                    <a:pt x="54475" y="5872"/>
                  </a:lnTo>
                  <a:lnTo>
                    <a:pt x="53692" y="6003"/>
                  </a:lnTo>
                  <a:lnTo>
                    <a:pt x="52909" y="6068"/>
                  </a:lnTo>
                  <a:lnTo>
                    <a:pt x="52127" y="6133"/>
                  </a:lnTo>
                  <a:lnTo>
                    <a:pt x="51344" y="6068"/>
                  </a:lnTo>
                  <a:lnTo>
                    <a:pt x="50561" y="6003"/>
                  </a:lnTo>
                  <a:lnTo>
                    <a:pt x="49778" y="5872"/>
                  </a:lnTo>
                  <a:lnTo>
                    <a:pt x="49060" y="5612"/>
                  </a:lnTo>
                  <a:lnTo>
                    <a:pt x="48343" y="5351"/>
                  </a:lnTo>
                  <a:lnTo>
                    <a:pt x="47625" y="5024"/>
                  </a:lnTo>
                  <a:lnTo>
                    <a:pt x="46973" y="4633"/>
                  </a:lnTo>
                  <a:lnTo>
                    <a:pt x="46320" y="4176"/>
                  </a:lnTo>
                  <a:lnTo>
                    <a:pt x="43906" y="2154"/>
                  </a:lnTo>
                  <a:lnTo>
                    <a:pt x="43254" y="1632"/>
                  </a:lnTo>
                  <a:lnTo>
                    <a:pt x="42471" y="1240"/>
                  </a:lnTo>
                  <a:lnTo>
                    <a:pt x="41753" y="849"/>
                  </a:lnTo>
                  <a:lnTo>
                    <a:pt x="40971" y="523"/>
                  </a:lnTo>
                  <a:lnTo>
                    <a:pt x="40122" y="327"/>
                  </a:lnTo>
                  <a:lnTo>
                    <a:pt x="39274" y="131"/>
                  </a:lnTo>
                  <a:lnTo>
                    <a:pt x="38426" y="66"/>
                  </a:lnTo>
                  <a:lnTo>
                    <a:pt x="37578" y="1"/>
                  </a:lnTo>
                  <a:lnTo>
                    <a:pt x="36730" y="66"/>
                  </a:lnTo>
                  <a:lnTo>
                    <a:pt x="35817" y="131"/>
                  </a:lnTo>
                  <a:lnTo>
                    <a:pt x="35034" y="327"/>
                  </a:lnTo>
                  <a:lnTo>
                    <a:pt x="34186" y="523"/>
                  </a:lnTo>
                  <a:lnTo>
                    <a:pt x="33403" y="849"/>
                  </a:lnTo>
                  <a:lnTo>
                    <a:pt x="32620" y="1240"/>
                  </a:lnTo>
                  <a:lnTo>
                    <a:pt x="31902" y="1632"/>
                  </a:lnTo>
                  <a:lnTo>
                    <a:pt x="31185" y="2154"/>
                  </a:lnTo>
                  <a:lnTo>
                    <a:pt x="28771" y="4176"/>
                  </a:lnTo>
                  <a:lnTo>
                    <a:pt x="28184" y="4633"/>
                  </a:lnTo>
                  <a:lnTo>
                    <a:pt x="27466" y="5024"/>
                  </a:lnTo>
                  <a:lnTo>
                    <a:pt x="26814" y="5351"/>
                  </a:lnTo>
                  <a:lnTo>
                    <a:pt x="26096" y="5612"/>
                  </a:lnTo>
                  <a:lnTo>
                    <a:pt x="25313" y="5872"/>
                  </a:lnTo>
                  <a:lnTo>
                    <a:pt x="24530" y="6003"/>
                  </a:lnTo>
                  <a:lnTo>
                    <a:pt x="23747" y="6068"/>
                  </a:lnTo>
                  <a:lnTo>
                    <a:pt x="22964" y="6133"/>
                  </a:lnTo>
                  <a:lnTo>
                    <a:pt x="22182" y="6068"/>
                  </a:lnTo>
                  <a:lnTo>
                    <a:pt x="21399" y="6003"/>
                  </a:lnTo>
                  <a:lnTo>
                    <a:pt x="20616" y="5872"/>
                  </a:lnTo>
                  <a:lnTo>
                    <a:pt x="19898" y="5612"/>
                  </a:lnTo>
                  <a:lnTo>
                    <a:pt x="19180" y="5351"/>
                  </a:lnTo>
                  <a:lnTo>
                    <a:pt x="18463" y="5024"/>
                  </a:lnTo>
                  <a:lnTo>
                    <a:pt x="17810" y="4633"/>
                  </a:lnTo>
                  <a:lnTo>
                    <a:pt x="17158" y="4176"/>
                  </a:lnTo>
                  <a:lnTo>
                    <a:pt x="14744" y="2154"/>
                  </a:lnTo>
                  <a:lnTo>
                    <a:pt x="14092" y="1632"/>
                  </a:lnTo>
                  <a:lnTo>
                    <a:pt x="13374" y="1240"/>
                  </a:lnTo>
                  <a:lnTo>
                    <a:pt x="12591" y="849"/>
                  </a:lnTo>
                  <a:lnTo>
                    <a:pt x="11808" y="523"/>
                  </a:lnTo>
                  <a:lnTo>
                    <a:pt x="10960" y="327"/>
                  </a:lnTo>
                  <a:lnTo>
                    <a:pt x="10112" y="131"/>
                  </a:lnTo>
                  <a:lnTo>
                    <a:pt x="9264" y="66"/>
                  </a:lnTo>
                  <a:lnTo>
                    <a:pt x="84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42"/>
            <p:cNvSpPr/>
            <p:nvPr/>
          </p:nvSpPr>
          <p:spPr>
            <a:xfrm>
              <a:off x="238125" y="958200"/>
              <a:ext cx="7143750" cy="171275"/>
            </a:xfrm>
            <a:custGeom>
              <a:rect b="b" l="l" r="r" t="t"/>
              <a:pathLst>
                <a:path extrusionOk="0" h="6851" w="285750">
                  <a:moveTo>
                    <a:pt x="8416" y="0"/>
                  </a:moveTo>
                  <a:lnTo>
                    <a:pt x="7568" y="65"/>
                  </a:lnTo>
                  <a:lnTo>
                    <a:pt x="6720" y="130"/>
                  </a:lnTo>
                  <a:lnTo>
                    <a:pt x="5872" y="326"/>
                  </a:lnTo>
                  <a:lnTo>
                    <a:pt x="5023" y="522"/>
                  </a:lnTo>
                  <a:lnTo>
                    <a:pt x="4241" y="848"/>
                  </a:lnTo>
                  <a:lnTo>
                    <a:pt x="3458" y="1240"/>
                  </a:lnTo>
                  <a:lnTo>
                    <a:pt x="2740" y="1631"/>
                  </a:lnTo>
                  <a:lnTo>
                    <a:pt x="2088" y="2153"/>
                  </a:lnTo>
                  <a:lnTo>
                    <a:pt x="0" y="3849"/>
                  </a:lnTo>
                  <a:lnTo>
                    <a:pt x="587" y="4371"/>
                  </a:lnTo>
                  <a:lnTo>
                    <a:pt x="2610" y="2740"/>
                  </a:lnTo>
                  <a:lnTo>
                    <a:pt x="3262" y="2218"/>
                  </a:lnTo>
                  <a:lnTo>
                    <a:pt x="3914" y="1827"/>
                  </a:lnTo>
                  <a:lnTo>
                    <a:pt x="4567" y="1501"/>
                  </a:lnTo>
                  <a:lnTo>
                    <a:pt x="5350" y="1240"/>
                  </a:lnTo>
                  <a:lnTo>
                    <a:pt x="6067" y="1044"/>
                  </a:lnTo>
                  <a:lnTo>
                    <a:pt x="6850" y="848"/>
                  </a:lnTo>
                  <a:lnTo>
                    <a:pt x="7633" y="783"/>
                  </a:lnTo>
                  <a:lnTo>
                    <a:pt x="8416" y="718"/>
                  </a:lnTo>
                  <a:lnTo>
                    <a:pt x="9199" y="783"/>
                  </a:lnTo>
                  <a:lnTo>
                    <a:pt x="9982" y="848"/>
                  </a:lnTo>
                  <a:lnTo>
                    <a:pt x="10765" y="1044"/>
                  </a:lnTo>
                  <a:lnTo>
                    <a:pt x="11482" y="1240"/>
                  </a:lnTo>
                  <a:lnTo>
                    <a:pt x="12200" y="1501"/>
                  </a:lnTo>
                  <a:lnTo>
                    <a:pt x="12917" y="1827"/>
                  </a:lnTo>
                  <a:lnTo>
                    <a:pt x="13570" y="2218"/>
                  </a:lnTo>
                  <a:lnTo>
                    <a:pt x="14222" y="2740"/>
                  </a:lnTo>
                  <a:lnTo>
                    <a:pt x="16636" y="4697"/>
                  </a:lnTo>
                  <a:lnTo>
                    <a:pt x="17289" y="5219"/>
                  </a:lnTo>
                  <a:lnTo>
                    <a:pt x="18071" y="5676"/>
                  </a:lnTo>
                  <a:lnTo>
                    <a:pt x="18789" y="6002"/>
                  </a:lnTo>
                  <a:lnTo>
                    <a:pt x="19572" y="6328"/>
                  </a:lnTo>
                  <a:lnTo>
                    <a:pt x="20420" y="6524"/>
                  </a:lnTo>
                  <a:lnTo>
                    <a:pt x="21268" y="6720"/>
                  </a:lnTo>
                  <a:lnTo>
                    <a:pt x="22116" y="6850"/>
                  </a:lnTo>
                  <a:lnTo>
                    <a:pt x="23813" y="6850"/>
                  </a:lnTo>
                  <a:lnTo>
                    <a:pt x="24726" y="6720"/>
                  </a:lnTo>
                  <a:lnTo>
                    <a:pt x="25509" y="6524"/>
                  </a:lnTo>
                  <a:lnTo>
                    <a:pt x="26357" y="6328"/>
                  </a:lnTo>
                  <a:lnTo>
                    <a:pt x="27140" y="6002"/>
                  </a:lnTo>
                  <a:lnTo>
                    <a:pt x="27923" y="5676"/>
                  </a:lnTo>
                  <a:lnTo>
                    <a:pt x="28640" y="5219"/>
                  </a:lnTo>
                  <a:lnTo>
                    <a:pt x="29358" y="4697"/>
                  </a:lnTo>
                  <a:lnTo>
                    <a:pt x="31772" y="2740"/>
                  </a:lnTo>
                  <a:lnTo>
                    <a:pt x="32359" y="2218"/>
                  </a:lnTo>
                  <a:lnTo>
                    <a:pt x="33077" y="1827"/>
                  </a:lnTo>
                  <a:lnTo>
                    <a:pt x="33729" y="1501"/>
                  </a:lnTo>
                  <a:lnTo>
                    <a:pt x="34447" y="1240"/>
                  </a:lnTo>
                  <a:lnTo>
                    <a:pt x="35229" y="1044"/>
                  </a:lnTo>
                  <a:lnTo>
                    <a:pt x="36012" y="848"/>
                  </a:lnTo>
                  <a:lnTo>
                    <a:pt x="36795" y="783"/>
                  </a:lnTo>
                  <a:lnTo>
                    <a:pt x="37578" y="718"/>
                  </a:lnTo>
                  <a:lnTo>
                    <a:pt x="38361" y="783"/>
                  </a:lnTo>
                  <a:lnTo>
                    <a:pt x="39144" y="848"/>
                  </a:lnTo>
                  <a:lnTo>
                    <a:pt x="39927" y="1044"/>
                  </a:lnTo>
                  <a:lnTo>
                    <a:pt x="40644" y="1240"/>
                  </a:lnTo>
                  <a:lnTo>
                    <a:pt x="41362" y="1501"/>
                  </a:lnTo>
                  <a:lnTo>
                    <a:pt x="42080" y="1827"/>
                  </a:lnTo>
                  <a:lnTo>
                    <a:pt x="42732" y="2218"/>
                  </a:lnTo>
                  <a:lnTo>
                    <a:pt x="43384" y="2740"/>
                  </a:lnTo>
                  <a:lnTo>
                    <a:pt x="45798" y="4697"/>
                  </a:lnTo>
                  <a:lnTo>
                    <a:pt x="46451" y="5219"/>
                  </a:lnTo>
                  <a:lnTo>
                    <a:pt x="47234" y="5676"/>
                  </a:lnTo>
                  <a:lnTo>
                    <a:pt x="47951" y="6002"/>
                  </a:lnTo>
                  <a:lnTo>
                    <a:pt x="48734" y="6328"/>
                  </a:lnTo>
                  <a:lnTo>
                    <a:pt x="49582" y="6524"/>
                  </a:lnTo>
                  <a:lnTo>
                    <a:pt x="50430" y="6720"/>
                  </a:lnTo>
                  <a:lnTo>
                    <a:pt x="51278" y="6850"/>
                  </a:lnTo>
                  <a:lnTo>
                    <a:pt x="52975" y="6850"/>
                  </a:lnTo>
                  <a:lnTo>
                    <a:pt x="53823" y="6720"/>
                  </a:lnTo>
                  <a:lnTo>
                    <a:pt x="54671" y="6524"/>
                  </a:lnTo>
                  <a:lnTo>
                    <a:pt x="55519" y="6328"/>
                  </a:lnTo>
                  <a:lnTo>
                    <a:pt x="56302" y="6002"/>
                  </a:lnTo>
                  <a:lnTo>
                    <a:pt x="57085" y="5676"/>
                  </a:lnTo>
                  <a:lnTo>
                    <a:pt x="57802" y="5219"/>
                  </a:lnTo>
                  <a:lnTo>
                    <a:pt x="58455" y="4697"/>
                  </a:lnTo>
                  <a:lnTo>
                    <a:pt x="60934" y="2740"/>
                  </a:lnTo>
                  <a:lnTo>
                    <a:pt x="61521" y="2218"/>
                  </a:lnTo>
                  <a:lnTo>
                    <a:pt x="62239" y="1827"/>
                  </a:lnTo>
                  <a:lnTo>
                    <a:pt x="62891" y="1501"/>
                  </a:lnTo>
                  <a:lnTo>
                    <a:pt x="63609" y="1240"/>
                  </a:lnTo>
                  <a:lnTo>
                    <a:pt x="64392" y="1044"/>
                  </a:lnTo>
                  <a:lnTo>
                    <a:pt x="65174" y="848"/>
                  </a:lnTo>
                  <a:lnTo>
                    <a:pt x="65957" y="783"/>
                  </a:lnTo>
                  <a:lnTo>
                    <a:pt x="66740" y="718"/>
                  </a:lnTo>
                  <a:lnTo>
                    <a:pt x="67523" y="783"/>
                  </a:lnTo>
                  <a:lnTo>
                    <a:pt x="68306" y="848"/>
                  </a:lnTo>
                  <a:lnTo>
                    <a:pt x="69024" y="1044"/>
                  </a:lnTo>
                  <a:lnTo>
                    <a:pt x="69807" y="1240"/>
                  </a:lnTo>
                  <a:lnTo>
                    <a:pt x="70524" y="1501"/>
                  </a:lnTo>
                  <a:lnTo>
                    <a:pt x="71242" y="1827"/>
                  </a:lnTo>
                  <a:lnTo>
                    <a:pt x="71894" y="2218"/>
                  </a:lnTo>
                  <a:lnTo>
                    <a:pt x="72481" y="2675"/>
                  </a:lnTo>
                  <a:lnTo>
                    <a:pt x="74960" y="4697"/>
                  </a:lnTo>
                  <a:lnTo>
                    <a:pt x="75613" y="5219"/>
                  </a:lnTo>
                  <a:lnTo>
                    <a:pt x="76330" y="5676"/>
                  </a:lnTo>
                  <a:lnTo>
                    <a:pt x="77113" y="6002"/>
                  </a:lnTo>
                  <a:lnTo>
                    <a:pt x="77896" y="6328"/>
                  </a:lnTo>
                  <a:lnTo>
                    <a:pt x="78744" y="6524"/>
                  </a:lnTo>
                  <a:lnTo>
                    <a:pt x="79592" y="6720"/>
                  </a:lnTo>
                  <a:lnTo>
                    <a:pt x="80441" y="6850"/>
                  </a:lnTo>
                  <a:lnTo>
                    <a:pt x="82137" y="6850"/>
                  </a:lnTo>
                  <a:lnTo>
                    <a:pt x="82985" y="6720"/>
                  </a:lnTo>
                  <a:lnTo>
                    <a:pt x="83833" y="6524"/>
                  </a:lnTo>
                  <a:lnTo>
                    <a:pt x="84681" y="6328"/>
                  </a:lnTo>
                  <a:lnTo>
                    <a:pt x="85464" y="6002"/>
                  </a:lnTo>
                  <a:lnTo>
                    <a:pt x="86247" y="5676"/>
                  </a:lnTo>
                  <a:lnTo>
                    <a:pt x="86965" y="5219"/>
                  </a:lnTo>
                  <a:lnTo>
                    <a:pt x="87617" y="4697"/>
                  </a:lnTo>
                  <a:lnTo>
                    <a:pt x="90096" y="2740"/>
                  </a:lnTo>
                  <a:lnTo>
                    <a:pt x="90683" y="2218"/>
                  </a:lnTo>
                  <a:lnTo>
                    <a:pt x="91336" y="1827"/>
                  </a:lnTo>
                  <a:lnTo>
                    <a:pt x="92053" y="1501"/>
                  </a:lnTo>
                  <a:lnTo>
                    <a:pt x="92771" y="1240"/>
                  </a:lnTo>
                  <a:lnTo>
                    <a:pt x="93554" y="1044"/>
                  </a:lnTo>
                  <a:lnTo>
                    <a:pt x="94337" y="848"/>
                  </a:lnTo>
                  <a:lnTo>
                    <a:pt x="95120" y="783"/>
                  </a:lnTo>
                  <a:lnTo>
                    <a:pt x="95902" y="718"/>
                  </a:lnTo>
                  <a:lnTo>
                    <a:pt x="96685" y="783"/>
                  </a:lnTo>
                  <a:lnTo>
                    <a:pt x="97468" y="848"/>
                  </a:lnTo>
                  <a:lnTo>
                    <a:pt x="98186" y="1044"/>
                  </a:lnTo>
                  <a:lnTo>
                    <a:pt x="98969" y="1240"/>
                  </a:lnTo>
                  <a:lnTo>
                    <a:pt x="99686" y="1501"/>
                  </a:lnTo>
                  <a:lnTo>
                    <a:pt x="100404" y="1827"/>
                  </a:lnTo>
                  <a:lnTo>
                    <a:pt x="101056" y="2218"/>
                  </a:lnTo>
                  <a:lnTo>
                    <a:pt x="101643" y="2675"/>
                  </a:lnTo>
                  <a:lnTo>
                    <a:pt x="104123" y="4697"/>
                  </a:lnTo>
                  <a:lnTo>
                    <a:pt x="104775" y="5219"/>
                  </a:lnTo>
                  <a:lnTo>
                    <a:pt x="105493" y="5676"/>
                  </a:lnTo>
                  <a:lnTo>
                    <a:pt x="106276" y="6002"/>
                  </a:lnTo>
                  <a:lnTo>
                    <a:pt x="107058" y="6328"/>
                  </a:lnTo>
                  <a:lnTo>
                    <a:pt x="107907" y="6524"/>
                  </a:lnTo>
                  <a:lnTo>
                    <a:pt x="108755" y="6720"/>
                  </a:lnTo>
                  <a:lnTo>
                    <a:pt x="109603" y="6850"/>
                  </a:lnTo>
                  <a:lnTo>
                    <a:pt x="111299" y="6850"/>
                  </a:lnTo>
                  <a:lnTo>
                    <a:pt x="112147" y="6720"/>
                  </a:lnTo>
                  <a:lnTo>
                    <a:pt x="112995" y="6524"/>
                  </a:lnTo>
                  <a:lnTo>
                    <a:pt x="113843" y="6328"/>
                  </a:lnTo>
                  <a:lnTo>
                    <a:pt x="114626" y="6002"/>
                  </a:lnTo>
                  <a:lnTo>
                    <a:pt x="115409" y="5676"/>
                  </a:lnTo>
                  <a:lnTo>
                    <a:pt x="116127" y="5219"/>
                  </a:lnTo>
                  <a:lnTo>
                    <a:pt x="116779" y="4697"/>
                  </a:lnTo>
                  <a:lnTo>
                    <a:pt x="119258" y="2740"/>
                  </a:lnTo>
                  <a:lnTo>
                    <a:pt x="119845" y="2218"/>
                  </a:lnTo>
                  <a:lnTo>
                    <a:pt x="120498" y="1827"/>
                  </a:lnTo>
                  <a:lnTo>
                    <a:pt x="121215" y="1501"/>
                  </a:lnTo>
                  <a:lnTo>
                    <a:pt x="121933" y="1240"/>
                  </a:lnTo>
                  <a:lnTo>
                    <a:pt x="122716" y="1044"/>
                  </a:lnTo>
                  <a:lnTo>
                    <a:pt x="123499" y="848"/>
                  </a:lnTo>
                  <a:lnTo>
                    <a:pt x="124282" y="783"/>
                  </a:lnTo>
                  <a:lnTo>
                    <a:pt x="125065" y="718"/>
                  </a:lnTo>
                  <a:lnTo>
                    <a:pt x="125847" y="783"/>
                  </a:lnTo>
                  <a:lnTo>
                    <a:pt x="126630" y="848"/>
                  </a:lnTo>
                  <a:lnTo>
                    <a:pt x="127348" y="1044"/>
                  </a:lnTo>
                  <a:lnTo>
                    <a:pt x="128131" y="1240"/>
                  </a:lnTo>
                  <a:lnTo>
                    <a:pt x="128848" y="1501"/>
                  </a:lnTo>
                  <a:lnTo>
                    <a:pt x="129566" y="1827"/>
                  </a:lnTo>
                  <a:lnTo>
                    <a:pt x="130219" y="2218"/>
                  </a:lnTo>
                  <a:lnTo>
                    <a:pt x="130806" y="2675"/>
                  </a:lnTo>
                  <a:lnTo>
                    <a:pt x="133285" y="4697"/>
                  </a:lnTo>
                  <a:lnTo>
                    <a:pt x="133937" y="5219"/>
                  </a:lnTo>
                  <a:lnTo>
                    <a:pt x="134655" y="5676"/>
                  </a:lnTo>
                  <a:lnTo>
                    <a:pt x="135438" y="6002"/>
                  </a:lnTo>
                  <a:lnTo>
                    <a:pt x="136221" y="6328"/>
                  </a:lnTo>
                  <a:lnTo>
                    <a:pt x="137069" y="6524"/>
                  </a:lnTo>
                  <a:lnTo>
                    <a:pt x="137917" y="6720"/>
                  </a:lnTo>
                  <a:lnTo>
                    <a:pt x="138765" y="6850"/>
                  </a:lnTo>
                  <a:lnTo>
                    <a:pt x="140461" y="6850"/>
                  </a:lnTo>
                  <a:lnTo>
                    <a:pt x="141309" y="6720"/>
                  </a:lnTo>
                  <a:lnTo>
                    <a:pt x="142157" y="6524"/>
                  </a:lnTo>
                  <a:lnTo>
                    <a:pt x="143005" y="6328"/>
                  </a:lnTo>
                  <a:lnTo>
                    <a:pt x="143788" y="6002"/>
                  </a:lnTo>
                  <a:lnTo>
                    <a:pt x="144571" y="5676"/>
                  </a:lnTo>
                  <a:lnTo>
                    <a:pt x="145289" y="5219"/>
                  </a:lnTo>
                  <a:lnTo>
                    <a:pt x="145941" y="4697"/>
                  </a:lnTo>
                  <a:lnTo>
                    <a:pt x="148420" y="2740"/>
                  </a:lnTo>
                  <a:lnTo>
                    <a:pt x="149008" y="2218"/>
                  </a:lnTo>
                  <a:lnTo>
                    <a:pt x="149660" y="1827"/>
                  </a:lnTo>
                  <a:lnTo>
                    <a:pt x="150378" y="1501"/>
                  </a:lnTo>
                  <a:lnTo>
                    <a:pt x="151095" y="1240"/>
                  </a:lnTo>
                  <a:lnTo>
                    <a:pt x="151878" y="1044"/>
                  </a:lnTo>
                  <a:lnTo>
                    <a:pt x="152661" y="848"/>
                  </a:lnTo>
                  <a:lnTo>
                    <a:pt x="153379" y="783"/>
                  </a:lnTo>
                  <a:lnTo>
                    <a:pt x="154227" y="718"/>
                  </a:lnTo>
                  <a:lnTo>
                    <a:pt x="155010" y="783"/>
                  </a:lnTo>
                  <a:lnTo>
                    <a:pt x="155792" y="848"/>
                  </a:lnTo>
                  <a:lnTo>
                    <a:pt x="156510" y="1044"/>
                  </a:lnTo>
                  <a:lnTo>
                    <a:pt x="157293" y="1240"/>
                  </a:lnTo>
                  <a:lnTo>
                    <a:pt x="158011" y="1501"/>
                  </a:lnTo>
                  <a:lnTo>
                    <a:pt x="158728" y="1827"/>
                  </a:lnTo>
                  <a:lnTo>
                    <a:pt x="159381" y="2218"/>
                  </a:lnTo>
                  <a:lnTo>
                    <a:pt x="159968" y="2675"/>
                  </a:lnTo>
                  <a:lnTo>
                    <a:pt x="162447" y="4697"/>
                  </a:lnTo>
                  <a:lnTo>
                    <a:pt x="163099" y="5219"/>
                  </a:lnTo>
                  <a:lnTo>
                    <a:pt x="163817" y="5676"/>
                  </a:lnTo>
                  <a:lnTo>
                    <a:pt x="164600" y="6002"/>
                  </a:lnTo>
                  <a:lnTo>
                    <a:pt x="165383" y="6328"/>
                  </a:lnTo>
                  <a:lnTo>
                    <a:pt x="166231" y="6524"/>
                  </a:lnTo>
                  <a:lnTo>
                    <a:pt x="167079" y="6720"/>
                  </a:lnTo>
                  <a:lnTo>
                    <a:pt x="167927" y="6850"/>
                  </a:lnTo>
                  <a:lnTo>
                    <a:pt x="169623" y="6850"/>
                  </a:lnTo>
                  <a:lnTo>
                    <a:pt x="170471" y="6720"/>
                  </a:lnTo>
                  <a:lnTo>
                    <a:pt x="171320" y="6524"/>
                  </a:lnTo>
                  <a:lnTo>
                    <a:pt x="172168" y="6328"/>
                  </a:lnTo>
                  <a:lnTo>
                    <a:pt x="172951" y="6002"/>
                  </a:lnTo>
                  <a:lnTo>
                    <a:pt x="173733" y="5676"/>
                  </a:lnTo>
                  <a:lnTo>
                    <a:pt x="174451" y="5219"/>
                  </a:lnTo>
                  <a:lnTo>
                    <a:pt x="175103" y="4697"/>
                  </a:lnTo>
                  <a:lnTo>
                    <a:pt x="177583" y="2740"/>
                  </a:lnTo>
                  <a:lnTo>
                    <a:pt x="178170" y="2218"/>
                  </a:lnTo>
                  <a:lnTo>
                    <a:pt x="178822" y="1827"/>
                  </a:lnTo>
                  <a:lnTo>
                    <a:pt x="179540" y="1501"/>
                  </a:lnTo>
                  <a:lnTo>
                    <a:pt x="180257" y="1240"/>
                  </a:lnTo>
                  <a:lnTo>
                    <a:pt x="181040" y="1044"/>
                  </a:lnTo>
                  <a:lnTo>
                    <a:pt x="181758" y="848"/>
                  </a:lnTo>
                  <a:lnTo>
                    <a:pt x="182541" y="783"/>
                  </a:lnTo>
                  <a:lnTo>
                    <a:pt x="183324" y="718"/>
                  </a:lnTo>
                  <a:lnTo>
                    <a:pt x="184172" y="783"/>
                  </a:lnTo>
                  <a:lnTo>
                    <a:pt x="184889" y="848"/>
                  </a:lnTo>
                  <a:lnTo>
                    <a:pt x="185672" y="1044"/>
                  </a:lnTo>
                  <a:lnTo>
                    <a:pt x="186455" y="1240"/>
                  </a:lnTo>
                  <a:lnTo>
                    <a:pt x="187173" y="1501"/>
                  </a:lnTo>
                  <a:lnTo>
                    <a:pt x="187890" y="1827"/>
                  </a:lnTo>
                  <a:lnTo>
                    <a:pt x="188543" y="2218"/>
                  </a:lnTo>
                  <a:lnTo>
                    <a:pt x="189130" y="2740"/>
                  </a:lnTo>
                  <a:lnTo>
                    <a:pt x="191609" y="4697"/>
                  </a:lnTo>
                  <a:lnTo>
                    <a:pt x="192261" y="5219"/>
                  </a:lnTo>
                  <a:lnTo>
                    <a:pt x="192979" y="5676"/>
                  </a:lnTo>
                  <a:lnTo>
                    <a:pt x="193762" y="6002"/>
                  </a:lnTo>
                  <a:lnTo>
                    <a:pt x="194545" y="6328"/>
                  </a:lnTo>
                  <a:lnTo>
                    <a:pt x="195393" y="6524"/>
                  </a:lnTo>
                  <a:lnTo>
                    <a:pt x="196241" y="6720"/>
                  </a:lnTo>
                  <a:lnTo>
                    <a:pt x="197089" y="6850"/>
                  </a:lnTo>
                  <a:lnTo>
                    <a:pt x="198785" y="6850"/>
                  </a:lnTo>
                  <a:lnTo>
                    <a:pt x="199634" y="6720"/>
                  </a:lnTo>
                  <a:lnTo>
                    <a:pt x="200482" y="6524"/>
                  </a:lnTo>
                  <a:lnTo>
                    <a:pt x="201330" y="6328"/>
                  </a:lnTo>
                  <a:lnTo>
                    <a:pt x="202113" y="6002"/>
                  </a:lnTo>
                  <a:lnTo>
                    <a:pt x="202896" y="5676"/>
                  </a:lnTo>
                  <a:lnTo>
                    <a:pt x="203613" y="5219"/>
                  </a:lnTo>
                  <a:lnTo>
                    <a:pt x="204266" y="4697"/>
                  </a:lnTo>
                  <a:lnTo>
                    <a:pt x="206745" y="2740"/>
                  </a:lnTo>
                  <a:lnTo>
                    <a:pt x="207332" y="2218"/>
                  </a:lnTo>
                  <a:lnTo>
                    <a:pt x="207984" y="1827"/>
                  </a:lnTo>
                  <a:lnTo>
                    <a:pt x="208702" y="1501"/>
                  </a:lnTo>
                  <a:lnTo>
                    <a:pt x="209420" y="1240"/>
                  </a:lnTo>
                  <a:lnTo>
                    <a:pt x="210202" y="1044"/>
                  </a:lnTo>
                  <a:lnTo>
                    <a:pt x="210920" y="848"/>
                  </a:lnTo>
                  <a:lnTo>
                    <a:pt x="211703" y="783"/>
                  </a:lnTo>
                  <a:lnTo>
                    <a:pt x="212486" y="718"/>
                  </a:lnTo>
                  <a:lnTo>
                    <a:pt x="213269" y="783"/>
                  </a:lnTo>
                  <a:lnTo>
                    <a:pt x="214052" y="848"/>
                  </a:lnTo>
                  <a:lnTo>
                    <a:pt x="214834" y="1044"/>
                  </a:lnTo>
                  <a:lnTo>
                    <a:pt x="215617" y="1240"/>
                  </a:lnTo>
                  <a:lnTo>
                    <a:pt x="216335" y="1501"/>
                  </a:lnTo>
                  <a:lnTo>
                    <a:pt x="217053" y="1827"/>
                  </a:lnTo>
                  <a:lnTo>
                    <a:pt x="217705" y="2218"/>
                  </a:lnTo>
                  <a:lnTo>
                    <a:pt x="218292" y="2675"/>
                  </a:lnTo>
                  <a:lnTo>
                    <a:pt x="220771" y="4697"/>
                  </a:lnTo>
                  <a:lnTo>
                    <a:pt x="221424" y="5219"/>
                  </a:lnTo>
                  <a:lnTo>
                    <a:pt x="222141" y="5676"/>
                  </a:lnTo>
                  <a:lnTo>
                    <a:pt x="222924" y="6002"/>
                  </a:lnTo>
                  <a:lnTo>
                    <a:pt x="223707" y="6328"/>
                  </a:lnTo>
                  <a:lnTo>
                    <a:pt x="224555" y="6524"/>
                  </a:lnTo>
                  <a:lnTo>
                    <a:pt x="225403" y="6720"/>
                  </a:lnTo>
                  <a:lnTo>
                    <a:pt x="226251" y="6850"/>
                  </a:lnTo>
                  <a:lnTo>
                    <a:pt x="227948" y="6850"/>
                  </a:lnTo>
                  <a:lnTo>
                    <a:pt x="228796" y="6720"/>
                  </a:lnTo>
                  <a:lnTo>
                    <a:pt x="229644" y="6524"/>
                  </a:lnTo>
                  <a:lnTo>
                    <a:pt x="230492" y="6328"/>
                  </a:lnTo>
                  <a:lnTo>
                    <a:pt x="231275" y="6002"/>
                  </a:lnTo>
                  <a:lnTo>
                    <a:pt x="232058" y="5676"/>
                  </a:lnTo>
                  <a:lnTo>
                    <a:pt x="232775" y="5219"/>
                  </a:lnTo>
                  <a:lnTo>
                    <a:pt x="233428" y="4697"/>
                  </a:lnTo>
                  <a:lnTo>
                    <a:pt x="235907" y="2740"/>
                  </a:lnTo>
                  <a:lnTo>
                    <a:pt x="236494" y="2218"/>
                  </a:lnTo>
                  <a:lnTo>
                    <a:pt x="237146" y="1827"/>
                  </a:lnTo>
                  <a:lnTo>
                    <a:pt x="237864" y="1501"/>
                  </a:lnTo>
                  <a:lnTo>
                    <a:pt x="238582" y="1240"/>
                  </a:lnTo>
                  <a:lnTo>
                    <a:pt x="239365" y="1044"/>
                  </a:lnTo>
                  <a:lnTo>
                    <a:pt x="240082" y="848"/>
                  </a:lnTo>
                  <a:lnTo>
                    <a:pt x="240865" y="783"/>
                  </a:lnTo>
                  <a:lnTo>
                    <a:pt x="241648" y="718"/>
                  </a:lnTo>
                  <a:lnTo>
                    <a:pt x="242431" y="783"/>
                  </a:lnTo>
                  <a:lnTo>
                    <a:pt x="243214" y="848"/>
                  </a:lnTo>
                  <a:lnTo>
                    <a:pt x="243997" y="1044"/>
                  </a:lnTo>
                  <a:lnTo>
                    <a:pt x="244779" y="1240"/>
                  </a:lnTo>
                  <a:lnTo>
                    <a:pt x="245497" y="1501"/>
                  </a:lnTo>
                  <a:lnTo>
                    <a:pt x="246149" y="1827"/>
                  </a:lnTo>
                  <a:lnTo>
                    <a:pt x="246867" y="2218"/>
                  </a:lnTo>
                  <a:lnTo>
                    <a:pt x="247454" y="2675"/>
                  </a:lnTo>
                  <a:lnTo>
                    <a:pt x="249933" y="4697"/>
                  </a:lnTo>
                  <a:lnTo>
                    <a:pt x="250586" y="5219"/>
                  </a:lnTo>
                  <a:lnTo>
                    <a:pt x="251303" y="5676"/>
                  </a:lnTo>
                  <a:lnTo>
                    <a:pt x="252086" y="6002"/>
                  </a:lnTo>
                  <a:lnTo>
                    <a:pt x="252869" y="6328"/>
                  </a:lnTo>
                  <a:lnTo>
                    <a:pt x="253717" y="6524"/>
                  </a:lnTo>
                  <a:lnTo>
                    <a:pt x="254565" y="6720"/>
                  </a:lnTo>
                  <a:lnTo>
                    <a:pt x="255414" y="6850"/>
                  </a:lnTo>
                  <a:lnTo>
                    <a:pt x="257110" y="6850"/>
                  </a:lnTo>
                  <a:lnTo>
                    <a:pt x="257958" y="6720"/>
                  </a:lnTo>
                  <a:lnTo>
                    <a:pt x="258806" y="6524"/>
                  </a:lnTo>
                  <a:lnTo>
                    <a:pt x="259654" y="6328"/>
                  </a:lnTo>
                  <a:lnTo>
                    <a:pt x="260437" y="6002"/>
                  </a:lnTo>
                  <a:lnTo>
                    <a:pt x="261220" y="5676"/>
                  </a:lnTo>
                  <a:lnTo>
                    <a:pt x="261938" y="5219"/>
                  </a:lnTo>
                  <a:lnTo>
                    <a:pt x="262590" y="4697"/>
                  </a:lnTo>
                  <a:lnTo>
                    <a:pt x="265069" y="2675"/>
                  </a:lnTo>
                  <a:lnTo>
                    <a:pt x="265656" y="2218"/>
                  </a:lnTo>
                  <a:lnTo>
                    <a:pt x="266309" y="1827"/>
                  </a:lnTo>
                  <a:lnTo>
                    <a:pt x="267026" y="1501"/>
                  </a:lnTo>
                  <a:lnTo>
                    <a:pt x="267744" y="1240"/>
                  </a:lnTo>
                  <a:lnTo>
                    <a:pt x="268527" y="1044"/>
                  </a:lnTo>
                  <a:lnTo>
                    <a:pt x="269244" y="848"/>
                  </a:lnTo>
                  <a:lnTo>
                    <a:pt x="270027" y="783"/>
                  </a:lnTo>
                  <a:lnTo>
                    <a:pt x="270810" y="718"/>
                  </a:lnTo>
                  <a:lnTo>
                    <a:pt x="271593" y="783"/>
                  </a:lnTo>
                  <a:lnTo>
                    <a:pt x="272376" y="848"/>
                  </a:lnTo>
                  <a:lnTo>
                    <a:pt x="273159" y="1044"/>
                  </a:lnTo>
                  <a:lnTo>
                    <a:pt x="273942" y="1240"/>
                  </a:lnTo>
                  <a:lnTo>
                    <a:pt x="274659" y="1501"/>
                  </a:lnTo>
                  <a:lnTo>
                    <a:pt x="275312" y="1827"/>
                  </a:lnTo>
                  <a:lnTo>
                    <a:pt x="276029" y="2218"/>
                  </a:lnTo>
                  <a:lnTo>
                    <a:pt x="276616" y="2675"/>
                  </a:lnTo>
                  <a:lnTo>
                    <a:pt x="279096" y="4697"/>
                  </a:lnTo>
                  <a:lnTo>
                    <a:pt x="279683" y="5154"/>
                  </a:lnTo>
                  <a:lnTo>
                    <a:pt x="280400" y="5611"/>
                  </a:lnTo>
                  <a:lnTo>
                    <a:pt x="281053" y="5937"/>
                  </a:lnTo>
                  <a:lnTo>
                    <a:pt x="281836" y="6263"/>
                  </a:lnTo>
                  <a:lnTo>
                    <a:pt x="282553" y="6459"/>
                  </a:lnTo>
                  <a:lnTo>
                    <a:pt x="283336" y="6654"/>
                  </a:lnTo>
                  <a:lnTo>
                    <a:pt x="284119" y="6785"/>
                  </a:lnTo>
                  <a:lnTo>
                    <a:pt x="284967" y="6850"/>
                  </a:lnTo>
                  <a:lnTo>
                    <a:pt x="285750" y="6133"/>
                  </a:lnTo>
                  <a:lnTo>
                    <a:pt x="284902" y="6133"/>
                  </a:lnTo>
                  <a:lnTo>
                    <a:pt x="284119" y="6002"/>
                  </a:lnTo>
                  <a:lnTo>
                    <a:pt x="283271" y="5872"/>
                  </a:lnTo>
                  <a:lnTo>
                    <a:pt x="282488" y="5676"/>
                  </a:lnTo>
                  <a:lnTo>
                    <a:pt x="281705" y="5415"/>
                  </a:lnTo>
                  <a:lnTo>
                    <a:pt x="280988" y="5089"/>
                  </a:lnTo>
                  <a:lnTo>
                    <a:pt x="280270" y="4632"/>
                  </a:lnTo>
                  <a:lnTo>
                    <a:pt x="279617" y="4175"/>
                  </a:lnTo>
                  <a:lnTo>
                    <a:pt x="277204" y="2153"/>
                  </a:lnTo>
                  <a:lnTo>
                    <a:pt x="276486" y="1631"/>
                  </a:lnTo>
                  <a:lnTo>
                    <a:pt x="275768" y="1240"/>
                  </a:lnTo>
                  <a:lnTo>
                    <a:pt x="274985" y="848"/>
                  </a:lnTo>
                  <a:lnTo>
                    <a:pt x="274203" y="522"/>
                  </a:lnTo>
                  <a:lnTo>
                    <a:pt x="273420" y="326"/>
                  </a:lnTo>
                  <a:lnTo>
                    <a:pt x="272572" y="130"/>
                  </a:lnTo>
                  <a:lnTo>
                    <a:pt x="271723" y="65"/>
                  </a:lnTo>
                  <a:lnTo>
                    <a:pt x="270810" y="0"/>
                  </a:lnTo>
                  <a:lnTo>
                    <a:pt x="269962" y="65"/>
                  </a:lnTo>
                  <a:lnTo>
                    <a:pt x="269114" y="130"/>
                  </a:lnTo>
                  <a:lnTo>
                    <a:pt x="268266" y="326"/>
                  </a:lnTo>
                  <a:lnTo>
                    <a:pt x="267483" y="522"/>
                  </a:lnTo>
                  <a:lnTo>
                    <a:pt x="266635" y="848"/>
                  </a:lnTo>
                  <a:lnTo>
                    <a:pt x="265917" y="1240"/>
                  </a:lnTo>
                  <a:lnTo>
                    <a:pt x="265200" y="1631"/>
                  </a:lnTo>
                  <a:lnTo>
                    <a:pt x="264482" y="2153"/>
                  </a:lnTo>
                  <a:lnTo>
                    <a:pt x="262068" y="4175"/>
                  </a:lnTo>
                  <a:lnTo>
                    <a:pt x="261416" y="4632"/>
                  </a:lnTo>
                  <a:lnTo>
                    <a:pt x="260763" y="5023"/>
                  </a:lnTo>
                  <a:lnTo>
                    <a:pt x="260046" y="5350"/>
                  </a:lnTo>
                  <a:lnTo>
                    <a:pt x="259328" y="5611"/>
                  </a:lnTo>
                  <a:lnTo>
                    <a:pt x="258610" y="5872"/>
                  </a:lnTo>
                  <a:lnTo>
                    <a:pt x="257827" y="6002"/>
                  </a:lnTo>
                  <a:lnTo>
                    <a:pt x="257045" y="6067"/>
                  </a:lnTo>
                  <a:lnTo>
                    <a:pt x="256262" y="6133"/>
                  </a:lnTo>
                  <a:lnTo>
                    <a:pt x="255479" y="6067"/>
                  </a:lnTo>
                  <a:lnTo>
                    <a:pt x="254696" y="6002"/>
                  </a:lnTo>
                  <a:lnTo>
                    <a:pt x="253913" y="5872"/>
                  </a:lnTo>
                  <a:lnTo>
                    <a:pt x="253195" y="5611"/>
                  </a:lnTo>
                  <a:lnTo>
                    <a:pt x="252413" y="5350"/>
                  </a:lnTo>
                  <a:lnTo>
                    <a:pt x="251760" y="5023"/>
                  </a:lnTo>
                  <a:lnTo>
                    <a:pt x="251108" y="4632"/>
                  </a:lnTo>
                  <a:lnTo>
                    <a:pt x="250455" y="4175"/>
                  </a:lnTo>
                  <a:lnTo>
                    <a:pt x="248041" y="2153"/>
                  </a:lnTo>
                  <a:lnTo>
                    <a:pt x="247324" y="1631"/>
                  </a:lnTo>
                  <a:lnTo>
                    <a:pt x="246606" y="1240"/>
                  </a:lnTo>
                  <a:lnTo>
                    <a:pt x="245823" y="848"/>
                  </a:lnTo>
                  <a:lnTo>
                    <a:pt x="245040" y="522"/>
                  </a:lnTo>
                  <a:lnTo>
                    <a:pt x="244258" y="326"/>
                  </a:lnTo>
                  <a:lnTo>
                    <a:pt x="243409" y="130"/>
                  </a:lnTo>
                  <a:lnTo>
                    <a:pt x="242561" y="65"/>
                  </a:lnTo>
                  <a:lnTo>
                    <a:pt x="241648" y="0"/>
                  </a:lnTo>
                  <a:lnTo>
                    <a:pt x="240800" y="65"/>
                  </a:lnTo>
                  <a:lnTo>
                    <a:pt x="239952" y="130"/>
                  </a:lnTo>
                  <a:lnTo>
                    <a:pt x="239104" y="326"/>
                  </a:lnTo>
                  <a:lnTo>
                    <a:pt x="238321" y="522"/>
                  </a:lnTo>
                  <a:lnTo>
                    <a:pt x="237473" y="848"/>
                  </a:lnTo>
                  <a:lnTo>
                    <a:pt x="236755" y="1240"/>
                  </a:lnTo>
                  <a:lnTo>
                    <a:pt x="236037" y="1631"/>
                  </a:lnTo>
                  <a:lnTo>
                    <a:pt x="235320" y="2153"/>
                  </a:lnTo>
                  <a:lnTo>
                    <a:pt x="232906" y="4175"/>
                  </a:lnTo>
                  <a:lnTo>
                    <a:pt x="232253" y="4632"/>
                  </a:lnTo>
                  <a:lnTo>
                    <a:pt x="231601" y="5023"/>
                  </a:lnTo>
                  <a:lnTo>
                    <a:pt x="230883" y="5350"/>
                  </a:lnTo>
                  <a:lnTo>
                    <a:pt x="230166" y="5611"/>
                  </a:lnTo>
                  <a:lnTo>
                    <a:pt x="229448" y="5872"/>
                  </a:lnTo>
                  <a:lnTo>
                    <a:pt x="228665" y="6002"/>
                  </a:lnTo>
                  <a:lnTo>
                    <a:pt x="227882" y="6067"/>
                  </a:lnTo>
                  <a:lnTo>
                    <a:pt x="227099" y="6133"/>
                  </a:lnTo>
                  <a:lnTo>
                    <a:pt x="226317" y="6067"/>
                  </a:lnTo>
                  <a:lnTo>
                    <a:pt x="225534" y="6002"/>
                  </a:lnTo>
                  <a:lnTo>
                    <a:pt x="224751" y="5872"/>
                  </a:lnTo>
                  <a:lnTo>
                    <a:pt x="224033" y="5611"/>
                  </a:lnTo>
                  <a:lnTo>
                    <a:pt x="223250" y="5350"/>
                  </a:lnTo>
                  <a:lnTo>
                    <a:pt x="222598" y="5023"/>
                  </a:lnTo>
                  <a:lnTo>
                    <a:pt x="221946" y="4632"/>
                  </a:lnTo>
                  <a:lnTo>
                    <a:pt x="221293" y="4175"/>
                  </a:lnTo>
                  <a:lnTo>
                    <a:pt x="218879" y="2153"/>
                  </a:lnTo>
                  <a:lnTo>
                    <a:pt x="218162" y="1631"/>
                  </a:lnTo>
                  <a:lnTo>
                    <a:pt x="217444" y="1240"/>
                  </a:lnTo>
                  <a:lnTo>
                    <a:pt x="216661" y="848"/>
                  </a:lnTo>
                  <a:lnTo>
                    <a:pt x="215878" y="522"/>
                  </a:lnTo>
                  <a:lnTo>
                    <a:pt x="215095" y="326"/>
                  </a:lnTo>
                  <a:lnTo>
                    <a:pt x="214247" y="130"/>
                  </a:lnTo>
                  <a:lnTo>
                    <a:pt x="213399" y="65"/>
                  </a:lnTo>
                  <a:lnTo>
                    <a:pt x="212486" y="0"/>
                  </a:lnTo>
                  <a:lnTo>
                    <a:pt x="211638" y="65"/>
                  </a:lnTo>
                  <a:lnTo>
                    <a:pt x="210790" y="130"/>
                  </a:lnTo>
                  <a:lnTo>
                    <a:pt x="209941" y="326"/>
                  </a:lnTo>
                  <a:lnTo>
                    <a:pt x="209159" y="522"/>
                  </a:lnTo>
                  <a:lnTo>
                    <a:pt x="208310" y="848"/>
                  </a:lnTo>
                  <a:lnTo>
                    <a:pt x="207593" y="1240"/>
                  </a:lnTo>
                  <a:lnTo>
                    <a:pt x="206875" y="1631"/>
                  </a:lnTo>
                  <a:lnTo>
                    <a:pt x="206158" y="2153"/>
                  </a:lnTo>
                  <a:lnTo>
                    <a:pt x="203744" y="4175"/>
                  </a:lnTo>
                  <a:lnTo>
                    <a:pt x="203091" y="4632"/>
                  </a:lnTo>
                  <a:lnTo>
                    <a:pt x="202439" y="5023"/>
                  </a:lnTo>
                  <a:lnTo>
                    <a:pt x="201721" y="5350"/>
                  </a:lnTo>
                  <a:lnTo>
                    <a:pt x="201004" y="5611"/>
                  </a:lnTo>
                  <a:lnTo>
                    <a:pt x="200286" y="5872"/>
                  </a:lnTo>
                  <a:lnTo>
                    <a:pt x="199503" y="6002"/>
                  </a:lnTo>
                  <a:lnTo>
                    <a:pt x="198720" y="6067"/>
                  </a:lnTo>
                  <a:lnTo>
                    <a:pt x="197937" y="6133"/>
                  </a:lnTo>
                  <a:lnTo>
                    <a:pt x="197154" y="6067"/>
                  </a:lnTo>
                  <a:lnTo>
                    <a:pt x="196372" y="6002"/>
                  </a:lnTo>
                  <a:lnTo>
                    <a:pt x="195589" y="5872"/>
                  </a:lnTo>
                  <a:lnTo>
                    <a:pt x="194871" y="5611"/>
                  </a:lnTo>
                  <a:lnTo>
                    <a:pt x="194088" y="5350"/>
                  </a:lnTo>
                  <a:lnTo>
                    <a:pt x="193436" y="5023"/>
                  </a:lnTo>
                  <a:lnTo>
                    <a:pt x="192783" y="4632"/>
                  </a:lnTo>
                  <a:lnTo>
                    <a:pt x="192131" y="4175"/>
                  </a:lnTo>
                  <a:lnTo>
                    <a:pt x="189717" y="2153"/>
                  </a:lnTo>
                  <a:lnTo>
                    <a:pt x="188999" y="1631"/>
                  </a:lnTo>
                  <a:lnTo>
                    <a:pt x="188282" y="1240"/>
                  </a:lnTo>
                  <a:lnTo>
                    <a:pt x="187499" y="848"/>
                  </a:lnTo>
                  <a:lnTo>
                    <a:pt x="186716" y="522"/>
                  </a:lnTo>
                  <a:lnTo>
                    <a:pt x="185933" y="326"/>
                  </a:lnTo>
                  <a:lnTo>
                    <a:pt x="185085" y="130"/>
                  </a:lnTo>
                  <a:lnTo>
                    <a:pt x="184237" y="65"/>
                  </a:lnTo>
                  <a:lnTo>
                    <a:pt x="183324" y="0"/>
                  </a:lnTo>
                  <a:lnTo>
                    <a:pt x="182476" y="65"/>
                  </a:lnTo>
                  <a:lnTo>
                    <a:pt x="181627" y="130"/>
                  </a:lnTo>
                  <a:lnTo>
                    <a:pt x="180779" y="326"/>
                  </a:lnTo>
                  <a:lnTo>
                    <a:pt x="179996" y="522"/>
                  </a:lnTo>
                  <a:lnTo>
                    <a:pt x="179148" y="848"/>
                  </a:lnTo>
                  <a:lnTo>
                    <a:pt x="178431" y="1240"/>
                  </a:lnTo>
                  <a:lnTo>
                    <a:pt x="177713" y="1631"/>
                  </a:lnTo>
                  <a:lnTo>
                    <a:pt x="176995" y="2153"/>
                  </a:lnTo>
                  <a:lnTo>
                    <a:pt x="174582" y="4175"/>
                  </a:lnTo>
                  <a:lnTo>
                    <a:pt x="173929" y="4632"/>
                  </a:lnTo>
                  <a:lnTo>
                    <a:pt x="173277" y="5023"/>
                  </a:lnTo>
                  <a:lnTo>
                    <a:pt x="172559" y="5350"/>
                  </a:lnTo>
                  <a:lnTo>
                    <a:pt x="171841" y="5611"/>
                  </a:lnTo>
                  <a:lnTo>
                    <a:pt x="171124" y="5872"/>
                  </a:lnTo>
                  <a:lnTo>
                    <a:pt x="170341" y="6002"/>
                  </a:lnTo>
                  <a:lnTo>
                    <a:pt x="169558" y="6067"/>
                  </a:lnTo>
                  <a:lnTo>
                    <a:pt x="168775" y="6133"/>
                  </a:lnTo>
                  <a:lnTo>
                    <a:pt x="167992" y="6067"/>
                  </a:lnTo>
                  <a:lnTo>
                    <a:pt x="167209" y="6002"/>
                  </a:lnTo>
                  <a:lnTo>
                    <a:pt x="166427" y="5872"/>
                  </a:lnTo>
                  <a:lnTo>
                    <a:pt x="165709" y="5611"/>
                  </a:lnTo>
                  <a:lnTo>
                    <a:pt x="164991" y="5350"/>
                  </a:lnTo>
                  <a:lnTo>
                    <a:pt x="164274" y="5023"/>
                  </a:lnTo>
                  <a:lnTo>
                    <a:pt x="163621" y="4632"/>
                  </a:lnTo>
                  <a:lnTo>
                    <a:pt x="162969" y="4175"/>
                  </a:lnTo>
                  <a:lnTo>
                    <a:pt x="160555" y="2153"/>
                  </a:lnTo>
                  <a:lnTo>
                    <a:pt x="159837" y="1631"/>
                  </a:lnTo>
                  <a:lnTo>
                    <a:pt x="159120" y="1240"/>
                  </a:lnTo>
                  <a:lnTo>
                    <a:pt x="158402" y="848"/>
                  </a:lnTo>
                  <a:lnTo>
                    <a:pt x="157554" y="522"/>
                  </a:lnTo>
                  <a:lnTo>
                    <a:pt x="156771" y="326"/>
                  </a:lnTo>
                  <a:lnTo>
                    <a:pt x="155923" y="130"/>
                  </a:lnTo>
                  <a:lnTo>
                    <a:pt x="155075" y="65"/>
                  </a:lnTo>
                  <a:lnTo>
                    <a:pt x="154227" y="0"/>
                  </a:lnTo>
                  <a:lnTo>
                    <a:pt x="153313" y="65"/>
                  </a:lnTo>
                  <a:lnTo>
                    <a:pt x="152465" y="130"/>
                  </a:lnTo>
                  <a:lnTo>
                    <a:pt x="151617" y="326"/>
                  </a:lnTo>
                  <a:lnTo>
                    <a:pt x="150834" y="522"/>
                  </a:lnTo>
                  <a:lnTo>
                    <a:pt x="150051" y="848"/>
                  </a:lnTo>
                  <a:lnTo>
                    <a:pt x="149269" y="1240"/>
                  </a:lnTo>
                  <a:lnTo>
                    <a:pt x="148551" y="1631"/>
                  </a:lnTo>
                  <a:lnTo>
                    <a:pt x="147833" y="2153"/>
                  </a:lnTo>
                  <a:lnTo>
                    <a:pt x="145419" y="4175"/>
                  </a:lnTo>
                  <a:lnTo>
                    <a:pt x="144767" y="4632"/>
                  </a:lnTo>
                  <a:lnTo>
                    <a:pt x="144115" y="5023"/>
                  </a:lnTo>
                  <a:lnTo>
                    <a:pt x="143397" y="5350"/>
                  </a:lnTo>
                  <a:lnTo>
                    <a:pt x="142679" y="5611"/>
                  </a:lnTo>
                  <a:lnTo>
                    <a:pt x="141962" y="5872"/>
                  </a:lnTo>
                  <a:lnTo>
                    <a:pt x="141179" y="6002"/>
                  </a:lnTo>
                  <a:lnTo>
                    <a:pt x="140396" y="6067"/>
                  </a:lnTo>
                  <a:lnTo>
                    <a:pt x="139613" y="6133"/>
                  </a:lnTo>
                  <a:lnTo>
                    <a:pt x="138830" y="6067"/>
                  </a:lnTo>
                  <a:lnTo>
                    <a:pt x="138047" y="6002"/>
                  </a:lnTo>
                  <a:lnTo>
                    <a:pt x="137264" y="5872"/>
                  </a:lnTo>
                  <a:lnTo>
                    <a:pt x="136547" y="5611"/>
                  </a:lnTo>
                  <a:lnTo>
                    <a:pt x="135829" y="5350"/>
                  </a:lnTo>
                  <a:lnTo>
                    <a:pt x="135111" y="5023"/>
                  </a:lnTo>
                  <a:lnTo>
                    <a:pt x="134459" y="4632"/>
                  </a:lnTo>
                  <a:lnTo>
                    <a:pt x="133807" y="4175"/>
                  </a:lnTo>
                  <a:lnTo>
                    <a:pt x="131393" y="2153"/>
                  </a:lnTo>
                  <a:lnTo>
                    <a:pt x="130675" y="1631"/>
                  </a:lnTo>
                  <a:lnTo>
                    <a:pt x="129958" y="1240"/>
                  </a:lnTo>
                  <a:lnTo>
                    <a:pt x="129240" y="848"/>
                  </a:lnTo>
                  <a:lnTo>
                    <a:pt x="128392" y="522"/>
                  </a:lnTo>
                  <a:lnTo>
                    <a:pt x="127609" y="326"/>
                  </a:lnTo>
                  <a:lnTo>
                    <a:pt x="126761" y="130"/>
                  </a:lnTo>
                  <a:lnTo>
                    <a:pt x="125913" y="65"/>
                  </a:lnTo>
                  <a:lnTo>
                    <a:pt x="125065" y="0"/>
                  </a:lnTo>
                  <a:lnTo>
                    <a:pt x="124151" y="65"/>
                  </a:lnTo>
                  <a:lnTo>
                    <a:pt x="123303" y="130"/>
                  </a:lnTo>
                  <a:lnTo>
                    <a:pt x="122455" y="326"/>
                  </a:lnTo>
                  <a:lnTo>
                    <a:pt x="121672" y="522"/>
                  </a:lnTo>
                  <a:lnTo>
                    <a:pt x="120889" y="848"/>
                  </a:lnTo>
                  <a:lnTo>
                    <a:pt x="120106" y="1240"/>
                  </a:lnTo>
                  <a:lnTo>
                    <a:pt x="119389" y="1631"/>
                  </a:lnTo>
                  <a:lnTo>
                    <a:pt x="118671" y="2153"/>
                  </a:lnTo>
                  <a:lnTo>
                    <a:pt x="116257" y="4175"/>
                  </a:lnTo>
                  <a:lnTo>
                    <a:pt x="115605" y="4632"/>
                  </a:lnTo>
                  <a:lnTo>
                    <a:pt x="114952" y="5023"/>
                  </a:lnTo>
                  <a:lnTo>
                    <a:pt x="114300" y="5350"/>
                  </a:lnTo>
                  <a:lnTo>
                    <a:pt x="113517" y="5611"/>
                  </a:lnTo>
                  <a:lnTo>
                    <a:pt x="112799" y="5872"/>
                  </a:lnTo>
                  <a:lnTo>
                    <a:pt x="112017" y="6002"/>
                  </a:lnTo>
                  <a:lnTo>
                    <a:pt x="111234" y="6067"/>
                  </a:lnTo>
                  <a:lnTo>
                    <a:pt x="110451" y="6133"/>
                  </a:lnTo>
                  <a:lnTo>
                    <a:pt x="109668" y="6067"/>
                  </a:lnTo>
                  <a:lnTo>
                    <a:pt x="108885" y="6002"/>
                  </a:lnTo>
                  <a:lnTo>
                    <a:pt x="108102" y="5872"/>
                  </a:lnTo>
                  <a:lnTo>
                    <a:pt x="107385" y="5611"/>
                  </a:lnTo>
                  <a:lnTo>
                    <a:pt x="106667" y="5350"/>
                  </a:lnTo>
                  <a:lnTo>
                    <a:pt x="105949" y="5023"/>
                  </a:lnTo>
                  <a:lnTo>
                    <a:pt x="105297" y="4632"/>
                  </a:lnTo>
                  <a:lnTo>
                    <a:pt x="104645" y="4175"/>
                  </a:lnTo>
                  <a:lnTo>
                    <a:pt x="102231" y="2153"/>
                  </a:lnTo>
                  <a:lnTo>
                    <a:pt x="101513" y="1631"/>
                  </a:lnTo>
                  <a:lnTo>
                    <a:pt x="100795" y="1240"/>
                  </a:lnTo>
                  <a:lnTo>
                    <a:pt x="100078" y="848"/>
                  </a:lnTo>
                  <a:lnTo>
                    <a:pt x="99230" y="522"/>
                  </a:lnTo>
                  <a:lnTo>
                    <a:pt x="98447" y="326"/>
                  </a:lnTo>
                  <a:lnTo>
                    <a:pt x="97599" y="130"/>
                  </a:lnTo>
                  <a:lnTo>
                    <a:pt x="96751" y="65"/>
                  </a:lnTo>
                  <a:lnTo>
                    <a:pt x="95902" y="0"/>
                  </a:lnTo>
                  <a:lnTo>
                    <a:pt x="94989" y="65"/>
                  </a:lnTo>
                  <a:lnTo>
                    <a:pt x="94141" y="130"/>
                  </a:lnTo>
                  <a:lnTo>
                    <a:pt x="93293" y="326"/>
                  </a:lnTo>
                  <a:lnTo>
                    <a:pt x="92510" y="522"/>
                  </a:lnTo>
                  <a:lnTo>
                    <a:pt x="91727" y="848"/>
                  </a:lnTo>
                  <a:lnTo>
                    <a:pt x="90944" y="1240"/>
                  </a:lnTo>
                  <a:lnTo>
                    <a:pt x="90227" y="1631"/>
                  </a:lnTo>
                  <a:lnTo>
                    <a:pt x="89509" y="2153"/>
                  </a:lnTo>
                  <a:lnTo>
                    <a:pt x="87095" y="4175"/>
                  </a:lnTo>
                  <a:lnTo>
                    <a:pt x="86443" y="4632"/>
                  </a:lnTo>
                  <a:lnTo>
                    <a:pt x="85790" y="5023"/>
                  </a:lnTo>
                  <a:lnTo>
                    <a:pt x="85138" y="5350"/>
                  </a:lnTo>
                  <a:lnTo>
                    <a:pt x="84355" y="5611"/>
                  </a:lnTo>
                  <a:lnTo>
                    <a:pt x="83637" y="5872"/>
                  </a:lnTo>
                  <a:lnTo>
                    <a:pt x="82854" y="6002"/>
                  </a:lnTo>
                  <a:lnTo>
                    <a:pt x="82072" y="6067"/>
                  </a:lnTo>
                  <a:lnTo>
                    <a:pt x="81289" y="6133"/>
                  </a:lnTo>
                  <a:lnTo>
                    <a:pt x="80506" y="6067"/>
                  </a:lnTo>
                  <a:lnTo>
                    <a:pt x="79723" y="6002"/>
                  </a:lnTo>
                  <a:lnTo>
                    <a:pt x="78940" y="5872"/>
                  </a:lnTo>
                  <a:lnTo>
                    <a:pt x="78222" y="5611"/>
                  </a:lnTo>
                  <a:lnTo>
                    <a:pt x="77505" y="5350"/>
                  </a:lnTo>
                  <a:lnTo>
                    <a:pt x="76787" y="5023"/>
                  </a:lnTo>
                  <a:lnTo>
                    <a:pt x="76135" y="4632"/>
                  </a:lnTo>
                  <a:lnTo>
                    <a:pt x="75482" y="4175"/>
                  </a:lnTo>
                  <a:lnTo>
                    <a:pt x="73068" y="2153"/>
                  </a:lnTo>
                  <a:lnTo>
                    <a:pt x="72351" y="1631"/>
                  </a:lnTo>
                  <a:lnTo>
                    <a:pt x="71633" y="1240"/>
                  </a:lnTo>
                  <a:lnTo>
                    <a:pt x="70916" y="848"/>
                  </a:lnTo>
                  <a:lnTo>
                    <a:pt x="70067" y="522"/>
                  </a:lnTo>
                  <a:lnTo>
                    <a:pt x="69285" y="326"/>
                  </a:lnTo>
                  <a:lnTo>
                    <a:pt x="68436" y="130"/>
                  </a:lnTo>
                  <a:lnTo>
                    <a:pt x="67588" y="65"/>
                  </a:lnTo>
                  <a:lnTo>
                    <a:pt x="66740" y="0"/>
                  </a:lnTo>
                  <a:lnTo>
                    <a:pt x="65827" y="65"/>
                  </a:lnTo>
                  <a:lnTo>
                    <a:pt x="64979" y="130"/>
                  </a:lnTo>
                  <a:lnTo>
                    <a:pt x="64196" y="326"/>
                  </a:lnTo>
                  <a:lnTo>
                    <a:pt x="63348" y="522"/>
                  </a:lnTo>
                  <a:lnTo>
                    <a:pt x="62565" y="848"/>
                  </a:lnTo>
                  <a:lnTo>
                    <a:pt x="61782" y="1240"/>
                  </a:lnTo>
                  <a:lnTo>
                    <a:pt x="61064" y="1631"/>
                  </a:lnTo>
                  <a:lnTo>
                    <a:pt x="60347" y="2153"/>
                  </a:lnTo>
                  <a:lnTo>
                    <a:pt x="57933" y="4175"/>
                  </a:lnTo>
                  <a:lnTo>
                    <a:pt x="57280" y="4632"/>
                  </a:lnTo>
                  <a:lnTo>
                    <a:pt x="56628" y="5023"/>
                  </a:lnTo>
                  <a:lnTo>
                    <a:pt x="55976" y="5350"/>
                  </a:lnTo>
                  <a:lnTo>
                    <a:pt x="55193" y="5611"/>
                  </a:lnTo>
                  <a:lnTo>
                    <a:pt x="54475" y="5872"/>
                  </a:lnTo>
                  <a:lnTo>
                    <a:pt x="53692" y="6002"/>
                  </a:lnTo>
                  <a:lnTo>
                    <a:pt x="52909" y="6067"/>
                  </a:lnTo>
                  <a:lnTo>
                    <a:pt x="52127" y="6133"/>
                  </a:lnTo>
                  <a:lnTo>
                    <a:pt x="51344" y="6067"/>
                  </a:lnTo>
                  <a:lnTo>
                    <a:pt x="50561" y="6002"/>
                  </a:lnTo>
                  <a:lnTo>
                    <a:pt x="49778" y="5872"/>
                  </a:lnTo>
                  <a:lnTo>
                    <a:pt x="49060" y="5611"/>
                  </a:lnTo>
                  <a:lnTo>
                    <a:pt x="48343" y="5350"/>
                  </a:lnTo>
                  <a:lnTo>
                    <a:pt x="47625" y="5023"/>
                  </a:lnTo>
                  <a:lnTo>
                    <a:pt x="46973" y="4632"/>
                  </a:lnTo>
                  <a:lnTo>
                    <a:pt x="46320" y="4175"/>
                  </a:lnTo>
                  <a:lnTo>
                    <a:pt x="43906" y="2153"/>
                  </a:lnTo>
                  <a:lnTo>
                    <a:pt x="43254" y="1631"/>
                  </a:lnTo>
                  <a:lnTo>
                    <a:pt x="42471" y="1240"/>
                  </a:lnTo>
                  <a:lnTo>
                    <a:pt x="41753" y="848"/>
                  </a:lnTo>
                  <a:lnTo>
                    <a:pt x="40971" y="522"/>
                  </a:lnTo>
                  <a:lnTo>
                    <a:pt x="40122" y="326"/>
                  </a:lnTo>
                  <a:lnTo>
                    <a:pt x="39274" y="130"/>
                  </a:lnTo>
                  <a:lnTo>
                    <a:pt x="38426" y="65"/>
                  </a:lnTo>
                  <a:lnTo>
                    <a:pt x="37578" y="0"/>
                  </a:lnTo>
                  <a:lnTo>
                    <a:pt x="36730" y="65"/>
                  </a:lnTo>
                  <a:lnTo>
                    <a:pt x="35817" y="130"/>
                  </a:lnTo>
                  <a:lnTo>
                    <a:pt x="35034" y="326"/>
                  </a:lnTo>
                  <a:lnTo>
                    <a:pt x="34186" y="522"/>
                  </a:lnTo>
                  <a:lnTo>
                    <a:pt x="33403" y="848"/>
                  </a:lnTo>
                  <a:lnTo>
                    <a:pt x="32620" y="1240"/>
                  </a:lnTo>
                  <a:lnTo>
                    <a:pt x="31902" y="1631"/>
                  </a:lnTo>
                  <a:lnTo>
                    <a:pt x="31185" y="2153"/>
                  </a:lnTo>
                  <a:lnTo>
                    <a:pt x="28771" y="4175"/>
                  </a:lnTo>
                  <a:lnTo>
                    <a:pt x="28184" y="4632"/>
                  </a:lnTo>
                  <a:lnTo>
                    <a:pt x="27466" y="5023"/>
                  </a:lnTo>
                  <a:lnTo>
                    <a:pt x="26814" y="5350"/>
                  </a:lnTo>
                  <a:lnTo>
                    <a:pt x="26096" y="5611"/>
                  </a:lnTo>
                  <a:lnTo>
                    <a:pt x="25313" y="5872"/>
                  </a:lnTo>
                  <a:lnTo>
                    <a:pt x="24530" y="6002"/>
                  </a:lnTo>
                  <a:lnTo>
                    <a:pt x="23747" y="6067"/>
                  </a:lnTo>
                  <a:lnTo>
                    <a:pt x="22964" y="6133"/>
                  </a:lnTo>
                  <a:lnTo>
                    <a:pt x="22182" y="6067"/>
                  </a:lnTo>
                  <a:lnTo>
                    <a:pt x="21399" y="6002"/>
                  </a:lnTo>
                  <a:lnTo>
                    <a:pt x="20616" y="5872"/>
                  </a:lnTo>
                  <a:lnTo>
                    <a:pt x="19898" y="5611"/>
                  </a:lnTo>
                  <a:lnTo>
                    <a:pt x="19180" y="5350"/>
                  </a:lnTo>
                  <a:lnTo>
                    <a:pt x="18463" y="5023"/>
                  </a:lnTo>
                  <a:lnTo>
                    <a:pt x="17810" y="4632"/>
                  </a:lnTo>
                  <a:lnTo>
                    <a:pt x="17158" y="4175"/>
                  </a:lnTo>
                  <a:lnTo>
                    <a:pt x="14744" y="2153"/>
                  </a:lnTo>
                  <a:lnTo>
                    <a:pt x="14092" y="1631"/>
                  </a:lnTo>
                  <a:lnTo>
                    <a:pt x="13374" y="1240"/>
                  </a:lnTo>
                  <a:lnTo>
                    <a:pt x="12591" y="848"/>
                  </a:lnTo>
                  <a:lnTo>
                    <a:pt x="11808" y="522"/>
                  </a:lnTo>
                  <a:lnTo>
                    <a:pt x="10960" y="326"/>
                  </a:lnTo>
                  <a:lnTo>
                    <a:pt x="10112" y="130"/>
                  </a:lnTo>
                  <a:lnTo>
                    <a:pt x="9264" y="65"/>
                  </a:lnTo>
                  <a:lnTo>
                    <a:pt x="841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5" name="Shape 1355"/>
        <p:cNvGrpSpPr/>
        <p:nvPr/>
      </p:nvGrpSpPr>
      <p:grpSpPr>
        <a:xfrm>
          <a:off x="0" y="0"/>
          <a:ext cx="0" cy="0"/>
          <a:chOff x="0" y="0"/>
          <a:chExt cx="0" cy="0"/>
        </a:xfrm>
      </p:grpSpPr>
      <p:sp>
        <p:nvSpPr>
          <p:cNvPr id="1356" name="Google Shape;1356;p43"/>
          <p:cNvSpPr txBox="1"/>
          <p:nvPr>
            <p:ph type="title"/>
          </p:nvPr>
        </p:nvSpPr>
        <p:spPr>
          <a:xfrm>
            <a:off x="2162550" y="3603844"/>
            <a:ext cx="4818900" cy="100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SzPts val="3000"/>
              <a:buNone/>
              <a:defRPr/>
            </a:lvl2pPr>
            <a:lvl3pPr lvl="2" rtl="0" algn="ctr">
              <a:lnSpc>
                <a:spcPct val="100000"/>
              </a:lnSpc>
              <a:spcBef>
                <a:spcPts val="0"/>
              </a:spcBef>
              <a:spcAft>
                <a:spcPts val="0"/>
              </a:spcAft>
              <a:buSzPts val="3000"/>
              <a:buNone/>
              <a:defRPr/>
            </a:lvl3pPr>
            <a:lvl4pPr lvl="3" rtl="0" algn="ctr">
              <a:lnSpc>
                <a:spcPct val="100000"/>
              </a:lnSpc>
              <a:spcBef>
                <a:spcPts val="0"/>
              </a:spcBef>
              <a:spcAft>
                <a:spcPts val="0"/>
              </a:spcAft>
              <a:buSzPts val="3000"/>
              <a:buNone/>
              <a:defRPr/>
            </a:lvl4pPr>
            <a:lvl5pPr lvl="4" rtl="0" algn="ctr">
              <a:lnSpc>
                <a:spcPct val="100000"/>
              </a:lnSpc>
              <a:spcBef>
                <a:spcPts val="0"/>
              </a:spcBef>
              <a:spcAft>
                <a:spcPts val="0"/>
              </a:spcAft>
              <a:buSzPts val="3000"/>
              <a:buNone/>
              <a:defRPr/>
            </a:lvl5pPr>
            <a:lvl6pPr lvl="5" rtl="0" algn="ctr">
              <a:lnSpc>
                <a:spcPct val="100000"/>
              </a:lnSpc>
              <a:spcBef>
                <a:spcPts val="0"/>
              </a:spcBef>
              <a:spcAft>
                <a:spcPts val="0"/>
              </a:spcAft>
              <a:buSzPts val="3000"/>
              <a:buNone/>
              <a:defRPr/>
            </a:lvl6pPr>
            <a:lvl7pPr lvl="6" rtl="0" algn="ctr">
              <a:lnSpc>
                <a:spcPct val="100000"/>
              </a:lnSpc>
              <a:spcBef>
                <a:spcPts val="0"/>
              </a:spcBef>
              <a:spcAft>
                <a:spcPts val="0"/>
              </a:spcAft>
              <a:buSzPts val="3000"/>
              <a:buNone/>
              <a:defRPr/>
            </a:lvl7pPr>
            <a:lvl8pPr lvl="7" rtl="0" algn="ctr">
              <a:lnSpc>
                <a:spcPct val="100000"/>
              </a:lnSpc>
              <a:spcBef>
                <a:spcPts val="0"/>
              </a:spcBef>
              <a:spcAft>
                <a:spcPts val="0"/>
              </a:spcAft>
              <a:buSzPts val="3000"/>
              <a:buNone/>
              <a:defRPr/>
            </a:lvl8pPr>
            <a:lvl9pPr lvl="8" rtl="0" algn="ctr">
              <a:lnSpc>
                <a:spcPct val="100000"/>
              </a:lnSpc>
              <a:spcBef>
                <a:spcPts val="0"/>
              </a:spcBef>
              <a:spcAft>
                <a:spcPts val="0"/>
              </a:spcAft>
              <a:buSzPts val="30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1357" name="Shape 1357"/>
        <p:cNvGrpSpPr/>
        <p:nvPr/>
      </p:nvGrpSpPr>
      <p:grpSpPr>
        <a:xfrm>
          <a:off x="0" y="0"/>
          <a:ext cx="0" cy="0"/>
          <a:chOff x="0" y="0"/>
          <a:chExt cx="0" cy="0"/>
        </a:xfrm>
      </p:grpSpPr>
      <p:sp>
        <p:nvSpPr>
          <p:cNvPr id="1358" name="Google Shape;1358;p44"/>
          <p:cNvSpPr txBox="1"/>
          <p:nvPr>
            <p:ph idx="1" type="subTitle"/>
          </p:nvPr>
        </p:nvSpPr>
        <p:spPr>
          <a:xfrm>
            <a:off x="2822538" y="1638232"/>
            <a:ext cx="5601300" cy="42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59" name="Google Shape;1359;p44"/>
          <p:cNvSpPr txBox="1"/>
          <p:nvPr>
            <p:ph idx="2" type="subTitle"/>
          </p:nvPr>
        </p:nvSpPr>
        <p:spPr>
          <a:xfrm>
            <a:off x="720138" y="3444745"/>
            <a:ext cx="5601300" cy="42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60" name="Google Shape;1360;p44"/>
          <p:cNvSpPr txBox="1"/>
          <p:nvPr>
            <p:ph idx="3" type="subTitle"/>
          </p:nvPr>
        </p:nvSpPr>
        <p:spPr>
          <a:xfrm>
            <a:off x="719988" y="3875670"/>
            <a:ext cx="5601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1" name="Google Shape;1361;p44"/>
          <p:cNvSpPr txBox="1"/>
          <p:nvPr>
            <p:ph idx="4" type="subTitle"/>
          </p:nvPr>
        </p:nvSpPr>
        <p:spPr>
          <a:xfrm>
            <a:off x="2822388" y="2068007"/>
            <a:ext cx="5601600" cy="572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2" name="Google Shape;1362;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63" name="Shape 1363"/>
        <p:cNvGrpSpPr/>
        <p:nvPr/>
      </p:nvGrpSpPr>
      <p:grpSpPr>
        <a:xfrm>
          <a:off x="0" y="0"/>
          <a:ext cx="0" cy="0"/>
          <a:chOff x="0" y="0"/>
          <a:chExt cx="0" cy="0"/>
        </a:xfrm>
      </p:grpSpPr>
      <p:sp>
        <p:nvSpPr>
          <p:cNvPr id="1364" name="Google Shape;1364;p45"/>
          <p:cNvSpPr txBox="1"/>
          <p:nvPr>
            <p:ph type="title"/>
          </p:nvPr>
        </p:nvSpPr>
        <p:spPr>
          <a:xfrm>
            <a:off x="708250" y="1012576"/>
            <a:ext cx="7727400" cy="25293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86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grpSp>
        <p:nvGrpSpPr>
          <p:cNvPr id="1365" name="Google Shape;1365;p45"/>
          <p:cNvGrpSpPr/>
          <p:nvPr/>
        </p:nvGrpSpPr>
        <p:grpSpPr>
          <a:xfrm>
            <a:off x="4210028" y="4166539"/>
            <a:ext cx="723943" cy="665968"/>
            <a:chOff x="4646373" y="2014318"/>
            <a:chExt cx="1144212" cy="1052581"/>
          </a:xfrm>
        </p:grpSpPr>
        <p:sp>
          <p:nvSpPr>
            <p:cNvPr id="1366" name="Google Shape;1366;p45"/>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rgbClr val="C4CEDC"/>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45"/>
            <p:cNvSpPr/>
            <p:nvPr/>
          </p:nvSpPr>
          <p:spPr>
            <a:xfrm>
              <a:off x="4646373" y="2014318"/>
              <a:ext cx="1144212" cy="1052581"/>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rgbClr val="000000">
                  <a:alpha val="6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45"/>
            <p:cNvSpPr/>
            <p:nvPr/>
          </p:nvSpPr>
          <p:spPr>
            <a:xfrm>
              <a:off x="4920850" y="2544150"/>
              <a:ext cx="707800" cy="371150"/>
            </a:xfrm>
            <a:custGeom>
              <a:rect b="b" l="l" r="r" t="t"/>
              <a:pathLst>
                <a:path extrusionOk="0" h="14846" w="28312">
                  <a:moveTo>
                    <a:pt x="20727" y="0"/>
                  </a:moveTo>
                  <a:lnTo>
                    <a:pt x="20321" y="41"/>
                  </a:lnTo>
                  <a:lnTo>
                    <a:pt x="19834" y="122"/>
                  </a:lnTo>
                  <a:lnTo>
                    <a:pt x="19104" y="284"/>
                  </a:lnTo>
                  <a:lnTo>
                    <a:pt x="18415" y="487"/>
                  </a:lnTo>
                  <a:lnTo>
                    <a:pt x="17806" y="690"/>
                  </a:lnTo>
                  <a:lnTo>
                    <a:pt x="17279" y="933"/>
                  </a:lnTo>
                  <a:lnTo>
                    <a:pt x="16711" y="1217"/>
                  </a:lnTo>
                  <a:lnTo>
                    <a:pt x="16184" y="1542"/>
                  </a:lnTo>
                  <a:lnTo>
                    <a:pt x="15657" y="1907"/>
                  </a:lnTo>
                  <a:lnTo>
                    <a:pt x="15170" y="2272"/>
                  </a:lnTo>
                  <a:lnTo>
                    <a:pt x="14643" y="2677"/>
                  </a:lnTo>
                  <a:lnTo>
                    <a:pt x="14196" y="3123"/>
                  </a:lnTo>
                  <a:lnTo>
                    <a:pt x="13953" y="3367"/>
                  </a:lnTo>
                  <a:lnTo>
                    <a:pt x="13507" y="3894"/>
                  </a:lnTo>
                  <a:lnTo>
                    <a:pt x="13223" y="4340"/>
                  </a:lnTo>
                  <a:lnTo>
                    <a:pt x="12939" y="4827"/>
                  </a:lnTo>
                  <a:lnTo>
                    <a:pt x="12655" y="5435"/>
                  </a:lnTo>
                  <a:lnTo>
                    <a:pt x="12331" y="6125"/>
                  </a:lnTo>
                  <a:lnTo>
                    <a:pt x="12047" y="6733"/>
                  </a:lnTo>
                  <a:lnTo>
                    <a:pt x="11682" y="7382"/>
                  </a:lnTo>
                  <a:lnTo>
                    <a:pt x="11317" y="7950"/>
                  </a:lnTo>
                  <a:lnTo>
                    <a:pt x="10789" y="8599"/>
                  </a:lnTo>
                  <a:lnTo>
                    <a:pt x="10627" y="8761"/>
                  </a:lnTo>
                  <a:lnTo>
                    <a:pt x="10222" y="9126"/>
                  </a:lnTo>
                  <a:lnTo>
                    <a:pt x="9816" y="9451"/>
                  </a:lnTo>
                  <a:lnTo>
                    <a:pt x="9491" y="9613"/>
                  </a:lnTo>
                  <a:lnTo>
                    <a:pt x="9167" y="9735"/>
                  </a:lnTo>
                  <a:lnTo>
                    <a:pt x="8842" y="9816"/>
                  </a:lnTo>
                  <a:lnTo>
                    <a:pt x="8518" y="9857"/>
                  </a:lnTo>
                  <a:lnTo>
                    <a:pt x="8031" y="9816"/>
                  </a:lnTo>
                  <a:lnTo>
                    <a:pt x="7179" y="9694"/>
                  </a:lnTo>
                  <a:lnTo>
                    <a:pt x="6287" y="9491"/>
                  </a:lnTo>
                  <a:lnTo>
                    <a:pt x="5719" y="9370"/>
                  </a:lnTo>
                  <a:lnTo>
                    <a:pt x="4989" y="9167"/>
                  </a:lnTo>
                  <a:lnTo>
                    <a:pt x="4219" y="8924"/>
                  </a:lnTo>
                  <a:lnTo>
                    <a:pt x="3651" y="8802"/>
                  </a:lnTo>
                  <a:lnTo>
                    <a:pt x="3083" y="8721"/>
                  </a:lnTo>
                  <a:lnTo>
                    <a:pt x="2515" y="8680"/>
                  </a:lnTo>
                  <a:lnTo>
                    <a:pt x="1947" y="8721"/>
                  </a:lnTo>
                  <a:lnTo>
                    <a:pt x="1460" y="8842"/>
                  </a:lnTo>
                  <a:lnTo>
                    <a:pt x="974" y="8924"/>
                  </a:lnTo>
                  <a:lnTo>
                    <a:pt x="0" y="9208"/>
                  </a:lnTo>
                  <a:lnTo>
                    <a:pt x="1947" y="12615"/>
                  </a:lnTo>
                  <a:lnTo>
                    <a:pt x="2272" y="13101"/>
                  </a:lnTo>
                  <a:lnTo>
                    <a:pt x="2677" y="13548"/>
                  </a:lnTo>
                  <a:lnTo>
                    <a:pt x="3123" y="13913"/>
                  </a:lnTo>
                  <a:lnTo>
                    <a:pt x="3610" y="14237"/>
                  </a:lnTo>
                  <a:lnTo>
                    <a:pt x="4097" y="14521"/>
                  </a:lnTo>
                  <a:lnTo>
                    <a:pt x="4665" y="14683"/>
                  </a:lnTo>
                  <a:lnTo>
                    <a:pt x="5233" y="14805"/>
                  </a:lnTo>
                  <a:lnTo>
                    <a:pt x="5841" y="14845"/>
                  </a:lnTo>
                  <a:lnTo>
                    <a:pt x="11317" y="14845"/>
                  </a:lnTo>
                  <a:lnTo>
                    <a:pt x="11479" y="14724"/>
                  </a:lnTo>
                  <a:lnTo>
                    <a:pt x="11641" y="14602"/>
                  </a:lnTo>
                  <a:lnTo>
                    <a:pt x="11925" y="14278"/>
                  </a:lnTo>
                  <a:lnTo>
                    <a:pt x="12168" y="13913"/>
                  </a:lnTo>
                  <a:lnTo>
                    <a:pt x="12371" y="13548"/>
                  </a:lnTo>
                  <a:lnTo>
                    <a:pt x="12574" y="13020"/>
                  </a:lnTo>
                  <a:lnTo>
                    <a:pt x="12858" y="12209"/>
                  </a:lnTo>
                  <a:lnTo>
                    <a:pt x="13101" y="11357"/>
                  </a:lnTo>
                  <a:lnTo>
                    <a:pt x="13426" y="10343"/>
                  </a:lnTo>
                  <a:lnTo>
                    <a:pt x="13629" y="9654"/>
                  </a:lnTo>
                  <a:lnTo>
                    <a:pt x="13913" y="9005"/>
                  </a:lnTo>
                  <a:lnTo>
                    <a:pt x="14075" y="8721"/>
                  </a:lnTo>
                  <a:lnTo>
                    <a:pt x="14359" y="8194"/>
                  </a:lnTo>
                  <a:lnTo>
                    <a:pt x="14724" y="7747"/>
                  </a:lnTo>
                  <a:lnTo>
                    <a:pt x="15129" y="7301"/>
                  </a:lnTo>
                  <a:lnTo>
                    <a:pt x="15535" y="6936"/>
                  </a:lnTo>
                  <a:lnTo>
                    <a:pt x="16143" y="6449"/>
                  </a:lnTo>
                  <a:lnTo>
                    <a:pt x="16630" y="6125"/>
                  </a:lnTo>
                  <a:lnTo>
                    <a:pt x="17117" y="5841"/>
                  </a:lnTo>
                  <a:lnTo>
                    <a:pt x="17644" y="5598"/>
                  </a:lnTo>
                  <a:lnTo>
                    <a:pt x="18131" y="5354"/>
                  </a:lnTo>
                  <a:lnTo>
                    <a:pt x="18699" y="5151"/>
                  </a:lnTo>
                  <a:lnTo>
                    <a:pt x="19226" y="4989"/>
                  </a:lnTo>
                  <a:lnTo>
                    <a:pt x="19753" y="4827"/>
                  </a:lnTo>
                  <a:lnTo>
                    <a:pt x="20321" y="4705"/>
                  </a:lnTo>
                  <a:lnTo>
                    <a:pt x="20727" y="4665"/>
                  </a:lnTo>
                  <a:lnTo>
                    <a:pt x="21092" y="4665"/>
                  </a:lnTo>
                  <a:lnTo>
                    <a:pt x="21457" y="4705"/>
                  </a:lnTo>
                  <a:lnTo>
                    <a:pt x="21822" y="4786"/>
                  </a:lnTo>
                  <a:lnTo>
                    <a:pt x="22146" y="4908"/>
                  </a:lnTo>
                  <a:lnTo>
                    <a:pt x="22511" y="5070"/>
                  </a:lnTo>
                  <a:lnTo>
                    <a:pt x="22795" y="5314"/>
                  </a:lnTo>
                  <a:lnTo>
                    <a:pt x="23120" y="5557"/>
                  </a:lnTo>
                  <a:lnTo>
                    <a:pt x="23566" y="5963"/>
                  </a:lnTo>
                  <a:lnTo>
                    <a:pt x="24053" y="6328"/>
                  </a:lnTo>
                  <a:lnTo>
                    <a:pt x="24174" y="6409"/>
                  </a:lnTo>
                  <a:lnTo>
                    <a:pt x="24458" y="6571"/>
                  </a:lnTo>
                  <a:lnTo>
                    <a:pt x="24702" y="6652"/>
                  </a:lnTo>
                  <a:lnTo>
                    <a:pt x="24945" y="6733"/>
                  </a:lnTo>
                  <a:lnTo>
                    <a:pt x="25229" y="6774"/>
                  </a:lnTo>
                  <a:lnTo>
                    <a:pt x="27906" y="2109"/>
                  </a:lnTo>
                  <a:lnTo>
                    <a:pt x="28149" y="1623"/>
                  </a:lnTo>
                  <a:lnTo>
                    <a:pt x="28312" y="1136"/>
                  </a:lnTo>
                  <a:lnTo>
                    <a:pt x="28068" y="1420"/>
                  </a:lnTo>
                  <a:lnTo>
                    <a:pt x="27744" y="1704"/>
                  </a:lnTo>
                  <a:lnTo>
                    <a:pt x="27663" y="1826"/>
                  </a:lnTo>
                  <a:lnTo>
                    <a:pt x="27338" y="2028"/>
                  </a:lnTo>
                  <a:lnTo>
                    <a:pt x="27014" y="2191"/>
                  </a:lnTo>
                  <a:lnTo>
                    <a:pt x="26649" y="2272"/>
                  </a:lnTo>
                  <a:lnTo>
                    <a:pt x="26000" y="2272"/>
                  </a:lnTo>
                  <a:lnTo>
                    <a:pt x="25756" y="2191"/>
                  </a:lnTo>
                  <a:lnTo>
                    <a:pt x="25391" y="2109"/>
                  </a:lnTo>
                  <a:lnTo>
                    <a:pt x="25067" y="1988"/>
                  </a:lnTo>
                  <a:lnTo>
                    <a:pt x="24702" y="1826"/>
                  </a:lnTo>
                  <a:lnTo>
                    <a:pt x="24296" y="1623"/>
                  </a:lnTo>
                  <a:lnTo>
                    <a:pt x="23931" y="1420"/>
                  </a:lnTo>
                  <a:lnTo>
                    <a:pt x="23566" y="1177"/>
                  </a:lnTo>
                  <a:lnTo>
                    <a:pt x="23323" y="933"/>
                  </a:lnTo>
                  <a:lnTo>
                    <a:pt x="22836" y="609"/>
                  </a:lnTo>
                  <a:lnTo>
                    <a:pt x="22309" y="325"/>
                  </a:lnTo>
                  <a:lnTo>
                    <a:pt x="21944" y="163"/>
                  </a:lnTo>
                  <a:lnTo>
                    <a:pt x="21538" y="41"/>
                  </a:lnTo>
                  <a:lnTo>
                    <a:pt x="211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45"/>
            <p:cNvSpPr/>
            <p:nvPr/>
          </p:nvSpPr>
          <p:spPr>
            <a:xfrm>
              <a:off x="4824500" y="2165925"/>
              <a:ext cx="584100" cy="307275"/>
            </a:xfrm>
            <a:custGeom>
              <a:rect b="b" l="l" r="r" t="t"/>
              <a:pathLst>
                <a:path extrusionOk="0" h="12291" w="23364">
                  <a:moveTo>
                    <a:pt x="11358" y="0"/>
                  </a:moveTo>
                  <a:lnTo>
                    <a:pt x="11074" y="1095"/>
                  </a:lnTo>
                  <a:lnTo>
                    <a:pt x="10709" y="2190"/>
                  </a:lnTo>
                  <a:lnTo>
                    <a:pt x="10506" y="2637"/>
                  </a:lnTo>
                  <a:lnTo>
                    <a:pt x="10303" y="3083"/>
                  </a:lnTo>
                  <a:lnTo>
                    <a:pt x="10060" y="3448"/>
                  </a:lnTo>
                  <a:lnTo>
                    <a:pt x="9776" y="3813"/>
                  </a:lnTo>
                  <a:lnTo>
                    <a:pt x="9411" y="4259"/>
                  </a:lnTo>
                  <a:lnTo>
                    <a:pt x="9005" y="4624"/>
                  </a:lnTo>
                  <a:lnTo>
                    <a:pt x="8559" y="4989"/>
                  </a:lnTo>
                  <a:lnTo>
                    <a:pt x="8113" y="5273"/>
                  </a:lnTo>
                  <a:lnTo>
                    <a:pt x="7707" y="5557"/>
                  </a:lnTo>
                  <a:lnTo>
                    <a:pt x="7261" y="5800"/>
                  </a:lnTo>
                  <a:lnTo>
                    <a:pt x="6693" y="6084"/>
                  </a:lnTo>
                  <a:lnTo>
                    <a:pt x="6126" y="6287"/>
                  </a:lnTo>
                  <a:lnTo>
                    <a:pt x="5761" y="6409"/>
                  </a:lnTo>
                  <a:lnTo>
                    <a:pt x="5396" y="6490"/>
                  </a:lnTo>
                  <a:lnTo>
                    <a:pt x="4990" y="6530"/>
                  </a:lnTo>
                  <a:lnTo>
                    <a:pt x="4098" y="6530"/>
                  </a:lnTo>
                  <a:lnTo>
                    <a:pt x="3733" y="6490"/>
                  </a:lnTo>
                  <a:lnTo>
                    <a:pt x="3408" y="6449"/>
                  </a:lnTo>
                  <a:lnTo>
                    <a:pt x="1" y="12290"/>
                  </a:lnTo>
                  <a:lnTo>
                    <a:pt x="325" y="12047"/>
                  </a:lnTo>
                  <a:lnTo>
                    <a:pt x="650" y="11844"/>
                  </a:lnTo>
                  <a:lnTo>
                    <a:pt x="1015" y="11682"/>
                  </a:lnTo>
                  <a:lnTo>
                    <a:pt x="1339" y="11560"/>
                  </a:lnTo>
                  <a:lnTo>
                    <a:pt x="1907" y="11398"/>
                  </a:lnTo>
                  <a:lnTo>
                    <a:pt x="2475" y="11317"/>
                  </a:lnTo>
                  <a:lnTo>
                    <a:pt x="4625" y="11114"/>
                  </a:lnTo>
                  <a:lnTo>
                    <a:pt x="5314" y="11033"/>
                  </a:lnTo>
                  <a:lnTo>
                    <a:pt x="5801" y="10952"/>
                  </a:lnTo>
                  <a:lnTo>
                    <a:pt x="6247" y="10830"/>
                  </a:lnTo>
                  <a:lnTo>
                    <a:pt x="6653" y="10668"/>
                  </a:lnTo>
                  <a:lnTo>
                    <a:pt x="7059" y="10465"/>
                  </a:lnTo>
                  <a:lnTo>
                    <a:pt x="7545" y="10181"/>
                  </a:lnTo>
                  <a:lnTo>
                    <a:pt x="7951" y="9816"/>
                  </a:lnTo>
                  <a:lnTo>
                    <a:pt x="8681" y="9207"/>
                  </a:lnTo>
                  <a:lnTo>
                    <a:pt x="9370" y="8558"/>
                  </a:lnTo>
                  <a:lnTo>
                    <a:pt x="10019" y="7828"/>
                  </a:lnTo>
                  <a:lnTo>
                    <a:pt x="10587" y="7139"/>
                  </a:lnTo>
                  <a:lnTo>
                    <a:pt x="10952" y="6571"/>
                  </a:lnTo>
                  <a:lnTo>
                    <a:pt x="11317" y="6003"/>
                  </a:lnTo>
                  <a:lnTo>
                    <a:pt x="12007" y="4867"/>
                  </a:lnTo>
                  <a:lnTo>
                    <a:pt x="12169" y="4584"/>
                  </a:lnTo>
                  <a:lnTo>
                    <a:pt x="12656" y="3935"/>
                  </a:lnTo>
                  <a:lnTo>
                    <a:pt x="12899" y="3651"/>
                  </a:lnTo>
                  <a:lnTo>
                    <a:pt x="13183" y="3367"/>
                  </a:lnTo>
                  <a:lnTo>
                    <a:pt x="13710" y="2921"/>
                  </a:lnTo>
                  <a:lnTo>
                    <a:pt x="13913" y="2799"/>
                  </a:lnTo>
                  <a:lnTo>
                    <a:pt x="14400" y="2555"/>
                  </a:lnTo>
                  <a:lnTo>
                    <a:pt x="14643" y="2434"/>
                  </a:lnTo>
                  <a:lnTo>
                    <a:pt x="15130" y="2231"/>
                  </a:lnTo>
                  <a:lnTo>
                    <a:pt x="15657" y="2069"/>
                  </a:lnTo>
                  <a:lnTo>
                    <a:pt x="16022" y="1988"/>
                  </a:lnTo>
                  <a:lnTo>
                    <a:pt x="16387" y="1947"/>
                  </a:lnTo>
                  <a:lnTo>
                    <a:pt x="17118" y="1866"/>
                  </a:lnTo>
                  <a:lnTo>
                    <a:pt x="17848" y="1825"/>
                  </a:lnTo>
                  <a:lnTo>
                    <a:pt x="18618" y="1866"/>
                  </a:lnTo>
                  <a:lnTo>
                    <a:pt x="19105" y="1907"/>
                  </a:lnTo>
                  <a:lnTo>
                    <a:pt x="19592" y="1907"/>
                  </a:lnTo>
                  <a:lnTo>
                    <a:pt x="20079" y="1866"/>
                  </a:lnTo>
                  <a:lnTo>
                    <a:pt x="20565" y="1785"/>
                  </a:lnTo>
                  <a:lnTo>
                    <a:pt x="21052" y="1663"/>
                  </a:lnTo>
                  <a:lnTo>
                    <a:pt x="21498" y="1501"/>
                  </a:lnTo>
                  <a:lnTo>
                    <a:pt x="21985" y="1339"/>
                  </a:lnTo>
                  <a:lnTo>
                    <a:pt x="22431" y="1095"/>
                  </a:lnTo>
                  <a:lnTo>
                    <a:pt x="22918" y="690"/>
                  </a:lnTo>
                  <a:lnTo>
                    <a:pt x="23364" y="284"/>
                  </a:lnTo>
                  <a:lnTo>
                    <a:pt x="22999" y="162"/>
                  </a:lnTo>
                  <a:lnTo>
                    <a:pt x="22593" y="81"/>
                  </a:lnTo>
                  <a:lnTo>
                    <a:pt x="222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45"/>
            <p:cNvSpPr/>
            <p:nvPr/>
          </p:nvSpPr>
          <p:spPr>
            <a:xfrm>
              <a:off x="4826550" y="2264275"/>
              <a:ext cx="743300" cy="408675"/>
            </a:xfrm>
            <a:custGeom>
              <a:rect b="b" l="l" r="r" t="t"/>
              <a:pathLst>
                <a:path extrusionOk="0" h="16347" w="29732">
                  <a:moveTo>
                    <a:pt x="26608" y="1"/>
                  </a:moveTo>
                  <a:lnTo>
                    <a:pt x="26162" y="690"/>
                  </a:lnTo>
                  <a:lnTo>
                    <a:pt x="25675" y="1298"/>
                  </a:lnTo>
                  <a:lnTo>
                    <a:pt x="25269" y="1704"/>
                  </a:lnTo>
                  <a:lnTo>
                    <a:pt x="24985" y="1907"/>
                  </a:lnTo>
                  <a:lnTo>
                    <a:pt x="24620" y="2150"/>
                  </a:lnTo>
                  <a:lnTo>
                    <a:pt x="24255" y="2272"/>
                  </a:lnTo>
                  <a:lnTo>
                    <a:pt x="23809" y="2394"/>
                  </a:lnTo>
                  <a:lnTo>
                    <a:pt x="23363" y="2434"/>
                  </a:lnTo>
                  <a:lnTo>
                    <a:pt x="23201" y="2434"/>
                  </a:lnTo>
                  <a:lnTo>
                    <a:pt x="22552" y="2394"/>
                  </a:lnTo>
                  <a:lnTo>
                    <a:pt x="21943" y="2312"/>
                  </a:lnTo>
                  <a:lnTo>
                    <a:pt x="21335" y="2191"/>
                  </a:lnTo>
                  <a:lnTo>
                    <a:pt x="20727" y="1988"/>
                  </a:lnTo>
                  <a:lnTo>
                    <a:pt x="19997" y="1745"/>
                  </a:lnTo>
                  <a:lnTo>
                    <a:pt x="19266" y="1623"/>
                  </a:lnTo>
                  <a:lnTo>
                    <a:pt x="18536" y="1542"/>
                  </a:lnTo>
                  <a:lnTo>
                    <a:pt x="17806" y="1542"/>
                  </a:lnTo>
                  <a:lnTo>
                    <a:pt x="17441" y="1582"/>
                  </a:lnTo>
                  <a:lnTo>
                    <a:pt x="17076" y="1664"/>
                  </a:lnTo>
                  <a:lnTo>
                    <a:pt x="16711" y="1785"/>
                  </a:lnTo>
                  <a:lnTo>
                    <a:pt x="16346" y="1947"/>
                  </a:lnTo>
                  <a:lnTo>
                    <a:pt x="15738" y="2272"/>
                  </a:lnTo>
                  <a:lnTo>
                    <a:pt x="15129" y="2596"/>
                  </a:lnTo>
                  <a:lnTo>
                    <a:pt x="14521" y="3002"/>
                  </a:lnTo>
                  <a:lnTo>
                    <a:pt x="13994" y="3408"/>
                  </a:lnTo>
                  <a:lnTo>
                    <a:pt x="13710" y="3692"/>
                  </a:lnTo>
                  <a:lnTo>
                    <a:pt x="13263" y="4178"/>
                  </a:lnTo>
                  <a:lnTo>
                    <a:pt x="12898" y="4706"/>
                  </a:lnTo>
                  <a:lnTo>
                    <a:pt x="12574" y="5273"/>
                  </a:lnTo>
                  <a:lnTo>
                    <a:pt x="12331" y="5882"/>
                  </a:lnTo>
                  <a:lnTo>
                    <a:pt x="11925" y="7099"/>
                  </a:lnTo>
                  <a:lnTo>
                    <a:pt x="11600" y="8315"/>
                  </a:lnTo>
                  <a:lnTo>
                    <a:pt x="11519" y="8640"/>
                  </a:lnTo>
                  <a:lnTo>
                    <a:pt x="11438" y="8924"/>
                  </a:lnTo>
                  <a:lnTo>
                    <a:pt x="11195" y="9370"/>
                  </a:lnTo>
                  <a:lnTo>
                    <a:pt x="10951" y="9735"/>
                  </a:lnTo>
                  <a:lnTo>
                    <a:pt x="10668" y="10141"/>
                  </a:lnTo>
                  <a:lnTo>
                    <a:pt x="10384" y="10465"/>
                  </a:lnTo>
                  <a:lnTo>
                    <a:pt x="10100" y="10749"/>
                  </a:lnTo>
                  <a:lnTo>
                    <a:pt x="9816" y="10952"/>
                  </a:lnTo>
                  <a:lnTo>
                    <a:pt x="9491" y="11155"/>
                  </a:lnTo>
                  <a:lnTo>
                    <a:pt x="9207" y="11317"/>
                  </a:lnTo>
                  <a:lnTo>
                    <a:pt x="8842" y="11479"/>
                  </a:lnTo>
                  <a:lnTo>
                    <a:pt x="8518" y="11560"/>
                  </a:lnTo>
                  <a:lnTo>
                    <a:pt x="8153" y="11641"/>
                  </a:lnTo>
                  <a:lnTo>
                    <a:pt x="7788" y="11723"/>
                  </a:lnTo>
                  <a:lnTo>
                    <a:pt x="5922" y="11885"/>
                  </a:lnTo>
                  <a:lnTo>
                    <a:pt x="4056" y="11966"/>
                  </a:lnTo>
                  <a:lnTo>
                    <a:pt x="3448" y="12006"/>
                  </a:lnTo>
                  <a:lnTo>
                    <a:pt x="2839" y="12169"/>
                  </a:lnTo>
                  <a:lnTo>
                    <a:pt x="2434" y="12290"/>
                  </a:lnTo>
                  <a:lnTo>
                    <a:pt x="2069" y="12412"/>
                  </a:lnTo>
                  <a:lnTo>
                    <a:pt x="1704" y="12615"/>
                  </a:lnTo>
                  <a:lnTo>
                    <a:pt x="1339" y="12818"/>
                  </a:lnTo>
                  <a:lnTo>
                    <a:pt x="1014" y="13061"/>
                  </a:lnTo>
                  <a:lnTo>
                    <a:pt x="527" y="13467"/>
                  </a:lnTo>
                  <a:lnTo>
                    <a:pt x="81" y="13832"/>
                  </a:lnTo>
                  <a:lnTo>
                    <a:pt x="0" y="13913"/>
                  </a:lnTo>
                  <a:lnTo>
                    <a:pt x="1420" y="16346"/>
                  </a:lnTo>
                  <a:lnTo>
                    <a:pt x="1501" y="16265"/>
                  </a:lnTo>
                  <a:lnTo>
                    <a:pt x="2069" y="15941"/>
                  </a:lnTo>
                  <a:lnTo>
                    <a:pt x="2637" y="15657"/>
                  </a:lnTo>
                  <a:lnTo>
                    <a:pt x="3326" y="15414"/>
                  </a:lnTo>
                  <a:lnTo>
                    <a:pt x="4016" y="15170"/>
                  </a:lnTo>
                  <a:lnTo>
                    <a:pt x="4746" y="14967"/>
                  </a:lnTo>
                  <a:lnTo>
                    <a:pt x="5435" y="14846"/>
                  </a:lnTo>
                  <a:lnTo>
                    <a:pt x="5557" y="14805"/>
                  </a:lnTo>
                  <a:lnTo>
                    <a:pt x="5638" y="14805"/>
                  </a:lnTo>
                  <a:lnTo>
                    <a:pt x="6206" y="14724"/>
                  </a:lnTo>
                  <a:lnTo>
                    <a:pt x="7342" y="14724"/>
                  </a:lnTo>
                  <a:lnTo>
                    <a:pt x="7950" y="14765"/>
                  </a:lnTo>
                  <a:lnTo>
                    <a:pt x="8315" y="14805"/>
                  </a:lnTo>
                  <a:lnTo>
                    <a:pt x="10221" y="15008"/>
                  </a:lnTo>
                  <a:lnTo>
                    <a:pt x="10992" y="15049"/>
                  </a:lnTo>
                  <a:lnTo>
                    <a:pt x="11438" y="15008"/>
                  </a:lnTo>
                  <a:lnTo>
                    <a:pt x="11884" y="14967"/>
                  </a:lnTo>
                  <a:lnTo>
                    <a:pt x="12290" y="14886"/>
                  </a:lnTo>
                  <a:lnTo>
                    <a:pt x="12655" y="14765"/>
                  </a:lnTo>
                  <a:lnTo>
                    <a:pt x="13061" y="14562"/>
                  </a:lnTo>
                  <a:lnTo>
                    <a:pt x="13426" y="14359"/>
                  </a:lnTo>
                  <a:lnTo>
                    <a:pt x="13750" y="14116"/>
                  </a:lnTo>
                  <a:lnTo>
                    <a:pt x="14115" y="13832"/>
                  </a:lnTo>
                  <a:lnTo>
                    <a:pt x="14399" y="13588"/>
                  </a:lnTo>
                  <a:lnTo>
                    <a:pt x="14642" y="13304"/>
                  </a:lnTo>
                  <a:lnTo>
                    <a:pt x="15089" y="12696"/>
                  </a:lnTo>
                  <a:lnTo>
                    <a:pt x="15494" y="12047"/>
                  </a:lnTo>
                  <a:lnTo>
                    <a:pt x="15859" y="11398"/>
                  </a:lnTo>
                  <a:lnTo>
                    <a:pt x="16143" y="10830"/>
                  </a:lnTo>
                  <a:lnTo>
                    <a:pt x="16387" y="10222"/>
                  </a:lnTo>
                  <a:lnTo>
                    <a:pt x="16873" y="9046"/>
                  </a:lnTo>
                  <a:lnTo>
                    <a:pt x="17117" y="8559"/>
                  </a:lnTo>
                  <a:lnTo>
                    <a:pt x="17360" y="8113"/>
                  </a:lnTo>
                  <a:lnTo>
                    <a:pt x="17685" y="7707"/>
                  </a:lnTo>
                  <a:lnTo>
                    <a:pt x="18050" y="7342"/>
                  </a:lnTo>
                  <a:lnTo>
                    <a:pt x="18415" y="7018"/>
                  </a:lnTo>
                  <a:lnTo>
                    <a:pt x="18861" y="6774"/>
                  </a:lnTo>
                  <a:lnTo>
                    <a:pt x="19307" y="6531"/>
                  </a:lnTo>
                  <a:lnTo>
                    <a:pt x="19834" y="6328"/>
                  </a:lnTo>
                  <a:lnTo>
                    <a:pt x="20564" y="6166"/>
                  </a:lnTo>
                  <a:lnTo>
                    <a:pt x="21294" y="6044"/>
                  </a:lnTo>
                  <a:lnTo>
                    <a:pt x="22025" y="6004"/>
                  </a:lnTo>
                  <a:lnTo>
                    <a:pt x="22714" y="6085"/>
                  </a:lnTo>
                  <a:lnTo>
                    <a:pt x="23444" y="6206"/>
                  </a:lnTo>
                  <a:lnTo>
                    <a:pt x="24134" y="6369"/>
                  </a:lnTo>
                  <a:lnTo>
                    <a:pt x="24823" y="6652"/>
                  </a:lnTo>
                  <a:lnTo>
                    <a:pt x="25513" y="6977"/>
                  </a:lnTo>
                  <a:lnTo>
                    <a:pt x="26081" y="7301"/>
                  </a:lnTo>
                  <a:lnTo>
                    <a:pt x="26405" y="7423"/>
                  </a:lnTo>
                  <a:lnTo>
                    <a:pt x="26730" y="7504"/>
                  </a:lnTo>
                  <a:lnTo>
                    <a:pt x="26973" y="7545"/>
                  </a:lnTo>
                  <a:lnTo>
                    <a:pt x="27419" y="7545"/>
                  </a:lnTo>
                  <a:lnTo>
                    <a:pt x="27622" y="7504"/>
                  </a:lnTo>
                  <a:lnTo>
                    <a:pt x="27825" y="7423"/>
                  </a:lnTo>
                  <a:lnTo>
                    <a:pt x="28028" y="7342"/>
                  </a:lnTo>
                  <a:lnTo>
                    <a:pt x="28230" y="7261"/>
                  </a:lnTo>
                  <a:lnTo>
                    <a:pt x="28393" y="7139"/>
                  </a:lnTo>
                  <a:lnTo>
                    <a:pt x="28595" y="6977"/>
                  </a:lnTo>
                  <a:lnTo>
                    <a:pt x="28920" y="6612"/>
                  </a:lnTo>
                  <a:lnTo>
                    <a:pt x="29325" y="6085"/>
                  </a:lnTo>
                  <a:lnTo>
                    <a:pt x="29731" y="5517"/>
                  </a:lnTo>
                  <a:lnTo>
                    <a:pt x="29731" y="5476"/>
                  </a:lnTo>
                  <a:lnTo>
                    <a:pt x="266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45"/>
            <p:cNvSpPr/>
            <p:nvPr/>
          </p:nvSpPr>
          <p:spPr>
            <a:xfrm>
              <a:off x="4912725" y="2165925"/>
              <a:ext cx="189650" cy="157200"/>
            </a:xfrm>
            <a:custGeom>
              <a:rect b="b" l="l" r="r" t="t"/>
              <a:pathLst>
                <a:path extrusionOk="0" h="6288" w="7586">
                  <a:moveTo>
                    <a:pt x="6166" y="0"/>
                  </a:moveTo>
                  <a:lnTo>
                    <a:pt x="5558" y="41"/>
                  </a:lnTo>
                  <a:lnTo>
                    <a:pt x="4990" y="162"/>
                  </a:lnTo>
                  <a:lnTo>
                    <a:pt x="4422" y="325"/>
                  </a:lnTo>
                  <a:lnTo>
                    <a:pt x="3935" y="609"/>
                  </a:lnTo>
                  <a:lnTo>
                    <a:pt x="3448" y="933"/>
                  </a:lnTo>
                  <a:lnTo>
                    <a:pt x="3002" y="1298"/>
                  </a:lnTo>
                  <a:lnTo>
                    <a:pt x="2597" y="1744"/>
                  </a:lnTo>
                  <a:lnTo>
                    <a:pt x="2272" y="2231"/>
                  </a:lnTo>
                  <a:lnTo>
                    <a:pt x="1" y="6206"/>
                  </a:lnTo>
                  <a:lnTo>
                    <a:pt x="82" y="6206"/>
                  </a:lnTo>
                  <a:lnTo>
                    <a:pt x="812" y="6287"/>
                  </a:lnTo>
                  <a:lnTo>
                    <a:pt x="1542" y="6287"/>
                  </a:lnTo>
                  <a:lnTo>
                    <a:pt x="2110" y="6206"/>
                  </a:lnTo>
                  <a:lnTo>
                    <a:pt x="2556" y="6084"/>
                  </a:lnTo>
                  <a:lnTo>
                    <a:pt x="3002" y="5881"/>
                  </a:lnTo>
                  <a:lnTo>
                    <a:pt x="3692" y="5557"/>
                  </a:lnTo>
                  <a:lnTo>
                    <a:pt x="4341" y="5151"/>
                  </a:lnTo>
                  <a:lnTo>
                    <a:pt x="4949" y="4746"/>
                  </a:lnTo>
                  <a:lnTo>
                    <a:pt x="5558" y="4259"/>
                  </a:lnTo>
                  <a:lnTo>
                    <a:pt x="5923" y="3894"/>
                  </a:lnTo>
                  <a:lnTo>
                    <a:pt x="6247" y="3488"/>
                  </a:lnTo>
                  <a:lnTo>
                    <a:pt x="6531" y="3042"/>
                  </a:lnTo>
                  <a:lnTo>
                    <a:pt x="6734" y="2596"/>
                  </a:lnTo>
                  <a:lnTo>
                    <a:pt x="7018" y="1947"/>
                  </a:lnTo>
                  <a:lnTo>
                    <a:pt x="7342" y="974"/>
                  </a:lnTo>
                  <a:lnTo>
                    <a:pt x="758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45"/>
            <p:cNvSpPr/>
            <p:nvPr/>
          </p:nvSpPr>
          <p:spPr>
            <a:xfrm>
              <a:off x="4865075" y="2407250"/>
              <a:ext cx="768650" cy="377250"/>
            </a:xfrm>
            <a:custGeom>
              <a:rect b="b" l="l" r="r" t="t"/>
              <a:pathLst>
                <a:path extrusionOk="0" h="15090" w="30746">
                  <a:moveTo>
                    <a:pt x="28352" y="1"/>
                  </a:moveTo>
                  <a:lnTo>
                    <a:pt x="28271" y="82"/>
                  </a:lnTo>
                  <a:lnTo>
                    <a:pt x="28028" y="487"/>
                  </a:lnTo>
                  <a:lnTo>
                    <a:pt x="27744" y="852"/>
                  </a:lnTo>
                  <a:lnTo>
                    <a:pt x="27460" y="1177"/>
                  </a:lnTo>
                  <a:lnTo>
                    <a:pt x="27135" y="1501"/>
                  </a:lnTo>
                  <a:lnTo>
                    <a:pt x="26892" y="1704"/>
                  </a:lnTo>
                  <a:lnTo>
                    <a:pt x="26608" y="1866"/>
                  </a:lnTo>
                  <a:lnTo>
                    <a:pt x="26365" y="1988"/>
                  </a:lnTo>
                  <a:lnTo>
                    <a:pt x="26081" y="2029"/>
                  </a:lnTo>
                  <a:lnTo>
                    <a:pt x="25756" y="2069"/>
                  </a:lnTo>
                  <a:lnTo>
                    <a:pt x="25473" y="2069"/>
                  </a:lnTo>
                  <a:lnTo>
                    <a:pt x="25189" y="2029"/>
                  </a:lnTo>
                  <a:lnTo>
                    <a:pt x="24864" y="1947"/>
                  </a:lnTo>
                  <a:lnTo>
                    <a:pt x="24580" y="1866"/>
                  </a:lnTo>
                  <a:lnTo>
                    <a:pt x="24296" y="1745"/>
                  </a:lnTo>
                  <a:lnTo>
                    <a:pt x="23769" y="1420"/>
                  </a:lnTo>
                  <a:lnTo>
                    <a:pt x="23404" y="1258"/>
                  </a:lnTo>
                  <a:lnTo>
                    <a:pt x="23039" y="1096"/>
                  </a:lnTo>
                  <a:lnTo>
                    <a:pt x="22309" y="812"/>
                  </a:lnTo>
                  <a:lnTo>
                    <a:pt x="21538" y="650"/>
                  </a:lnTo>
                  <a:lnTo>
                    <a:pt x="20727" y="568"/>
                  </a:lnTo>
                  <a:lnTo>
                    <a:pt x="20281" y="528"/>
                  </a:lnTo>
                  <a:lnTo>
                    <a:pt x="19835" y="568"/>
                  </a:lnTo>
                  <a:lnTo>
                    <a:pt x="19388" y="609"/>
                  </a:lnTo>
                  <a:lnTo>
                    <a:pt x="18861" y="731"/>
                  </a:lnTo>
                  <a:lnTo>
                    <a:pt x="18334" y="852"/>
                  </a:lnTo>
                  <a:lnTo>
                    <a:pt x="17807" y="1096"/>
                  </a:lnTo>
                  <a:lnTo>
                    <a:pt x="17279" y="1339"/>
                  </a:lnTo>
                  <a:lnTo>
                    <a:pt x="17036" y="1501"/>
                  </a:lnTo>
                  <a:lnTo>
                    <a:pt x="16793" y="1664"/>
                  </a:lnTo>
                  <a:lnTo>
                    <a:pt x="16590" y="1866"/>
                  </a:lnTo>
                  <a:lnTo>
                    <a:pt x="16387" y="2069"/>
                  </a:lnTo>
                  <a:lnTo>
                    <a:pt x="16062" y="2515"/>
                  </a:lnTo>
                  <a:lnTo>
                    <a:pt x="15738" y="3043"/>
                  </a:lnTo>
                  <a:lnTo>
                    <a:pt x="15616" y="3245"/>
                  </a:lnTo>
                  <a:lnTo>
                    <a:pt x="15332" y="3935"/>
                  </a:lnTo>
                  <a:lnTo>
                    <a:pt x="14967" y="4868"/>
                  </a:lnTo>
                  <a:lnTo>
                    <a:pt x="14643" y="5557"/>
                  </a:lnTo>
                  <a:lnTo>
                    <a:pt x="14318" y="6247"/>
                  </a:lnTo>
                  <a:lnTo>
                    <a:pt x="13913" y="6936"/>
                  </a:lnTo>
                  <a:lnTo>
                    <a:pt x="13467" y="7545"/>
                  </a:lnTo>
                  <a:lnTo>
                    <a:pt x="12980" y="8072"/>
                  </a:lnTo>
                  <a:lnTo>
                    <a:pt x="12493" y="8518"/>
                  </a:lnTo>
                  <a:lnTo>
                    <a:pt x="11925" y="8883"/>
                  </a:lnTo>
                  <a:lnTo>
                    <a:pt x="11357" y="9208"/>
                  </a:lnTo>
                  <a:lnTo>
                    <a:pt x="10911" y="9370"/>
                  </a:lnTo>
                  <a:lnTo>
                    <a:pt x="10465" y="9492"/>
                  </a:lnTo>
                  <a:lnTo>
                    <a:pt x="10019" y="9532"/>
                  </a:lnTo>
                  <a:lnTo>
                    <a:pt x="9532" y="9573"/>
                  </a:lnTo>
                  <a:lnTo>
                    <a:pt x="9086" y="9532"/>
                  </a:lnTo>
                  <a:lnTo>
                    <a:pt x="8599" y="9532"/>
                  </a:lnTo>
                  <a:lnTo>
                    <a:pt x="7869" y="9451"/>
                  </a:lnTo>
                  <a:lnTo>
                    <a:pt x="6733" y="9330"/>
                  </a:lnTo>
                  <a:lnTo>
                    <a:pt x="5598" y="9248"/>
                  </a:lnTo>
                  <a:lnTo>
                    <a:pt x="4827" y="9248"/>
                  </a:lnTo>
                  <a:lnTo>
                    <a:pt x="4056" y="9330"/>
                  </a:lnTo>
                  <a:lnTo>
                    <a:pt x="3286" y="9492"/>
                  </a:lnTo>
                  <a:lnTo>
                    <a:pt x="2556" y="9695"/>
                  </a:lnTo>
                  <a:lnTo>
                    <a:pt x="1663" y="9979"/>
                  </a:lnTo>
                  <a:lnTo>
                    <a:pt x="1217" y="10141"/>
                  </a:lnTo>
                  <a:lnTo>
                    <a:pt x="812" y="10344"/>
                  </a:lnTo>
                  <a:lnTo>
                    <a:pt x="0" y="10830"/>
                  </a:lnTo>
                  <a:lnTo>
                    <a:pt x="2110" y="14481"/>
                  </a:lnTo>
                  <a:lnTo>
                    <a:pt x="3083" y="14197"/>
                  </a:lnTo>
                  <a:lnTo>
                    <a:pt x="3529" y="14075"/>
                  </a:lnTo>
                  <a:lnTo>
                    <a:pt x="3975" y="13994"/>
                  </a:lnTo>
                  <a:lnTo>
                    <a:pt x="4462" y="13913"/>
                  </a:lnTo>
                  <a:lnTo>
                    <a:pt x="4908" y="13913"/>
                  </a:lnTo>
                  <a:lnTo>
                    <a:pt x="5557" y="13953"/>
                  </a:lnTo>
                  <a:lnTo>
                    <a:pt x="6247" y="14075"/>
                  </a:lnTo>
                  <a:lnTo>
                    <a:pt x="6693" y="14197"/>
                  </a:lnTo>
                  <a:lnTo>
                    <a:pt x="7139" y="14359"/>
                  </a:lnTo>
                  <a:lnTo>
                    <a:pt x="7382" y="14400"/>
                  </a:lnTo>
                  <a:lnTo>
                    <a:pt x="8153" y="14643"/>
                  </a:lnTo>
                  <a:lnTo>
                    <a:pt x="8924" y="14805"/>
                  </a:lnTo>
                  <a:lnTo>
                    <a:pt x="9694" y="14967"/>
                  </a:lnTo>
                  <a:lnTo>
                    <a:pt x="10465" y="15049"/>
                  </a:lnTo>
                  <a:lnTo>
                    <a:pt x="10749" y="15089"/>
                  </a:lnTo>
                  <a:lnTo>
                    <a:pt x="11033" y="15049"/>
                  </a:lnTo>
                  <a:lnTo>
                    <a:pt x="11276" y="15008"/>
                  </a:lnTo>
                  <a:lnTo>
                    <a:pt x="11520" y="14927"/>
                  </a:lnTo>
                  <a:lnTo>
                    <a:pt x="11763" y="14805"/>
                  </a:lnTo>
                  <a:lnTo>
                    <a:pt x="11966" y="14684"/>
                  </a:lnTo>
                  <a:lnTo>
                    <a:pt x="12412" y="14359"/>
                  </a:lnTo>
                  <a:lnTo>
                    <a:pt x="12696" y="14035"/>
                  </a:lnTo>
                  <a:lnTo>
                    <a:pt x="12980" y="13751"/>
                  </a:lnTo>
                  <a:lnTo>
                    <a:pt x="13507" y="13061"/>
                  </a:lnTo>
                  <a:lnTo>
                    <a:pt x="13913" y="12372"/>
                  </a:lnTo>
                  <a:lnTo>
                    <a:pt x="14278" y="11601"/>
                  </a:lnTo>
                  <a:lnTo>
                    <a:pt x="15008" y="10060"/>
                  </a:lnTo>
                  <a:lnTo>
                    <a:pt x="15211" y="9735"/>
                  </a:lnTo>
                  <a:lnTo>
                    <a:pt x="15413" y="9370"/>
                  </a:lnTo>
                  <a:lnTo>
                    <a:pt x="15657" y="9086"/>
                  </a:lnTo>
                  <a:lnTo>
                    <a:pt x="15900" y="8802"/>
                  </a:lnTo>
                  <a:lnTo>
                    <a:pt x="16427" y="8234"/>
                  </a:lnTo>
                  <a:lnTo>
                    <a:pt x="17036" y="7748"/>
                  </a:lnTo>
                  <a:lnTo>
                    <a:pt x="17725" y="7180"/>
                  </a:lnTo>
                  <a:lnTo>
                    <a:pt x="18496" y="6693"/>
                  </a:lnTo>
                  <a:lnTo>
                    <a:pt x="19267" y="6247"/>
                  </a:lnTo>
                  <a:lnTo>
                    <a:pt x="19672" y="6044"/>
                  </a:lnTo>
                  <a:lnTo>
                    <a:pt x="20118" y="5882"/>
                  </a:lnTo>
                  <a:lnTo>
                    <a:pt x="20767" y="5639"/>
                  </a:lnTo>
                  <a:lnTo>
                    <a:pt x="21498" y="5476"/>
                  </a:lnTo>
                  <a:lnTo>
                    <a:pt x="22187" y="5314"/>
                  </a:lnTo>
                  <a:lnTo>
                    <a:pt x="22917" y="5233"/>
                  </a:lnTo>
                  <a:lnTo>
                    <a:pt x="23607" y="5233"/>
                  </a:lnTo>
                  <a:lnTo>
                    <a:pt x="23931" y="5314"/>
                  </a:lnTo>
                  <a:lnTo>
                    <a:pt x="24256" y="5395"/>
                  </a:lnTo>
                  <a:lnTo>
                    <a:pt x="24580" y="5517"/>
                  </a:lnTo>
                  <a:lnTo>
                    <a:pt x="24905" y="5679"/>
                  </a:lnTo>
                  <a:lnTo>
                    <a:pt x="25189" y="5882"/>
                  </a:lnTo>
                  <a:lnTo>
                    <a:pt x="25473" y="6085"/>
                  </a:lnTo>
                  <a:lnTo>
                    <a:pt x="25878" y="6369"/>
                  </a:lnTo>
                  <a:lnTo>
                    <a:pt x="26324" y="6693"/>
                  </a:lnTo>
                  <a:lnTo>
                    <a:pt x="26730" y="6936"/>
                  </a:lnTo>
                  <a:lnTo>
                    <a:pt x="27217" y="7180"/>
                  </a:lnTo>
                  <a:lnTo>
                    <a:pt x="27501" y="7302"/>
                  </a:lnTo>
                  <a:lnTo>
                    <a:pt x="27825" y="7383"/>
                  </a:lnTo>
                  <a:lnTo>
                    <a:pt x="28150" y="7464"/>
                  </a:lnTo>
                  <a:lnTo>
                    <a:pt x="28474" y="7504"/>
                  </a:lnTo>
                  <a:lnTo>
                    <a:pt x="28677" y="7504"/>
                  </a:lnTo>
                  <a:lnTo>
                    <a:pt x="28880" y="7464"/>
                  </a:lnTo>
                  <a:lnTo>
                    <a:pt x="29123" y="7423"/>
                  </a:lnTo>
                  <a:lnTo>
                    <a:pt x="29326" y="7342"/>
                  </a:lnTo>
                  <a:lnTo>
                    <a:pt x="29488" y="7261"/>
                  </a:lnTo>
                  <a:lnTo>
                    <a:pt x="29812" y="7018"/>
                  </a:lnTo>
                  <a:lnTo>
                    <a:pt x="30137" y="6734"/>
                  </a:lnTo>
                  <a:lnTo>
                    <a:pt x="30461" y="6369"/>
                  </a:lnTo>
                  <a:lnTo>
                    <a:pt x="30664" y="6125"/>
                  </a:lnTo>
                  <a:lnTo>
                    <a:pt x="30705" y="5720"/>
                  </a:lnTo>
                  <a:lnTo>
                    <a:pt x="30745" y="5355"/>
                  </a:lnTo>
                  <a:lnTo>
                    <a:pt x="30705" y="4949"/>
                  </a:lnTo>
                  <a:lnTo>
                    <a:pt x="30664" y="4584"/>
                  </a:lnTo>
                  <a:lnTo>
                    <a:pt x="30583" y="4178"/>
                  </a:lnTo>
                  <a:lnTo>
                    <a:pt x="30461" y="3813"/>
                  </a:lnTo>
                  <a:lnTo>
                    <a:pt x="30340" y="3448"/>
                  </a:lnTo>
                  <a:lnTo>
                    <a:pt x="30137" y="3083"/>
                  </a:lnTo>
                  <a:lnTo>
                    <a:pt x="283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45"/>
            <p:cNvSpPr/>
            <p:nvPr/>
          </p:nvSpPr>
          <p:spPr>
            <a:xfrm>
              <a:off x="4803225" y="2175050"/>
              <a:ext cx="684475" cy="432000"/>
            </a:xfrm>
            <a:custGeom>
              <a:rect b="b" l="l" r="r" t="t"/>
              <a:pathLst>
                <a:path extrusionOk="0" h="17280" w="27379">
                  <a:moveTo>
                    <a:pt x="24458" y="0"/>
                  </a:moveTo>
                  <a:lnTo>
                    <a:pt x="24337" y="122"/>
                  </a:lnTo>
                  <a:lnTo>
                    <a:pt x="24053" y="406"/>
                  </a:lnTo>
                  <a:lnTo>
                    <a:pt x="23728" y="690"/>
                  </a:lnTo>
                  <a:lnTo>
                    <a:pt x="23404" y="933"/>
                  </a:lnTo>
                  <a:lnTo>
                    <a:pt x="23079" y="1095"/>
                  </a:lnTo>
                  <a:lnTo>
                    <a:pt x="22714" y="1298"/>
                  </a:lnTo>
                  <a:lnTo>
                    <a:pt x="22309" y="1420"/>
                  </a:lnTo>
                  <a:lnTo>
                    <a:pt x="21944" y="1542"/>
                  </a:lnTo>
                  <a:lnTo>
                    <a:pt x="21538" y="1623"/>
                  </a:lnTo>
                  <a:lnTo>
                    <a:pt x="21051" y="1704"/>
                  </a:lnTo>
                  <a:lnTo>
                    <a:pt x="20564" y="1744"/>
                  </a:lnTo>
                  <a:lnTo>
                    <a:pt x="20199" y="1785"/>
                  </a:lnTo>
                  <a:lnTo>
                    <a:pt x="19550" y="1744"/>
                  </a:lnTo>
                  <a:lnTo>
                    <a:pt x="18901" y="1704"/>
                  </a:lnTo>
                  <a:lnTo>
                    <a:pt x="18090" y="1704"/>
                  </a:lnTo>
                  <a:lnTo>
                    <a:pt x="17320" y="1785"/>
                  </a:lnTo>
                  <a:lnTo>
                    <a:pt x="16590" y="1947"/>
                  </a:lnTo>
                  <a:lnTo>
                    <a:pt x="15819" y="2190"/>
                  </a:lnTo>
                  <a:lnTo>
                    <a:pt x="15251" y="2434"/>
                  </a:lnTo>
                  <a:lnTo>
                    <a:pt x="14683" y="2758"/>
                  </a:lnTo>
                  <a:lnTo>
                    <a:pt x="14196" y="3164"/>
                  </a:lnTo>
                  <a:lnTo>
                    <a:pt x="13750" y="3651"/>
                  </a:lnTo>
                  <a:lnTo>
                    <a:pt x="13264" y="4340"/>
                  </a:lnTo>
                  <a:lnTo>
                    <a:pt x="12817" y="5030"/>
                  </a:lnTo>
                  <a:lnTo>
                    <a:pt x="12452" y="5638"/>
                  </a:lnTo>
                  <a:lnTo>
                    <a:pt x="12087" y="6206"/>
                  </a:lnTo>
                  <a:lnTo>
                    <a:pt x="11803" y="6652"/>
                  </a:lnTo>
                  <a:lnTo>
                    <a:pt x="11519" y="7058"/>
                  </a:lnTo>
                  <a:lnTo>
                    <a:pt x="11276" y="7342"/>
                  </a:lnTo>
                  <a:lnTo>
                    <a:pt x="10587" y="8112"/>
                  </a:lnTo>
                  <a:lnTo>
                    <a:pt x="9897" y="8883"/>
                  </a:lnTo>
                  <a:lnTo>
                    <a:pt x="9491" y="9207"/>
                  </a:lnTo>
                  <a:lnTo>
                    <a:pt x="9086" y="9573"/>
                  </a:lnTo>
                  <a:lnTo>
                    <a:pt x="8680" y="9856"/>
                  </a:lnTo>
                  <a:lnTo>
                    <a:pt x="8234" y="10181"/>
                  </a:lnTo>
                  <a:lnTo>
                    <a:pt x="7666" y="10505"/>
                  </a:lnTo>
                  <a:lnTo>
                    <a:pt x="7179" y="10668"/>
                  </a:lnTo>
                  <a:lnTo>
                    <a:pt x="6693" y="10830"/>
                  </a:lnTo>
                  <a:lnTo>
                    <a:pt x="6206" y="10911"/>
                  </a:lnTo>
                  <a:lnTo>
                    <a:pt x="5719" y="10952"/>
                  </a:lnTo>
                  <a:lnTo>
                    <a:pt x="4381" y="11073"/>
                  </a:lnTo>
                  <a:lnTo>
                    <a:pt x="3042" y="11235"/>
                  </a:lnTo>
                  <a:lnTo>
                    <a:pt x="2677" y="11276"/>
                  </a:lnTo>
                  <a:lnTo>
                    <a:pt x="2312" y="11398"/>
                  </a:lnTo>
                  <a:lnTo>
                    <a:pt x="1988" y="11519"/>
                  </a:lnTo>
                  <a:lnTo>
                    <a:pt x="1663" y="11682"/>
                  </a:lnTo>
                  <a:lnTo>
                    <a:pt x="1339" y="11884"/>
                  </a:lnTo>
                  <a:lnTo>
                    <a:pt x="1055" y="12087"/>
                  </a:lnTo>
                  <a:lnTo>
                    <a:pt x="771" y="12331"/>
                  </a:lnTo>
                  <a:lnTo>
                    <a:pt x="487" y="12574"/>
                  </a:lnTo>
                  <a:lnTo>
                    <a:pt x="244" y="13101"/>
                  </a:lnTo>
                  <a:lnTo>
                    <a:pt x="122" y="13629"/>
                  </a:lnTo>
                  <a:lnTo>
                    <a:pt x="0" y="14196"/>
                  </a:lnTo>
                  <a:lnTo>
                    <a:pt x="0" y="14724"/>
                  </a:lnTo>
                  <a:lnTo>
                    <a:pt x="41" y="15292"/>
                  </a:lnTo>
                  <a:lnTo>
                    <a:pt x="162" y="15819"/>
                  </a:lnTo>
                  <a:lnTo>
                    <a:pt x="325" y="16346"/>
                  </a:lnTo>
                  <a:lnTo>
                    <a:pt x="609" y="16873"/>
                  </a:lnTo>
                  <a:lnTo>
                    <a:pt x="811" y="17279"/>
                  </a:lnTo>
                  <a:lnTo>
                    <a:pt x="1379" y="16792"/>
                  </a:lnTo>
                  <a:lnTo>
                    <a:pt x="1988" y="16306"/>
                  </a:lnTo>
                  <a:lnTo>
                    <a:pt x="2637" y="15941"/>
                  </a:lnTo>
                  <a:lnTo>
                    <a:pt x="3326" y="15616"/>
                  </a:lnTo>
                  <a:lnTo>
                    <a:pt x="4016" y="15413"/>
                  </a:lnTo>
                  <a:lnTo>
                    <a:pt x="4340" y="15332"/>
                  </a:lnTo>
                  <a:lnTo>
                    <a:pt x="4665" y="15292"/>
                  </a:lnTo>
                  <a:lnTo>
                    <a:pt x="5273" y="15292"/>
                  </a:lnTo>
                  <a:lnTo>
                    <a:pt x="7098" y="15170"/>
                  </a:lnTo>
                  <a:lnTo>
                    <a:pt x="8031" y="15089"/>
                  </a:lnTo>
                  <a:lnTo>
                    <a:pt x="8924" y="15008"/>
                  </a:lnTo>
                  <a:lnTo>
                    <a:pt x="9410" y="14927"/>
                  </a:lnTo>
                  <a:lnTo>
                    <a:pt x="9816" y="14764"/>
                  </a:lnTo>
                  <a:lnTo>
                    <a:pt x="10262" y="14561"/>
                  </a:lnTo>
                  <a:lnTo>
                    <a:pt x="10668" y="14278"/>
                  </a:lnTo>
                  <a:lnTo>
                    <a:pt x="11073" y="13953"/>
                  </a:lnTo>
                  <a:lnTo>
                    <a:pt x="11398" y="13588"/>
                  </a:lnTo>
                  <a:lnTo>
                    <a:pt x="11844" y="13020"/>
                  </a:lnTo>
                  <a:lnTo>
                    <a:pt x="12047" y="12615"/>
                  </a:lnTo>
                  <a:lnTo>
                    <a:pt x="12209" y="12209"/>
                  </a:lnTo>
                  <a:lnTo>
                    <a:pt x="12412" y="11398"/>
                  </a:lnTo>
                  <a:lnTo>
                    <a:pt x="12736" y="10303"/>
                  </a:lnTo>
                  <a:lnTo>
                    <a:pt x="13101" y="9207"/>
                  </a:lnTo>
                  <a:lnTo>
                    <a:pt x="13223" y="8883"/>
                  </a:lnTo>
                  <a:lnTo>
                    <a:pt x="13385" y="8518"/>
                  </a:lnTo>
                  <a:lnTo>
                    <a:pt x="13547" y="8193"/>
                  </a:lnTo>
                  <a:lnTo>
                    <a:pt x="13750" y="7910"/>
                  </a:lnTo>
                  <a:lnTo>
                    <a:pt x="14196" y="7342"/>
                  </a:lnTo>
                  <a:lnTo>
                    <a:pt x="14764" y="6814"/>
                  </a:lnTo>
                  <a:lnTo>
                    <a:pt x="15454" y="6287"/>
                  </a:lnTo>
                  <a:lnTo>
                    <a:pt x="15981" y="5922"/>
                  </a:lnTo>
                  <a:lnTo>
                    <a:pt x="16549" y="5598"/>
                  </a:lnTo>
                  <a:lnTo>
                    <a:pt x="17157" y="5314"/>
                  </a:lnTo>
                  <a:lnTo>
                    <a:pt x="17766" y="5070"/>
                  </a:lnTo>
                  <a:lnTo>
                    <a:pt x="18050" y="4989"/>
                  </a:lnTo>
                  <a:lnTo>
                    <a:pt x="18334" y="4908"/>
                  </a:lnTo>
                  <a:lnTo>
                    <a:pt x="18942" y="4867"/>
                  </a:lnTo>
                  <a:lnTo>
                    <a:pt x="19510" y="4867"/>
                  </a:lnTo>
                  <a:lnTo>
                    <a:pt x="20118" y="4908"/>
                  </a:lnTo>
                  <a:lnTo>
                    <a:pt x="20483" y="4989"/>
                  </a:lnTo>
                  <a:lnTo>
                    <a:pt x="20889" y="5070"/>
                  </a:lnTo>
                  <a:lnTo>
                    <a:pt x="21903" y="5395"/>
                  </a:lnTo>
                  <a:lnTo>
                    <a:pt x="22187" y="5476"/>
                  </a:lnTo>
                  <a:lnTo>
                    <a:pt x="22755" y="5598"/>
                  </a:lnTo>
                  <a:lnTo>
                    <a:pt x="23323" y="5719"/>
                  </a:lnTo>
                  <a:lnTo>
                    <a:pt x="23931" y="5760"/>
                  </a:lnTo>
                  <a:lnTo>
                    <a:pt x="24499" y="5719"/>
                  </a:lnTo>
                  <a:lnTo>
                    <a:pt x="24783" y="5679"/>
                  </a:lnTo>
                  <a:lnTo>
                    <a:pt x="25026" y="5638"/>
                  </a:lnTo>
                  <a:lnTo>
                    <a:pt x="25269" y="5557"/>
                  </a:lnTo>
                  <a:lnTo>
                    <a:pt x="25513" y="5476"/>
                  </a:lnTo>
                  <a:lnTo>
                    <a:pt x="25716" y="5314"/>
                  </a:lnTo>
                  <a:lnTo>
                    <a:pt x="25918" y="5192"/>
                  </a:lnTo>
                  <a:lnTo>
                    <a:pt x="26324" y="4827"/>
                  </a:lnTo>
                  <a:lnTo>
                    <a:pt x="26811" y="4259"/>
                  </a:lnTo>
                  <a:lnTo>
                    <a:pt x="27095" y="3813"/>
                  </a:lnTo>
                  <a:lnTo>
                    <a:pt x="27379" y="3326"/>
                  </a:lnTo>
                  <a:lnTo>
                    <a:pt x="26567" y="1866"/>
                  </a:lnTo>
                  <a:lnTo>
                    <a:pt x="26365" y="1582"/>
                  </a:lnTo>
                  <a:lnTo>
                    <a:pt x="26121" y="1298"/>
                  </a:lnTo>
                  <a:lnTo>
                    <a:pt x="25918" y="1014"/>
                  </a:lnTo>
                  <a:lnTo>
                    <a:pt x="25635" y="771"/>
                  </a:lnTo>
                  <a:lnTo>
                    <a:pt x="25351" y="527"/>
                  </a:lnTo>
                  <a:lnTo>
                    <a:pt x="25067" y="325"/>
                  </a:lnTo>
                  <a:lnTo>
                    <a:pt x="24783" y="162"/>
                  </a:lnTo>
                  <a:lnTo>
                    <a:pt x="244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45"/>
            <p:cNvSpPr/>
            <p:nvPr/>
          </p:nvSpPr>
          <p:spPr>
            <a:xfrm>
              <a:off x="5213900" y="2666850"/>
              <a:ext cx="333625" cy="248450"/>
            </a:xfrm>
            <a:custGeom>
              <a:rect b="b" l="l" r="r" t="t"/>
              <a:pathLst>
                <a:path extrusionOk="0" h="9938" w="13345">
                  <a:moveTo>
                    <a:pt x="8883" y="0"/>
                  </a:moveTo>
                  <a:lnTo>
                    <a:pt x="8477" y="81"/>
                  </a:lnTo>
                  <a:lnTo>
                    <a:pt x="7950" y="203"/>
                  </a:lnTo>
                  <a:lnTo>
                    <a:pt x="7423" y="365"/>
                  </a:lnTo>
                  <a:lnTo>
                    <a:pt x="6896" y="527"/>
                  </a:lnTo>
                  <a:lnTo>
                    <a:pt x="6409" y="730"/>
                  </a:lnTo>
                  <a:lnTo>
                    <a:pt x="5882" y="974"/>
                  </a:lnTo>
                  <a:lnTo>
                    <a:pt x="5395" y="1217"/>
                  </a:lnTo>
                  <a:lnTo>
                    <a:pt x="4908" y="1501"/>
                  </a:lnTo>
                  <a:lnTo>
                    <a:pt x="4462" y="1825"/>
                  </a:lnTo>
                  <a:lnTo>
                    <a:pt x="4016" y="2150"/>
                  </a:lnTo>
                  <a:lnTo>
                    <a:pt x="3610" y="2515"/>
                  </a:lnTo>
                  <a:lnTo>
                    <a:pt x="3245" y="2920"/>
                  </a:lnTo>
                  <a:lnTo>
                    <a:pt x="2921" y="3326"/>
                  </a:lnTo>
                  <a:lnTo>
                    <a:pt x="2637" y="3772"/>
                  </a:lnTo>
                  <a:lnTo>
                    <a:pt x="2393" y="4259"/>
                  </a:lnTo>
                  <a:lnTo>
                    <a:pt x="2150" y="4746"/>
                  </a:lnTo>
                  <a:lnTo>
                    <a:pt x="1988" y="5273"/>
                  </a:lnTo>
                  <a:lnTo>
                    <a:pt x="1623" y="6571"/>
                  </a:lnTo>
                  <a:lnTo>
                    <a:pt x="1420" y="7220"/>
                  </a:lnTo>
                  <a:lnTo>
                    <a:pt x="1217" y="7869"/>
                  </a:lnTo>
                  <a:lnTo>
                    <a:pt x="974" y="8477"/>
                  </a:lnTo>
                  <a:lnTo>
                    <a:pt x="690" y="9086"/>
                  </a:lnTo>
                  <a:lnTo>
                    <a:pt x="487" y="9451"/>
                  </a:lnTo>
                  <a:lnTo>
                    <a:pt x="203" y="9775"/>
                  </a:lnTo>
                  <a:lnTo>
                    <a:pt x="0" y="9937"/>
                  </a:lnTo>
                  <a:lnTo>
                    <a:pt x="6247" y="9937"/>
                  </a:lnTo>
                  <a:lnTo>
                    <a:pt x="6733" y="9897"/>
                  </a:lnTo>
                  <a:lnTo>
                    <a:pt x="6855" y="9370"/>
                  </a:lnTo>
                  <a:lnTo>
                    <a:pt x="6977" y="8964"/>
                  </a:lnTo>
                  <a:lnTo>
                    <a:pt x="7139" y="8599"/>
                  </a:lnTo>
                  <a:lnTo>
                    <a:pt x="7301" y="8234"/>
                  </a:lnTo>
                  <a:lnTo>
                    <a:pt x="7545" y="7869"/>
                  </a:lnTo>
                  <a:lnTo>
                    <a:pt x="7747" y="7544"/>
                  </a:lnTo>
                  <a:lnTo>
                    <a:pt x="8031" y="7220"/>
                  </a:lnTo>
                  <a:lnTo>
                    <a:pt x="8559" y="6611"/>
                  </a:lnTo>
                  <a:lnTo>
                    <a:pt x="8842" y="6409"/>
                  </a:lnTo>
                  <a:lnTo>
                    <a:pt x="8964" y="6287"/>
                  </a:lnTo>
                  <a:lnTo>
                    <a:pt x="9370" y="6044"/>
                  </a:lnTo>
                  <a:lnTo>
                    <a:pt x="9775" y="5881"/>
                  </a:lnTo>
                  <a:lnTo>
                    <a:pt x="10140" y="5760"/>
                  </a:lnTo>
                  <a:lnTo>
                    <a:pt x="10505" y="5719"/>
                  </a:lnTo>
                  <a:lnTo>
                    <a:pt x="10871" y="5719"/>
                  </a:lnTo>
                  <a:lnTo>
                    <a:pt x="11236" y="5760"/>
                  </a:lnTo>
                  <a:lnTo>
                    <a:pt x="13345" y="2109"/>
                  </a:lnTo>
                  <a:lnTo>
                    <a:pt x="13061" y="2028"/>
                  </a:lnTo>
                  <a:lnTo>
                    <a:pt x="12777" y="1947"/>
                  </a:lnTo>
                  <a:lnTo>
                    <a:pt x="12493" y="1785"/>
                  </a:lnTo>
                  <a:lnTo>
                    <a:pt x="12209" y="1623"/>
                  </a:lnTo>
                  <a:lnTo>
                    <a:pt x="11682" y="1217"/>
                  </a:lnTo>
                  <a:lnTo>
                    <a:pt x="11236" y="811"/>
                  </a:lnTo>
                  <a:lnTo>
                    <a:pt x="10749" y="446"/>
                  </a:lnTo>
                  <a:lnTo>
                    <a:pt x="10505" y="325"/>
                  </a:lnTo>
                  <a:lnTo>
                    <a:pt x="10262" y="203"/>
                  </a:lnTo>
                  <a:lnTo>
                    <a:pt x="10019" y="122"/>
                  </a:lnTo>
                  <a:lnTo>
                    <a:pt x="9775" y="41"/>
                  </a:lnTo>
                  <a:lnTo>
                    <a:pt x="949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45"/>
            <p:cNvSpPr/>
            <p:nvPr/>
          </p:nvSpPr>
          <p:spPr>
            <a:xfrm>
              <a:off x="5388300" y="2815900"/>
              <a:ext cx="103450" cy="98375"/>
            </a:xfrm>
            <a:custGeom>
              <a:rect b="b" l="l" r="r" t="t"/>
              <a:pathLst>
                <a:path extrusionOk="0" h="3935" w="4138">
                  <a:moveTo>
                    <a:pt x="3651" y="1"/>
                  </a:moveTo>
                  <a:lnTo>
                    <a:pt x="3286" y="41"/>
                  </a:lnTo>
                  <a:lnTo>
                    <a:pt x="2921" y="122"/>
                  </a:lnTo>
                  <a:lnTo>
                    <a:pt x="2597" y="244"/>
                  </a:lnTo>
                  <a:lnTo>
                    <a:pt x="2313" y="406"/>
                  </a:lnTo>
                  <a:lnTo>
                    <a:pt x="2029" y="609"/>
                  </a:lnTo>
                  <a:lnTo>
                    <a:pt x="1745" y="852"/>
                  </a:lnTo>
                  <a:lnTo>
                    <a:pt x="1299" y="1339"/>
                  </a:lnTo>
                  <a:lnTo>
                    <a:pt x="893" y="1866"/>
                  </a:lnTo>
                  <a:lnTo>
                    <a:pt x="528" y="2434"/>
                  </a:lnTo>
                  <a:lnTo>
                    <a:pt x="244" y="3043"/>
                  </a:lnTo>
                  <a:lnTo>
                    <a:pt x="82" y="3489"/>
                  </a:lnTo>
                  <a:lnTo>
                    <a:pt x="1" y="3935"/>
                  </a:lnTo>
                  <a:lnTo>
                    <a:pt x="487" y="3813"/>
                  </a:lnTo>
                  <a:lnTo>
                    <a:pt x="934" y="3651"/>
                  </a:lnTo>
                  <a:lnTo>
                    <a:pt x="1380" y="3448"/>
                  </a:lnTo>
                  <a:lnTo>
                    <a:pt x="1785" y="3205"/>
                  </a:lnTo>
                  <a:lnTo>
                    <a:pt x="2191" y="2880"/>
                  </a:lnTo>
                  <a:lnTo>
                    <a:pt x="2556" y="2556"/>
                  </a:lnTo>
                  <a:lnTo>
                    <a:pt x="2881" y="2150"/>
                  </a:lnTo>
                  <a:lnTo>
                    <a:pt x="3164" y="1745"/>
                  </a:lnTo>
                  <a:lnTo>
                    <a:pt x="4138" y="41"/>
                  </a:lnTo>
                  <a:lnTo>
                    <a:pt x="3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5"/>
            <p:cNvSpPr/>
            <p:nvPr/>
          </p:nvSpPr>
          <p:spPr>
            <a:xfrm>
              <a:off x="4909700" y="2165925"/>
              <a:ext cx="198750" cy="163275"/>
            </a:xfrm>
            <a:custGeom>
              <a:rect b="b" l="l" r="r" t="t"/>
              <a:pathLst>
                <a:path extrusionOk="0" h="6531" w="7950">
                  <a:moveTo>
                    <a:pt x="7707" y="0"/>
                  </a:moveTo>
                  <a:lnTo>
                    <a:pt x="7463" y="974"/>
                  </a:lnTo>
                  <a:lnTo>
                    <a:pt x="7139" y="1947"/>
                  </a:lnTo>
                  <a:lnTo>
                    <a:pt x="6855" y="2596"/>
                  </a:lnTo>
                  <a:lnTo>
                    <a:pt x="6652" y="3042"/>
                  </a:lnTo>
                  <a:lnTo>
                    <a:pt x="6368" y="3488"/>
                  </a:lnTo>
                  <a:lnTo>
                    <a:pt x="6044" y="3894"/>
                  </a:lnTo>
                  <a:lnTo>
                    <a:pt x="5679" y="4259"/>
                  </a:lnTo>
                  <a:lnTo>
                    <a:pt x="5070" y="4746"/>
                  </a:lnTo>
                  <a:lnTo>
                    <a:pt x="4462" y="5151"/>
                  </a:lnTo>
                  <a:lnTo>
                    <a:pt x="3813" y="5557"/>
                  </a:lnTo>
                  <a:lnTo>
                    <a:pt x="3123" y="5881"/>
                  </a:lnTo>
                  <a:lnTo>
                    <a:pt x="2677" y="6084"/>
                  </a:lnTo>
                  <a:lnTo>
                    <a:pt x="2231" y="6206"/>
                  </a:lnTo>
                  <a:lnTo>
                    <a:pt x="1663" y="6287"/>
                  </a:lnTo>
                  <a:lnTo>
                    <a:pt x="933" y="6287"/>
                  </a:lnTo>
                  <a:lnTo>
                    <a:pt x="203" y="6206"/>
                  </a:lnTo>
                  <a:lnTo>
                    <a:pt x="122" y="6206"/>
                  </a:lnTo>
                  <a:lnTo>
                    <a:pt x="0" y="6449"/>
                  </a:lnTo>
                  <a:lnTo>
                    <a:pt x="325" y="6490"/>
                  </a:lnTo>
                  <a:lnTo>
                    <a:pt x="690" y="6530"/>
                  </a:lnTo>
                  <a:lnTo>
                    <a:pt x="1582" y="6530"/>
                  </a:lnTo>
                  <a:lnTo>
                    <a:pt x="1988" y="6490"/>
                  </a:lnTo>
                  <a:lnTo>
                    <a:pt x="2353" y="6409"/>
                  </a:lnTo>
                  <a:lnTo>
                    <a:pt x="2718" y="6287"/>
                  </a:lnTo>
                  <a:lnTo>
                    <a:pt x="3285" y="6084"/>
                  </a:lnTo>
                  <a:lnTo>
                    <a:pt x="3853" y="5800"/>
                  </a:lnTo>
                  <a:lnTo>
                    <a:pt x="4299" y="5557"/>
                  </a:lnTo>
                  <a:lnTo>
                    <a:pt x="4705" y="5273"/>
                  </a:lnTo>
                  <a:lnTo>
                    <a:pt x="5151" y="4989"/>
                  </a:lnTo>
                  <a:lnTo>
                    <a:pt x="5597" y="4624"/>
                  </a:lnTo>
                  <a:lnTo>
                    <a:pt x="6003" y="4259"/>
                  </a:lnTo>
                  <a:lnTo>
                    <a:pt x="6368" y="3813"/>
                  </a:lnTo>
                  <a:lnTo>
                    <a:pt x="6652" y="3448"/>
                  </a:lnTo>
                  <a:lnTo>
                    <a:pt x="6895" y="3083"/>
                  </a:lnTo>
                  <a:lnTo>
                    <a:pt x="7098" y="2637"/>
                  </a:lnTo>
                  <a:lnTo>
                    <a:pt x="7301" y="2190"/>
                  </a:lnTo>
                  <a:lnTo>
                    <a:pt x="7666" y="1095"/>
                  </a:lnTo>
                  <a:lnTo>
                    <a:pt x="79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45"/>
            <p:cNvSpPr/>
            <p:nvPr/>
          </p:nvSpPr>
          <p:spPr>
            <a:xfrm>
              <a:off x="4823500" y="2258200"/>
              <a:ext cx="668250" cy="353900"/>
            </a:xfrm>
            <a:custGeom>
              <a:rect b="b" l="l" r="r" t="t"/>
              <a:pathLst>
                <a:path extrusionOk="0" h="14156" w="26730">
                  <a:moveTo>
                    <a:pt x="26568" y="0"/>
                  </a:moveTo>
                  <a:lnTo>
                    <a:pt x="26284" y="487"/>
                  </a:lnTo>
                  <a:lnTo>
                    <a:pt x="26000" y="933"/>
                  </a:lnTo>
                  <a:lnTo>
                    <a:pt x="25513" y="1501"/>
                  </a:lnTo>
                  <a:lnTo>
                    <a:pt x="25107" y="1866"/>
                  </a:lnTo>
                  <a:lnTo>
                    <a:pt x="24905" y="1988"/>
                  </a:lnTo>
                  <a:lnTo>
                    <a:pt x="24702" y="2150"/>
                  </a:lnTo>
                  <a:lnTo>
                    <a:pt x="24458" y="2231"/>
                  </a:lnTo>
                  <a:lnTo>
                    <a:pt x="24215" y="2312"/>
                  </a:lnTo>
                  <a:lnTo>
                    <a:pt x="23972" y="2353"/>
                  </a:lnTo>
                  <a:lnTo>
                    <a:pt x="23688" y="2393"/>
                  </a:lnTo>
                  <a:lnTo>
                    <a:pt x="23120" y="2434"/>
                  </a:lnTo>
                  <a:lnTo>
                    <a:pt x="22512" y="2393"/>
                  </a:lnTo>
                  <a:lnTo>
                    <a:pt x="21944" y="2272"/>
                  </a:lnTo>
                  <a:lnTo>
                    <a:pt x="21376" y="2150"/>
                  </a:lnTo>
                  <a:lnTo>
                    <a:pt x="21092" y="2069"/>
                  </a:lnTo>
                  <a:lnTo>
                    <a:pt x="20078" y="1744"/>
                  </a:lnTo>
                  <a:lnTo>
                    <a:pt x="19672" y="1663"/>
                  </a:lnTo>
                  <a:lnTo>
                    <a:pt x="19307" y="1582"/>
                  </a:lnTo>
                  <a:lnTo>
                    <a:pt x="18699" y="1541"/>
                  </a:lnTo>
                  <a:lnTo>
                    <a:pt x="18131" y="1541"/>
                  </a:lnTo>
                  <a:lnTo>
                    <a:pt x="17523" y="1582"/>
                  </a:lnTo>
                  <a:lnTo>
                    <a:pt x="17239" y="1663"/>
                  </a:lnTo>
                  <a:lnTo>
                    <a:pt x="16955" y="1744"/>
                  </a:lnTo>
                  <a:lnTo>
                    <a:pt x="16346" y="1988"/>
                  </a:lnTo>
                  <a:lnTo>
                    <a:pt x="15738" y="2272"/>
                  </a:lnTo>
                  <a:lnTo>
                    <a:pt x="15170" y="2596"/>
                  </a:lnTo>
                  <a:lnTo>
                    <a:pt x="14643" y="2961"/>
                  </a:lnTo>
                  <a:lnTo>
                    <a:pt x="13953" y="3488"/>
                  </a:lnTo>
                  <a:lnTo>
                    <a:pt x="13385" y="4016"/>
                  </a:lnTo>
                  <a:lnTo>
                    <a:pt x="12939" y="4584"/>
                  </a:lnTo>
                  <a:lnTo>
                    <a:pt x="12736" y="4867"/>
                  </a:lnTo>
                  <a:lnTo>
                    <a:pt x="12574" y="5192"/>
                  </a:lnTo>
                  <a:lnTo>
                    <a:pt x="12412" y="5557"/>
                  </a:lnTo>
                  <a:lnTo>
                    <a:pt x="12290" y="5881"/>
                  </a:lnTo>
                  <a:lnTo>
                    <a:pt x="11925" y="6977"/>
                  </a:lnTo>
                  <a:lnTo>
                    <a:pt x="11601" y="8072"/>
                  </a:lnTo>
                  <a:lnTo>
                    <a:pt x="11398" y="8883"/>
                  </a:lnTo>
                  <a:lnTo>
                    <a:pt x="11236" y="9289"/>
                  </a:lnTo>
                  <a:lnTo>
                    <a:pt x="11033" y="9694"/>
                  </a:lnTo>
                  <a:lnTo>
                    <a:pt x="10587" y="10262"/>
                  </a:lnTo>
                  <a:lnTo>
                    <a:pt x="10262" y="10627"/>
                  </a:lnTo>
                  <a:lnTo>
                    <a:pt x="9857" y="10952"/>
                  </a:lnTo>
                  <a:lnTo>
                    <a:pt x="9451" y="11235"/>
                  </a:lnTo>
                  <a:lnTo>
                    <a:pt x="9005" y="11438"/>
                  </a:lnTo>
                  <a:lnTo>
                    <a:pt x="8599" y="11601"/>
                  </a:lnTo>
                  <a:lnTo>
                    <a:pt x="8113" y="11682"/>
                  </a:lnTo>
                  <a:lnTo>
                    <a:pt x="7220" y="11763"/>
                  </a:lnTo>
                  <a:lnTo>
                    <a:pt x="6287" y="11844"/>
                  </a:lnTo>
                  <a:lnTo>
                    <a:pt x="4462" y="11966"/>
                  </a:lnTo>
                  <a:lnTo>
                    <a:pt x="3854" y="11966"/>
                  </a:lnTo>
                  <a:lnTo>
                    <a:pt x="3529" y="12006"/>
                  </a:lnTo>
                  <a:lnTo>
                    <a:pt x="3205" y="12087"/>
                  </a:lnTo>
                  <a:lnTo>
                    <a:pt x="2515" y="12290"/>
                  </a:lnTo>
                  <a:lnTo>
                    <a:pt x="1826" y="12615"/>
                  </a:lnTo>
                  <a:lnTo>
                    <a:pt x="1177" y="12980"/>
                  </a:lnTo>
                  <a:lnTo>
                    <a:pt x="568" y="13466"/>
                  </a:lnTo>
                  <a:lnTo>
                    <a:pt x="0" y="13953"/>
                  </a:lnTo>
                  <a:lnTo>
                    <a:pt x="122" y="14156"/>
                  </a:lnTo>
                  <a:lnTo>
                    <a:pt x="203" y="14075"/>
                  </a:lnTo>
                  <a:lnTo>
                    <a:pt x="649" y="13710"/>
                  </a:lnTo>
                  <a:lnTo>
                    <a:pt x="1136" y="13304"/>
                  </a:lnTo>
                  <a:lnTo>
                    <a:pt x="1461" y="13061"/>
                  </a:lnTo>
                  <a:lnTo>
                    <a:pt x="1826" y="12858"/>
                  </a:lnTo>
                  <a:lnTo>
                    <a:pt x="2191" y="12655"/>
                  </a:lnTo>
                  <a:lnTo>
                    <a:pt x="2556" y="12533"/>
                  </a:lnTo>
                  <a:lnTo>
                    <a:pt x="2961" y="12412"/>
                  </a:lnTo>
                  <a:lnTo>
                    <a:pt x="3570" y="12249"/>
                  </a:lnTo>
                  <a:lnTo>
                    <a:pt x="4178" y="12209"/>
                  </a:lnTo>
                  <a:lnTo>
                    <a:pt x="6044" y="12128"/>
                  </a:lnTo>
                  <a:lnTo>
                    <a:pt x="7910" y="11966"/>
                  </a:lnTo>
                  <a:lnTo>
                    <a:pt x="8275" y="11884"/>
                  </a:lnTo>
                  <a:lnTo>
                    <a:pt x="8640" y="11803"/>
                  </a:lnTo>
                  <a:lnTo>
                    <a:pt x="8964" y="11722"/>
                  </a:lnTo>
                  <a:lnTo>
                    <a:pt x="9329" y="11560"/>
                  </a:lnTo>
                  <a:lnTo>
                    <a:pt x="9613" y="11398"/>
                  </a:lnTo>
                  <a:lnTo>
                    <a:pt x="9938" y="11195"/>
                  </a:lnTo>
                  <a:lnTo>
                    <a:pt x="10222" y="10992"/>
                  </a:lnTo>
                  <a:lnTo>
                    <a:pt x="10506" y="10708"/>
                  </a:lnTo>
                  <a:lnTo>
                    <a:pt x="10790" y="10384"/>
                  </a:lnTo>
                  <a:lnTo>
                    <a:pt x="11073" y="9978"/>
                  </a:lnTo>
                  <a:lnTo>
                    <a:pt x="11317" y="9613"/>
                  </a:lnTo>
                  <a:lnTo>
                    <a:pt x="11560" y="9167"/>
                  </a:lnTo>
                  <a:lnTo>
                    <a:pt x="11641" y="8883"/>
                  </a:lnTo>
                  <a:lnTo>
                    <a:pt x="11722" y="8558"/>
                  </a:lnTo>
                  <a:lnTo>
                    <a:pt x="12047" y="7342"/>
                  </a:lnTo>
                  <a:lnTo>
                    <a:pt x="12453" y="6125"/>
                  </a:lnTo>
                  <a:lnTo>
                    <a:pt x="12696" y="5516"/>
                  </a:lnTo>
                  <a:lnTo>
                    <a:pt x="13020" y="4949"/>
                  </a:lnTo>
                  <a:lnTo>
                    <a:pt x="13385" y="4421"/>
                  </a:lnTo>
                  <a:lnTo>
                    <a:pt x="13832" y="3935"/>
                  </a:lnTo>
                  <a:lnTo>
                    <a:pt x="14116" y="3651"/>
                  </a:lnTo>
                  <a:lnTo>
                    <a:pt x="14643" y="3245"/>
                  </a:lnTo>
                  <a:lnTo>
                    <a:pt x="15251" y="2839"/>
                  </a:lnTo>
                  <a:lnTo>
                    <a:pt x="15860" y="2515"/>
                  </a:lnTo>
                  <a:lnTo>
                    <a:pt x="16468" y="2190"/>
                  </a:lnTo>
                  <a:lnTo>
                    <a:pt x="16833" y="2028"/>
                  </a:lnTo>
                  <a:lnTo>
                    <a:pt x="17198" y="1907"/>
                  </a:lnTo>
                  <a:lnTo>
                    <a:pt x="17563" y="1825"/>
                  </a:lnTo>
                  <a:lnTo>
                    <a:pt x="17928" y="1785"/>
                  </a:lnTo>
                  <a:lnTo>
                    <a:pt x="18658" y="1785"/>
                  </a:lnTo>
                  <a:lnTo>
                    <a:pt x="19388" y="1866"/>
                  </a:lnTo>
                  <a:lnTo>
                    <a:pt x="20119" y="1988"/>
                  </a:lnTo>
                  <a:lnTo>
                    <a:pt x="20849" y="2231"/>
                  </a:lnTo>
                  <a:lnTo>
                    <a:pt x="21457" y="2434"/>
                  </a:lnTo>
                  <a:lnTo>
                    <a:pt x="22065" y="2555"/>
                  </a:lnTo>
                  <a:lnTo>
                    <a:pt x="22674" y="2637"/>
                  </a:lnTo>
                  <a:lnTo>
                    <a:pt x="23323" y="2677"/>
                  </a:lnTo>
                  <a:lnTo>
                    <a:pt x="23485" y="2677"/>
                  </a:lnTo>
                  <a:lnTo>
                    <a:pt x="23931" y="2637"/>
                  </a:lnTo>
                  <a:lnTo>
                    <a:pt x="24377" y="2515"/>
                  </a:lnTo>
                  <a:lnTo>
                    <a:pt x="24742" y="2393"/>
                  </a:lnTo>
                  <a:lnTo>
                    <a:pt x="25107" y="2150"/>
                  </a:lnTo>
                  <a:lnTo>
                    <a:pt x="25391" y="1947"/>
                  </a:lnTo>
                  <a:lnTo>
                    <a:pt x="25797" y="1541"/>
                  </a:lnTo>
                  <a:lnTo>
                    <a:pt x="26284" y="933"/>
                  </a:lnTo>
                  <a:lnTo>
                    <a:pt x="26730" y="244"/>
                  </a:lnTo>
                  <a:lnTo>
                    <a:pt x="265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45"/>
            <p:cNvSpPr/>
            <p:nvPr/>
          </p:nvSpPr>
          <p:spPr>
            <a:xfrm>
              <a:off x="4862025" y="2401175"/>
              <a:ext cx="711875" cy="276850"/>
            </a:xfrm>
            <a:custGeom>
              <a:rect b="b" l="l" r="r" t="t"/>
              <a:pathLst>
                <a:path extrusionOk="0" h="11074" w="28475">
                  <a:moveTo>
                    <a:pt x="28312" y="0"/>
                  </a:moveTo>
                  <a:lnTo>
                    <a:pt x="28312" y="41"/>
                  </a:lnTo>
                  <a:lnTo>
                    <a:pt x="27906" y="609"/>
                  </a:lnTo>
                  <a:lnTo>
                    <a:pt x="27501" y="1136"/>
                  </a:lnTo>
                  <a:lnTo>
                    <a:pt x="27176" y="1501"/>
                  </a:lnTo>
                  <a:lnTo>
                    <a:pt x="26974" y="1663"/>
                  </a:lnTo>
                  <a:lnTo>
                    <a:pt x="26811" y="1785"/>
                  </a:lnTo>
                  <a:lnTo>
                    <a:pt x="26609" y="1866"/>
                  </a:lnTo>
                  <a:lnTo>
                    <a:pt x="26406" y="1947"/>
                  </a:lnTo>
                  <a:lnTo>
                    <a:pt x="26203" y="2028"/>
                  </a:lnTo>
                  <a:lnTo>
                    <a:pt x="26000" y="2069"/>
                  </a:lnTo>
                  <a:lnTo>
                    <a:pt x="25554" y="2069"/>
                  </a:lnTo>
                  <a:lnTo>
                    <a:pt x="25311" y="2028"/>
                  </a:lnTo>
                  <a:lnTo>
                    <a:pt x="24986" y="1947"/>
                  </a:lnTo>
                  <a:lnTo>
                    <a:pt x="24662" y="1825"/>
                  </a:lnTo>
                  <a:lnTo>
                    <a:pt x="24094" y="1501"/>
                  </a:lnTo>
                  <a:lnTo>
                    <a:pt x="23404" y="1176"/>
                  </a:lnTo>
                  <a:lnTo>
                    <a:pt x="22715" y="893"/>
                  </a:lnTo>
                  <a:lnTo>
                    <a:pt x="22025" y="730"/>
                  </a:lnTo>
                  <a:lnTo>
                    <a:pt x="21295" y="609"/>
                  </a:lnTo>
                  <a:lnTo>
                    <a:pt x="20606" y="528"/>
                  </a:lnTo>
                  <a:lnTo>
                    <a:pt x="19875" y="568"/>
                  </a:lnTo>
                  <a:lnTo>
                    <a:pt x="19145" y="690"/>
                  </a:lnTo>
                  <a:lnTo>
                    <a:pt x="18415" y="852"/>
                  </a:lnTo>
                  <a:lnTo>
                    <a:pt x="17888" y="1055"/>
                  </a:lnTo>
                  <a:lnTo>
                    <a:pt x="17442" y="1298"/>
                  </a:lnTo>
                  <a:lnTo>
                    <a:pt x="16996" y="1542"/>
                  </a:lnTo>
                  <a:lnTo>
                    <a:pt x="16631" y="1866"/>
                  </a:lnTo>
                  <a:lnTo>
                    <a:pt x="16266" y="2231"/>
                  </a:lnTo>
                  <a:lnTo>
                    <a:pt x="15941" y="2637"/>
                  </a:lnTo>
                  <a:lnTo>
                    <a:pt x="15698" y="3083"/>
                  </a:lnTo>
                  <a:lnTo>
                    <a:pt x="15454" y="3570"/>
                  </a:lnTo>
                  <a:lnTo>
                    <a:pt x="14968" y="4746"/>
                  </a:lnTo>
                  <a:lnTo>
                    <a:pt x="14724" y="5354"/>
                  </a:lnTo>
                  <a:lnTo>
                    <a:pt x="14440" y="5922"/>
                  </a:lnTo>
                  <a:lnTo>
                    <a:pt x="14075" y="6571"/>
                  </a:lnTo>
                  <a:lnTo>
                    <a:pt x="13670" y="7220"/>
                  </a:lnTo>
                  <a:lnTo>
                    <a:pt x="13223" y="7828"/>
                  </a:lnTo>
                  <a:lnTo>
                    <a:pt x="12980" y="8112"/>
                  </a:lnTo>
                  <a:lnTo>
                    <a:pt x="12696" y="8356"/>
                  </a:lnTo>
                  <a:lnTo>
                    <a:pt x="12331" y="8640"/>
                  </a:lnTo>
                  <a:lnTo>
                    <a:pt x="12007" y="8883"/>
                  </a:lnTo>
                  <a:lnTo>
                    <a:pt x="11642" y="9086"/>
                  </a:lnTo>
                  <a:lnTo>
                    <a:pt x="11236" y="9289"/>
                  </a:lnTo>
                  <a:lnTo>
                    <a:pt x="10871" y="9410"/>
                  </a:lnTo>
                  <a:lnTo>
                    <a:pt x="10465" y="9491"/>
                  </a:lnTo>
                  <a:lnTo>
                    <a:pt x="10019" y="9532"/>
                  </a:lnTo>
                  <a:lnTo>
                    <a:pt x="9573" y="9573"/>
                  </a:lnTo>
                  <a:lnTo>
                    <a:pt x="8802" y="9532"/>
                  </a:lnTo>
                  <a:lnTo>
                    <a:pt x="6896" y="9329"/>
                  </a:lnTo>
                  <a:lnTo>
                    <a:pt x="6531" y="9289"/>
                  </a:lnTo>
                  <a:lnTo>
                    <a:pt x="5923" y="9248"/>
                  </a:lnTo>
                  <a:lnTo>
                    <a:pt x="4787" y="9248"/>
                  </a:lnTo>
                  <a:lnTo>
                    <a:pt x="4219" y="9329"/>
                  </a:lnTo>
                  <a:lnTo>
                    <a:pt x="4138" y="9329"/>
                  </a:lnTo>
                  <a:lnTo>
                    <a:pt x="4016" y="9370"/>
                  </a:lnTo>
                  <a:lnTo>
                    <a:pt x="3327" y="9491"/>
                  </a:lnTo>
                  <a:lnTo>
                    <a:pt x="2597" y="9694"/>
                  </a:lnTo>
                  <a:lnTo>
                    <a:pt x="1907" y="9938"/>
                  </a:lnTo>
                  <a:lnTo>
                    <a:pt x="1218" y="10181"/>
                  </a:lnTo>
                  <a:lnTo>
                    <a:pt x="650" y="10465"/>
                  </a:lnTo>
                  <a:lnTo>
                    <a:pt x="82" y="10789"/>
                  </a:lnTo>
                  <a:lnTo>
                    <a:pt x="1" y="10870"/>
                  </a:lnTo>
                  <a:lnTo>
                    <a:pt x="122" y="11073"/>
                  </a:lnTo>
                  <a:lnTo>
                    <a:pt x="934" y="10587"/>
                  </a:lnTo>
                  <a:lnTo>
                    <a:pt x="1339" y="10384"/>
                  </a:lnTo>
                  <a:lnTo>
                    <a:pt x="1785" y="10222"/>
                  </a:lnTo>
                  <a:lnTo>
                    <a:pt x="2678" y="9938"/>
                  </a:lnTo>
                  <a:lnTo>
                    <a:pt x="3408" y="9735"/>
                  </a:lnTo>
                  <a:lnTo>
                    <a:pt x="4178" y="9573"/>
                  </a:lnTo>
                  <a:lnTo>
                    <a:pt x="4949" y="9491"/>
                  </a:lnTo>
                  <a:lnTo>
                    <a:pt x="5720" y="9491"/>
                  </a:lnTo>
                  <a:lnTo>
                    <a:pt x="6855" y="9573"/>
                  </a:lnTo>
                  <a:lnTo>
                    <a:pt x="7991" y="9694"/>
                  </a:lnTo>
                  <a:lnTo>
                    <a:pt x="8721" y="9775"/>
                  </a:lnTo>
                  <a:lnTo>
                    <a:pt x="9208" y="9775"/>
                  </a:lnTo>
                  <a:lnTo>
                    <a:pt x="9654" y="9816"/>
                  </a:lnTo>
                  <a:lnTo>
                    <a:pt x="10141" y="9775"/>
                  </a:lnTo>
                  <a:lnTo>
                    <a:pt x="10587" y="9735"/>
                  </a:lnTo>
                  <a:lnTo>
                    <a:pt x="11033" y="9613"/>
                  </a:lnTo>
                  <a:lnTo>
                    <a:pt x="11479" y="9451"/>
                  </a:lnTo>
                  <a:lnTo>
                    <a:pt x="12047" y="9126"/>
                  </a:lnTo>
                  <a:lnTo>
                    <a:pt x="12615" y="8761"/>
                  </a:lnTo>
                  <a:lnTo>
                    <a:pt x="13102" y="8315"/>
                  </a:lnTo>
                  <a:lnTo>
                    <a:pt x="13589" y="7788"/>
                  </a:lnTo>
                  <a:lnTo>
                    <a:pt x="14035" y="7179"/>
                  </a:lnTo>
                  <a:lnTo>
                    <a:pt x="14440" y="6490"/>
                  </a:lnTo>
                  <a:lnTo>
                    <a:pt x="14765" y="5800"/>
                  </a:lnTo>
                  <a:lnTo>
                    <a:pt x="15089" y="5111"/>
                  </a:lnTo>
                  <a:lnTo>
                    <a:pt x="15454" y="4178"/>
                  </a:lnTo>
                  <a:lnTo>
                    <a:pt x="15738" y="3488"/>
                  </a:lnTo>
                  <a:lnTo>
                    <a:pt x="15860" y="3286"/>
                  </a:lnTo>
                  <a:lnTo>
                    <a:pt x="16184" y="2758"/>
                  </a:lnTo>
                  <a:lnTo>
                    <a:pt x="16509" y="2312"/>
                  </a:lnTo>
                  <a:lnTo>
                    <a:pt x="16712" y="2109"/>
                  </a:lnTo>
                  <a:lnTo>
                    <a:pt x="16915" y="1907"/>
                  </a:lnTo>
                  <a:lnTo>
                    <a:pt x="17158" y="1744"/>
                  </a:lnTo>
                  <a:lnTo>
                    <a:pt x="17401" y="1582"/>
                  </a:lnTo>
                  <a:lnTo>
                    <a:pt x="17929" y="1339"/>
                  </a:lnTo>
                  <a:lnTo>
                    <a:pt x="18456" y="1095"/>
                  </a:lnTo>
                  <a:lnTo>
                    <a:pt x="18983" y="974"/>
                  </a:lnTo>
                  <a:lnTo>
                    <a:pt x="19510" y="852"/>
                  </a:lnTo>
                  <a:lnTo>
                    <a:pt x="19957" y="811"/>
                  </a:lnTo>
                  <a:lnTo>
                    <a:pt x="20403" y="771"/>
                  </a:lnTo>
                  <a:lnTo>
                    <a:pt x="20849" y="811"/>
                  </a:lnTo>
                  <a:lnTo>
                    <a:pt x="21660" y="893"/>
                  </a:lnTo>
                  <a:lnTo>
                    <a:pt x="22431" y="1055"/>
                  </a:lnTo>
                  <a:lnTo>
                    <a:pt x="23161" y="1339"/>
                  </a:lnTo>
                  <a:lnTo>
                    <a:pt x="23526" y="1501"/>
                  </a:lnTo>
                  <a:lnTo>
                    <a:pt x="23891" y="1663"/>
                  </a:lnTo>
                  <a:lnTo>
                    <a:pt x="24418" y="1988"/>
                  </a:lnTo>
                  <a:lnTo>
                    <a:pt x="24702" y="2109"/>
                  </a:lnTo>
                  <a:lnTo>
                    <a:pt x="24986" y="2190"/>
                  </a:lnTo>
                  <a:lnTo>
                    <a:pt x="25311" y="2272"/>
                  </a:lnTo>
                  <a:lnTo>
                    <a:pt x="25595" y="2312"/>
                  </a:lnTo>
                  <a:lnTo>
                    <a:pt x="25878" y="2312"/>
                  </a:lnTo>
                  <a:lnTo>
                    <a:pt x="26203" y="2272"/>
                  </a:lnTo>
                  <a:lnTo>
                    <a:pt x="26487" y="2231"/>
                  </a:lnTo>
                  <a:lnTo>
                    <a:pt x="26730" y="2109"/>
                  </a:lnTo>
                  <a:lnTo>
                    <a:pt x="27014" y="1947"/>
                  </a:lnTo>
                  <a:lnTo>
                    <a:pt x="27257" y="1744"/>
                  </a:lnTo>
                  <a:lnTo>
                    <a:pt x="27582" y="1420"/>
                  </a:lnTo>
                  <a:lnTo>
                    <a:pt x="27866" y="1095"/>
                  </a:lnTo>
                  <a:lnTo>
                    <a:pt x="28150" y="730"/>
                  </a:lnTo>
                  <a:lnTo>
                    <a:pt x="28393" y="325"/>
                  </a:lnTo>
                  <a:lnTo>
                    <a:pt x="28474" y="244"/>
                  </a:lnTo>
                  <a:lnTo>
                    <a:pt x="283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45"/>
            <p:cNvSpPr/>
            <p:nvPr/>
          </p:nvSpPr>
          <p:spPr>
            <a:xfrm>
              <a:off x="4815375" y="2173025"/>
              <a:ext cx="599325" cy="316375"/>
            </a:xfrm>
            <a:custGeom>
              <a:rect b="b" l="l" r="r" t="t"/>
              <a:pathLst>
                <a:path extrusionOk="0" h="12655" w="23973">
                  <a:moveTo>
                    <a:pt x="23729" y="0"/>
                  </a:moveTo>
                  <a:lnTo>
                    <a:pt x="23283" y="406"/>
                  </a:lnTo>
                  <a:lnTo>
                    <a:pt x="22796" y="811"/>
                  </a:lnTo>
                  <a:lnTo>
                    <a:pt x="22350" y="1055"/>
                  </a:lnTo>
                  <a:lnTo>
                    <a:pt x="21863" y="1217"/>
                  </a:lnTo>
                  <a:lnTo>
                    <a:pt x="21417" y="1379"/>
                  </a:lnTo>
                  <a:lnTo>
                    <a:pt x="20930" y="1501"/>
                  </a:lnTo>
                  <a:lnTo>
                    <a:pt x="20444" y="1582"/>
                  </a:lnTo>
                  <a:lnTo>
                    <a:pt x="19957" y="1623"/>
                  </a:lnTo>
                  <a:lnTo>
                    <a:pt x="19470" y="1623"/>
                  </a:lnTo>
                  <a:lnTo>
                    <a:pt x="18983" y="1582"/>
                  </a:lnTo>
                  <a:lnTo>
                    <a:pt x="18213" y="1541"/>
                  </a:lnTo>
                  <a:lnTo>
                    <a:pt x="17483" y="1582"/>
                  </a:lnTo>
                  <a:lnTo>
                    <a:pt x="16752" y="1663"/>
                  </a:lnTo>
                  <a:lnTo>
                    <a:pt x="16387" y="1704"/>
                  </a:lnTo>
                  <a:lnTo>
                    <a:pt x="16022" y="1785"/>
                  </a:lnTo>
                  <a:lnTo>
                    <a:pt x="15495" y="1947"/>
                  </a:lnTo>
                  <a:lnTo>
                    <a:pt x="15008" y="2150"/>
                  </a:lnTo>
                  <a:lnTo>
                    <a:pt x="14765" y="2271"/>
                  </a:lnTo>
                  <a:lnTo>
                    <a:pt x="14278" y="2515"/>
                  </a:lnTo>
                  <a:lnTo>
                    <a:pt x="14075" y="2637"/>
                  </a:lnTo>
                  <a:lnTo>
                    <a:pt x="13548" y="3083"/>
                  </a:lnTo>
                  <a:lnTo>
                    <a:pt x="13264" y="3367"/>
                  </a:lnTo>
                  <a:lnTo>
                    <a:pt x="13021" y="3651"/>
                  </a:lnTo>
                  <a:lnTo>
                    <a:pt x="12534" y="4300"/>
                  </a:lnTo>
                  <a:lnTo>
                    <a:pt x="12372" y="4583"/>
                  </a:lnTo>
                  <a:lnTo>
                    <a:pt x="11682" y="5719"/>
                  </a:lnTo>
                  <a:lnTo>
                    <a:pt x="11317" y="6287"/>
                  </a:lnTo>
                  <a:lnTo>
                    <a:pt x="10952" y="6855"/>
                  </a:lnTo>
                  <a:lnTo>
                    <a:pt x="10384" y="7544"/>
                  </a:lnTo>
                  <a:lnTo>
                    <a:pt x="9735" y="8274"/>
                  </a:lnTo>
                  <a:lnTo>
                    <a:pt x="9046" y="8923"/>
                  </a:lnTo>
                  <a:lnTo>
                    <a:pt x="8316" y="9532"/>
                  </a:lnTo>
                  <a:lnTo>
                    <a:pt x="7910" y="9897"/>
                  </a:lnTo>
                  <a:lnTo>
                    <a:pt x="7424" y="10181"/>
                  </a:lnTo>
                  <a:lnTo>
                    <a:pt x="7018" y="10384"/>
                  </a:lnTo>
                  <a:lnTo>
                    <a:pt x="6612" y="10546"/>
                  </a:lnTo>
                  <a:lnTo>
                    <a:pt x="6166" y="10668"/>
                  </a:lnTo>
                  <a:lnTo>
                    <a:pt x="5679" y="10749"/>
                  </a:lnTo>
                  <a:lnTo>
                    <a:pt x="4990" y="10830"/>
                  </a:lnTo>
                  <a:lnTo>
                    <a:pt x="2840" y="11033"/>
                  </a:lnTo>
                  <a:lnTo>
                    <a:pt x="2272" y="11114"/>
                  </a:lnTo>
                  <a:lnTo>
                    <a:pt x="1704" y="11276"/>
                  </a:lnTo>
                  <a:lnTo>
                    <a:pt x="1380" y="11398"/>
                  </a:lnTo>
                  <a:lnTo>
                    <a:pt x="1015" y="11560"/>
                  </a:lnTo>
                  <a:lnTo>
                    <a:pt x="690" y="11763"/>
                  </a:lnTo>
                  <a:lnTo>
                    <a:pt x="366" y="12006"/>
                  </a:lnTo>
                  <a:lnTo>
                    <a:pt x="123" y="12452"/>
                  </a:lnTo>
                  <a:lnTo>
                    <a:pt x="1" y="12655"/>
                  </a:lnTo>
                  <a:lnTo>
                    <a:pt x="285" y="12412"/>
                  </a:lnTo>
                  <a:lnTo>
                    <a:pt x="569" y="12168"/>
                  </a:lnTo>
                  <a:lnTo>
                    <a:pt x="853" y="11965"/>
                  </a:lnTo>
                  <a:lnTo>
                    <a:pt x="1177" y="11763"/>
                  </a:lnTo>
                  <a:lnTo>
                    <a:pt x="1502" y="11600"/>
                  </a:lnTo>
                  <a:lnTo>
                    <a:pt x="1826" y="11479"/>
                  </a:lnTo>
                  <a:lnTo>
                    <a:pt x="2191" y="11357"/>
                  </a:lnTo>
                  <a:lnTo>
                    <a:pt x="2556" y="11316"/>
                  </a:lnTo>
                  <a:lnTo>
                    <a:pt x="3895" y="11154"/>
                  </a:lnTo>
                  <a:lnTo>
                    <a:pt x="5233" y="11033"/>
                  </a:lnTo>
                  <a:lnTo>
                    <a:pt x="5720" y="10992"/>
                  </a:lnTo>
                  <a:lnTo>
                    <a:pt x="6207" y="10911"/>
                  </a:lnTo>
                  <a:lnTo>
                    <a:pt x="6693" y="10749"/>
                  </a:lnTo>
                  <a:lnTo>
                    <a:pt x="7180" y="10586"/>
                  </a:lnTo>
                  <a:lnTo>
                    <a:pt x="7748" y="10262"/>
                  </a:lnTo>
                  <a:lnTo>
                    <a:pt x="8194" y="9937"/>
                  </a:lnTo>
                  <a:lnTo>
                    <a:pt x="8600" y="9654"/>
                  </a:lnTo>
                  <a:lnTo>
                    <a:pt x="9005" y="9288"/>
                  </a:lnTo>
                  <a:lnTo>
                    <a:pt x="9411" y="8964"/>
                  </a:lnTo>
                  <a:lnTo>
                    <a:pt x="10101" y="8193"/>
                  </a:lnTo>
                  <a:lnTo>
                    <a:pt x="10790" y="7423"/>
                  </a:lnTo>
                  <a:lnTo>
                    <a:pt x="11033" y="7139"/>
                  </a:lnTo>
                  <a:lnTo>
                    <a:pt x="11317" y="6733"/>
                  </a:lnTo>
                  <a:lnTo>
                    <a:pt x="11601" y="6287"/>
                  </a:lnTo>
                  <a:lnTo>
                    <a:pt x="11966" y="5719"/>
                  </a:lnTo>
                  <a:lnTo>
                    <a:pt x="12331" y="5111"/>
                  </a:lnTo>
                  <a:lnTo>
                    <a:pt x="12778" y="4421"/>
                  </a:lnTo>
                  <a:lnTo>
                    <a:pt x="13264" y="3732"/>
                  </a:lnTo>
                  <a:lnTo>
                    <a:pt x="13710" y="3245"/>
                  </a:lnTo>
                  <a:lnTo>
                    <a:pt x="14197" y="2839"/>
                  </a:lnTo>
                  <a:lnTo>
                    <a:pt x="14765" y="2515"/>
                  </a:lnTo>
                  <a:lnTo>
                    <a:pt x="15333" y="2271"/>
                  </a:lnTo>
                  <a:lnTo>
                    <a:pt x="16104" y="2028"/>
                  </a:lnTo>
                  <a:lnTo>
                    <a:pt x="16834" y="1866"/>
                  </a:lnTo>
                  <a:lnTo>
                    <a:pt x="17604" y="1785"/>
                  </a:lnTo>
                  <a:lnTo>
                    <a:pt x="18415" y="1785"/>
                  </a:lnTo>
                  <a:lnTo>
                    <a:pt x="19064" y="1825"/>
                  </a:lnTo>
                  <a:lnTo>
                    <a:pt x="19713" y="1866"/>
                  </a:lnTo>
                  <a:lnTo>
                    <a:pt x="20078" y="1825"/>
                  </a:lnTo>
                  <a:lnTo>
                    <a:pt x="20565" y="1785"/>
                  </a:lnTo>
                  <a:lnTo>
                    <a:pt x="21052" y="1704"/>
                  </a:lnTo>
                  <a:lnTo>
                    <a:pt x="21458" y="1623"/>
                  </a:lnTo>
                  <a:lnTo>
                    <a:pt x="21823" y="1501"/>
                  </a:lnTo>
                  <a:lnTo>
                    <a:pt x="22228" y="1379"/>
                  </a:lnTo>
                  <a:lnTo>
                    <a:pt x="22593" y="1176"/>
                  </a:lnTo>
                  <a:lnTo>
                    <a:pt x="22918" y="1014"/>
                  </a:lnTo>
                  <a:lnTo>
                    <a:pt x="23242" y="771"/>
                  </a:lnTo>
                  <a:lnTo>
                    <a:pt x="23567" y="487"/>
                  </a:lnTo>
                  <a:lnTo>
                    <a:pt x="23851" y="203"/>
                  </a:lnTo>
                  <a:lnTo>
                    <a:pt x="23972" y="81"/>
                  </a:lnTo>
                  <a:lnTo>
                    <a:pt x="23729" y="0"/>
                  </a:lnTo>
                  <a:close/>
                  <a:moveTo>
                    <a:pt x="1" y="12655"/>
                  </a:moveTo>
                  <a:lnTo>
                    <a:pt x="1" y="12655"/>
                  </a:lnTo>
                  <a:lnTo>
                    <a:pt x="1" y="12655"/>
                  </a:lnTo>
                  <a:lnTo>
                    <a:pt x="1" y="1265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45"/>
            <p:cNvSpPr/>
            <p:nvPr/>
          </p:nvSpPr>
          <p:spPr>
            <a:xfrm>
              <a:off x="4917800" y="2538050"/>
              <a:ext cx="713900" cy="252525"/>
            </a:xfrm>
            <a:custGeom>
              <a:rect b="b" l="l" r="r" t="t"/>
              <a:pathLst>
                <a:path extrusionOk="0" h="10101" w="28556">
                  <a:moveTo>
                    <a:pt x="20808" y="1"/>
                  </a:moveTo>
                  <a:lnTo>
                    <a:pt x="20078" y="82"/>
                  </a:lnTo>
                  <a:lnTo>
                    <a:pt x="19389" y="244"/>
                  </a:lnTo>
                  <a:lnTo>
                    <a:pt x="18658" y="407"/>
                  </a:lnTo>
                  <a:lnTo>
                    <a:pt x="18009" y="650"/>
                  </a:lnTo>
                  <a:lnTo>
                    <a:pt x="17563" y="812"/>
                  </a:lnTo>
                  <a:lnTo>
                    <a:pt x="17158" y="1015"/>
                  </a:lnTo>
                  <a:lnTo>
                    <a:pt x="16387" y="1461"/>
                  </a:lnTo>
                  <a:lnTo>
                    <a:pt x="15616" y="1948"/>
                  </a:lnTo>
                  <a:lnTo>
                    <a:pt x="14927" y="2516"/>
                  </a:lnTo>
                  <a:lnTo>
                    <a:pt x="14318" y="3002"/>
                  </a:lnTo>
                  <a:lnTo>
                    <a:pt x="13791" y="3570"/>
                  </a:lnTo>
                  <a:lnTo>
                    <a:pt x="13548" y="3854"/>
                  </a:lnTo>
                  <a:lnTo>
                    <a:pt x="13304" y="4138"/>
                  </a:lnTo>
                  <a:lnTo>
                    <a:pt x="13102" y="4503"/>
                  </a:lnTo>
                  <a:lnTo>
                    <a:pt x="12899" y="4828"/>
                  </a:lnTo>
                  <a:lnTo>
                    <a:pt x="12169" y="6369"/>
                  </a:lnTo>
                  <a:lnTo>
                    <a:pt x="11804" y="7140"/>
                  </a:lnTo>
                  <a:lnTo>
                    <a:pt x="11398" y="7829"/>
                  </a:lnTo>
                  <a:lnTo>
                    <a:pt x="10871" y="8519"/>
                  </a:lnTo>
                  <a:lnTo>
                    <a:pt x="10587" y="8803"/>
                  </a:lnTo>
                  <a:lnTo>
                    <a:pt x="10303" y="9127"/>
                  </a:lnTo>
                  <a:lnTo>
                    <a:pt x="9857" y="9452"/>
                  </a:lnTo>
                  <a:lnTo>
                    <a:pt x="9654" y="9573"/>
                  </a:lnTo>
                  <a:lnTo>
                    <a:pt x="9411" y="9695"/>
                  </a:lnTo>
                  <a:lnTo>
                    <a:pt x="9167" y="9776"/>
                  </a:lnTo>
                  <a:lnTo>
                    <a:pt x="8924" y="9817"/>
                  </a:lnTo>
                  <a:lnTo>
                    <a:pt x="8640" y="9857"/>
                  </a:lnTo>
                  <a:lnTo>
                    <a:pt x="8356" y="9817"/>
                  </a:lnTo>
                  <a:lnTo>
                    <a:pt x="7585" y="9735"/>
                  </a:lnTo>
                  <a:lnTo>
                    <a:pt x="6815" y="9573"/>
                  </a:lnTo>
                  <a:lnTo>
                    <a:pt x="6044" y="9411"/>
                  </a:lnTo>
                  <a:lnTo>
                    <a:pt x="5273" y="9168"/>
                  </a:lnTo>
                  <a:lnTo>
                    <a:pt x="5030" y="9127"/>
                  </a:lnTo>
                  <a:lnTo>
                    <a:pt x="4584" y="8965"/>
                  </a:lnTo>
                  <a:lnTo>
                    <a:pt x="4138" y="8843"/>
                  </a:lnTo>
                  <a:lnTo>
                    <a:pt x="3448" y="8721"/>
                  </a:lnTo>
                  <a:lnTo>
                    <a:pt x="2799" y="8681"/>
                  </a:lnTo>
                  <a:lnTo>
                    <a:pt x="2353" y="8681"/>
                  </a:lnTo>
                  <a:lnTo>
                    <a:pt x="1866" y="8762"/>
                  </a:lnTo>
                  <a:lnTo>
                    <a:pt x="1420" y="8843"/>
                  </a:lnTo>
                  <a:lnTo>
                    <a:pt x="974" y="8965"/>
                  </a:lnTo>
                  <a:lnTo>
                    <a:pt x="1" y="9249"/>
                  </a:lnTo>
                  <a:lnTo>
                    <a:pt x="122" y="9452"/>
                  </a:lnTo>
                  <a:lnTo>
                    <a:pt x="1096" y="9168"/>
                  </a:lnTo>
                  <a:lnTo>
                    <a:pt x="1582" y="9086"/>
                  </a:lnTo>
                  <a:lnTo>
                    <a:pt x="2069" y="8965"/>
                  </a:lnTo>
                  <a:lnTo>
                    <a:pt x="2637" y="8924"/>
                  </a:lnTo>
                  <a:lnTo>
                    <a:pt x="3205" y="8965"/>
                  </a:lnTo>
                  <a:lnTo>
                    <a:pt x="3773" y="9046"/>
                  </a:lnTo>
                  <a:lnTo>
                    <a:pt x="4341" y="9168"/>
                  </a:lnTo>
                  <a:lnTo>
                    <a:pt x="5111" y="9411"/>
                  </a:lnTo>
                  <a:lnTo>
                    <a:pt x="5841" y="9614"/>
                  </a:lnTo>
                  <a:lnTo>
                    <a:pt x="6409" y="9735"/>
                  </a:lnTo>
                  <a:lnTo>
                    <a:pt x="7301" y="9938"/>
                  </a:lnTo>
                  <a:lnTo>
                    <a:pt x="8153" y="10060"/>
                  </a:lnTo>
                  <a:lnTo>
                    <a:pt x="8640" y="10101"/>
                  </a:lnTo>
                  <a:lnTo>
                    <a:pt x="8964" y="10060"/>
                  </a:lnTo>
                  <a:lnTo>
                    <a:pt x="9289" y="9979"/>
                  </a:lnTo>
                  <a:lnTo>
                    <a:pt x="9613" y="9857"/>
                  </a:lnTo>
                  <a:lnTo>
                    <a:pt x="9938" y="9695"/>
                  </a:lnTo>
                  <a:lnTo>
                    <a:pt x="10344" y="9370"/>
                  </a:lnTo>
                  <a:lnTo>
                    <a:pt x="10749" y="9005"/>
                  </a:lnTo>
                  <a:lnTo>
                    <a:pt x="10911" y="8843"/>
                  </a:lnTo>
                  <a:lnTo>
                    <a:pt x="11439" y="8194"/>
                  </a:lnTo>
                  <a:lnTo>
                    <a:pt x="11804" y="7626"/>
                  </a:lnTo>
                  <a:lnTo>
                    <a:pt x="12169" y="6977"/>
                  </a:lnTo>
                  <a:lnTo>
                    <a:pt x="12453" y="6369"/>
                  </a:lnTo>
                  <a:lnTo>
                    <a:pt x="12777" y="5679"/>
                  </a:lnTo>
                  <a:lnTo>
                    <a:pt x="13061" y="5071"/>
                  </a:lnTo>
                  <a:lnTo>
                    <a:pt x="13345" y="4584"/>
                  </a:lnTo>
                  <a:lnTo>
                    <a:pt x="13629" y="4138"/>
                  </a:lnTo>
                  <a:lnTo>
                    <a:pt x="14075" y="3611"/>
                  </a:lnTo>
                  <a:lnTo>
                    <a:pt x="14318" y="3367"/>
                  </a:lnTo>
                  <a:lnTo>
                    <a:pt x="14765" y="2921"/>
                  </a:lnTo>
                  <a:lnTo>
                    <a:pt x="15292" y="2516"/>
                  </a:lnTo>
                  <a:lnTo>
                    <a:pt x="15779" y="2151"/>
                  </a:lnTo>
                  <a:lnTo>
                    <a:pt x="16306" y="1786"/>
                  </a:lnTo>
                  <a:lnTo>
                    <a:pt x="16833" y="1461"/>
                  </a:lnTo>
                  <a:lnTo>
                    <a:pt x="17401" y="1177"/>
                  </a:lnTo>
                  <a:lnTo>
                    <a:pt x="17928" y="934"/>
                  </a:lnTo>
                  <a:lnTo>
                    <a:pt x="18537" y="731"/>
                  </a:lnTo>
                  <a:lnTo>
                    <a:pt x="19226" y="528"/>
                  </a:lnTo>
                  <a:lnTo>
                    <a:pt x="19956" y="366"/>
                  </a:lnTo>
                  <a:lnTo>
                    <a:pt x="20443" y="285"/>
                  </a:lnTo>
                  <a:lnTo>
                    <a:pt x="20849" y="244"/>
                  </a:lnTo>
                  <a:lnTo>
                    <a:pt x="21254" y="244"/>
                  </a:lnTo>
                  <a:lnTo>
                    <a:pt x="21660" y="285"/>
                  </a:lnTo>
                  <a:lnTo>
                    <a:pt x="22066" y="407"/>
                  </a:lnTo>
                  <a:lnTo>
                    <a:pt x="22431" y="569"/>
                  </a:lnTo>
                  <a:lnTo>
                    <a:pt x="22958" y="853"/>
                  </a:lnTo>
                  <a:lnTo>
                    <a:pt x="23445" y="1177"/>
                  </a:lnTo>
                  <a:lnTo>
                    <a:pt x="23688" y="1421"/>
                  </a:lnTo>
                  <a:lnTo>
                    <a:pt x="24053" y="1664"/>
                  </a:lnTo>
                  <a:lnTo>
                    <a:pt x="24418" y="1867"/>
                  </a:lnTo>
                  <a:lnTo>
                    <a:pt x="24824" y="2070"/>
                  </a:lnTo>
                  <a:lnTo>
                    <a:pt x="25189" y="2232"/>
                  </a:lnTo>
                  <a:lnTo>
                    <a:pt x="25513" y="2353"/>
                  </a:lnTo>
                  <a:lnTo>
                    <a:pt x="25878" y="2435"/>
                  </a:lnTo>
                  <a:lnTo>
                    <a:pt x="26122" y="2516"/>
                  </a:lnTo>
                  <a:lnTo>
                    <a:pt x="26771" y="2516"/>
                  </a:lnTo>
                  <a:lnTo>
                    <a:pt x="27136" y="2435"/>
                  </a:lnTo>
                  <a:lnTo>
                    <a:pt x="27460" y="2272"/>
                  </a:lnTo>
                  <a:lnTo>
                    <a:pt x="27785" y="2070"/>
                  </a:lnTo>
                  <a:lnTo>
                    <a:pt x="27866" y="1948"/>
                  </a:lnTo>
                  <a:lnTo>
                    <a:pt x="28190" y="1664"/>
                  </a:lnTo>
                  <a:lnTo>
                    <a:pt x="28434" y="1380"/>
                  </a:lnTo>
                  <a:lnTo>
                    <a:pt x="28555" y="893"/>
                  </a:lnTo>
                  <a:lnTo>
                    <a:pt x="28352" y="1137"/>
                  </a:lnTo>
                  <a:lnTo>
                    <a:pt x="28028" y="1502"/>
                  </a:lnTo>
                  <a:lnTo>
                    <a:pt x="27703" y="1786"/>
                  </a:lnTo>
                  <a:lnTo>
                    <a:pt x="27379" y="2029"/>
                  </a:lnTo>
                  <a:lnTo>
                    <a:pt x="27217" y="2110"/>
                  </a:lnTo>
                  <a:lnTo>
                    <a:pt x="27014" y="2191"/>
                  </a:lnTo>
                  <a:lnTo>
                    <a:pt x="26771" y="2232"/>
                  </a:lnTo>
                  <a:lnTo>
                    <a:pt x="26568" y="2272"/>
                  </a:lnTo>
                  <a:lnTo>
                    <a:pt x="26365" y="2272"/>
                  </a:lnTo>
                  <a:lnTo>
                    <a:pt x="26041" y="2232"/>
                  </a:lnTo>
                  <a:lnTo>
                    <a:pt x="25716" y="2151"/>
                  </a:lnTo>
                  <a:lnTo>
                    <a:pt x="25392" y="2070"/>
                  </a:lnTo>
                  <a:lnTo>
                    <a:pt x="25108" y="1948"/>
                  </a:lnTo>
                  <a:lnTo>
                    <a:pt x="24621" y="1704"/>
                  </a:lnTo>
                  <a:lnTo>
                    <a:pt x="24215" y="1461"/>
                  </a:lnTo>
                  <a:lnTo>
                    <a:pt x="23769" y="1137"/>
                  </a:lnTo>
                  <a:lnTo>
                    <a:pt x="23364" y="853"/>
                  </a:lnTo>
                  <a:lnTo>
                    <a:pt x="23080" y="650"/>
                  </a:lnTo>
                  <a:lnTo>
                    <a:pt x="22796" y="447"/>
                  </a:lnTo>
                  <a:lnTo>
                    <a:pt x="22471" y="285"/>
                  </a:lnTo>
                  <a:lnTo>
                    <a:pt x="22147" y="163"/>
                  </a:lnTo>
                  <a:lnTo>
                    <a:pt x="21822" y="82"/>
                  </a:lnTo>
                  <a:lnTo>
                    <a:pt x="214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45"/>
            <p:cNvSpPr/>
            <p:nvPr/>
          </p:nvSpPr>
          <p:spPr>
            <a:xfrm>
              <a:off x="5203750" y="2660750"/>
              <a:ext cx="347825" cy="254550"/>
            </a:xfrm>
            <a:custGeom>
              <a:rect b="b" l="l" r="r" t="t"/>
              <a:pathLst>
                <a:path extrusionOk="0" h="10182" w="13913">
                  <a:moveTo>
                    <a:pt x="9411" y="1"/>
                  </a:moveTo>
                  <a:lnTo>
                    <a:pt x="9005" y="41"/>
                  </a:lnTo>
                  <a:lnTo>
                    <a:pt x="8437" y="163"/>
                  </a:lnTo>
                  <a:lnTo>
                    <a:pt x="7910" y="325"/>
                  </a:lnTo>
                  <a:lnTo>
                    <a:pt x="7383" y="487"/>
                  </a:lnTo>
                  <a:lnTo>
                    <a:pt x="6815" y="690"/>
                  </a:lnTo>
                  <a:lnTo>
                    <a:pt x="6328" y="934"/>
                  </a:lnTo>
                  <a:lnTo>
                    <a:pt x="5801" y="1177"/>
                  </a:lnTo>
                  <a:lnTo>
                    <a:pt x="5314" y="1461"/>
                  </a:lnTo>
                  <a:lnTo>
                    <a:pt x="4827" y="1785"/>
                  </a:lnTo>
                  <a:lnTo>
                    <a:pt x="4219" y="2272"/>
                  </a:lnTo>
                  <a:lnTo>
                    <a:pt x="3813" y="2637"/>
                  </a:lnTo>
                  <a:lnTo>
                    <a:pt x="3408" y="3083"/>
                  </a:lnTo>
                  <a:lnTo>
                    <a:pt x="3043" y="3530"/>
                  </a:lnTo>
                  <a:lnTo>
                    <a:pt x="2759" y="4057"/>
                  </a:lnTo>
                  <a:lnTo>
                    <a:pt x="2597" y="4341"/>
                  </a:lnTo>
                  <a:lnTo>
                    <a:pt x="2313" y="4990"/>
                  </a:lnTo>
                  <a:lnTo>
                    <a:pt x="2110" y="5679"/>
                  </a:lnTo>
                  <a:lnTo>
                    <a:pt x="1785" y="6693"/>
                  </a:lnTo>
                  <a:lnTo>
                    <a:pt x="1542" y="7545"/>
                  </a:lnTo>
                  <a:lnTo>
                    <a:pt x="1258" y="8356"/>
                  </a:lnTo>
                  <a:lnTo>
                    <a:pt x="1055" y="8884"/>
                  </a:lnTo>
                  <a:lnTo>
                    <a:pt x="852" y="9249"/>
                  </a:lnTo>
                  <a:lnTo>
                    <a:pt x="609" y="9614"/>
                  </a:lnTo>
                  <a:lnTo>
                    <a:pt x="325" y="9938"/>
                  </a:lnTo>
                  <a:lnTo>
                    <a:pt x="163" y="10060"/>
                  </a:lnTo>
                  <a:lnTo>
                    <a:pt x="1" y="10181"/>
                  </a:lnTo>
                  <a:lnTo>
                    <a:pt x="406" y="10181"/>
                  </a:lnTo>
                  <a:lnTo>
                    <a:pt x="609" y="10019"/>
                  </a:lnTo>
                  <a:lnTo>
                    <a:pt x="893" y="9695"/>
                  </a:lnTo>
                  <a:lnTo>
                    <a:pt x="1096" y="9330"/>
                  </a:lnTo>
                  <a:lnTo>
                    <a:pt x="1380" y="8721"/>
                  </a:lnTo>
                  <a:lnTo>
                    <a:pt x="1623" y="8113"/>
                  </a:lnTo>
                  <a:lnTo>
                    <a:pt x="1826" y="7464"/>
                  </a:lnTo>
                  <a:lnTo>
                    <a:pt x="2029" y="6815"/>
                  </a:lnTo>
                  <a:lnTo>
                    <a:pt x="2394" y="5517"/>
                  </a:lnTo>
                  <a:lnTo>
                    <a:pt x="2556" y="4990"/>
                  </a:lnTo>
                  <a:lnTo>
                    <a:pt x="2799" y="4503"/>
                  </a:lnTo>
                  <a:lnTo>
                    <a:pt x="3043" y="4016"/>
                  </a:lnTo>
                  <a:lnTo>
                    <a:pt x="3327" y="3570"/>
                  </a:lnTo>
                  <a:lnTo>
                    <a:pt x="3651" y="3164"/>
                  </a:lnTo>
                  <a:lnTo>
                    <a:pt x="4016" y="2759"/>
                  </a:lnTo>
                  <a:lnTo>
                    <a:pt x="4422" y="2394"/>
                  </a:lnTo>
                  <a:lnTo>
                    <a:pt x="4868" y="2069"/>
                  </a:lnTo>
                  <a:lnTo>
                    <a:pt x="5314" y="1745"/>
                  </a:lnTo>
                  <a:lnTo>
                    <a:pt x="5801" y="1461"/>
                  </a:lnTo>
                  <a:lnTo>
                    <a:pt x="6288" y="1218"/>
                  </a:lnTo>
                  <a:lnTo>
                    <a:pt x="6815" y="974"/>
                  </a:lnTo>
                  <a:lnTo>
                    <a:pt x="7302" y="771"/>
                  </a:lnTo>
                  <a:lnTo>
                    <a:pt x="7829" y="609"/>
                  </a:lnTo>
                  <a:lnTo>
                    <a:pt x="8356" y="447"/>
                  </a:lnTo>
                  <a:lnTo>
                    <a:pt x="8883" y="325"/>
                  </a:lnTo>
                  <a:lnTo>
                    <a:pt x="9289" y="244"/>
                  </a:lnTo>
                  <a:lnTo>
                    <a:pt x="9897" y="244"/>
                  </a:lnTo>
                  <a:lnTo>
                    <a:pt x="10181" y="285"/>
                  </a:lnTo>
                  <a:lnTo>
                    <a:pt x="10425" y="366"/>
                  </a:lnTo>
                  <a:lnTo>
                    <a:pt x="10668" y="447"/>
                  </a:lnTo>
                  <a:lnTo>
                    <a:pt x="10911" y="569"/>
                  </a:lnTo>
                  <a:lnTo>
                    <a:pt x="11155" y="690"/>
                  </a:lnTo>
                  <a:lnTo>
                    <a:pt x="11642" y="1055"/>
                  </a:lnTo>
                  <a:lnTo>
                    <a:pt x="12088" y="1461"/>
                  </a:lnTo>
                  <a:lnTo>
                    <a:pt x="12615" y="1867"/>
                  </a:lnTo>
                  <a:lnTo>
                    <a:pt x="12899" y="2029"/>
                  </a:lnTo>
                  <a:lnTo>
                    <a:pt x="13183" y="2191"/>
                  </a:lnTo>
                  <a:lnTo>
                    <a:pt x="13467" y="2272"/>
                  </a:lnTo>
                  <a:lnTo>
                    <a:pt x="13751" y="2353"/>
                  </a:lnTo>
                  <a:lnTo>
                    <a:pt x="13913" y="2110"/>
                  </a:lnTo>
                  <a:lnTo>
                    <a:pt x="13629" y="2069"/>
                  </a:lnTo>
                  <a:lnTo>
                    <a:pt x="13386" y="1988"/>
                  </a:lnTo>
                  <a:lnTo>
                    <a:pt x="13142" y="1907"/>
                  </a:lnTo>
                  <a:lnTo>
                    <a:pt x="12858" y="1745"/>
                  </a:lnTo>
                  <a:lnTo>
                    <a:pt x="12737" y="1664"/>
                  </a:lnTo>
                  <a:lnTo>
                    <a:pt x="12250" y="1299"/>
                  </a:lnTo>
                  <a:lnTo>
                    <a:pt x="11804" y="893"/>
                  </a:lnTo>
                  <a:lnTo>
                    <a:pt x="11479" y="650"/>
                  </a:lnTo>
                  <a:lnTo>
                    <a:pt x="11195" y="406"/>
                  </a:lnTo>
                  <a:lnTo>
                    <a:pt x="10830" y="244"/>
                  </a:lnTo>
                  <a:lnTo>
                    <a:pt x="10506" y="122"/>
                  </a:lnTo>
                  <a:lnTo>
                    <a:pt x="10141" y="41"/>
                  </a:lnTo>
                  <a:lnTo>
                    <a:pt x="97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45"/>
            <p:cNvSpPr/>
            <p:nvPr/>
          </p:nvSpPr>
          <p:spPr>
            <a:xfrm>
              <a:off x="5382225" y="2809825"/>
              <a:ext cx="112575" cy="104450"/>
            </a:xfrm>
            <a:custGeom>
              <a:rect b="b" l="l" r="r" t="t"/>
              <a:pathLst>
                <a:path extrusionOk="0" h="4178" w="4503">
                  <a:moveTo>
                    <a:pt x="3772" y="0"/>
                  </a:moveTo>
                  <a:lnTo>
                    <a:pt x="3407" y="41"/>
                  </a:lnTo>
                  <a:lnTo>
                    <a:pt x="3042" y="162"/>
                  </a:lnTo>
                  <a:lnTo>
                    <a:pt x="2637" y="325"/>
                  </a:lnTo>
                  <a:lnTo>
                    <a:pt x="2231" y="568"/>
                  </a:lnTo>
                  <a:lnTo>
                    <a:pt x="2109" y="690"/>
                  </a:lnTo>
                  <a:lnTo>
                    <a:pt x="1826" y="892"/>
                  </a:lnTo>
                  <a:lnTo>
                    <a:pt x="1298" y="1501"/>
                  </a:lnTo>
                  <a:lnTo>
                    <a:pt x="1014" y="1825"/>
                  </a:lnTo>
                  <a:lnTo>
                    <a:pt x="812" y="2150"/>
                  </a:lnTo>
                  <a:lnTo>
                    <a:pt x="568" y="2515"/>
                  </a:lnTo>
                  <a:lnTo>
                    <a:pt x="406" y="2880"/>
                  </a:lnTo>
                  <a:lnTo>
                    <a:pt x="244" y="3245"/>
                  </a:lnTo>
                  <a:lnTo>
                    <a:pt x="122" y="3651"/>
                  </a:lnTo>
                  <a:lnTo>
                    <a:pt x="0" y="4178"/>
                  </a:lnTo>
                  <a:lnTo>
                    <a:pt x="244" y="4178"/>
                  </a:lnTo>
                  <a:lnTo>
                    <a:pt x="325" y="3732"/>
                  </a:lnTo>
                  <a:lnTo>
                    <a:pt x="487" y="3286"/>
                  </a:lnTo>
                  <a:lnTo>
                    <a:pt x="771" y="2677"/>
                  </a:lnTo>
                  <a:lnTo>
                    <a:pt x="1136" y="2109"/>
                  </a:lnTo>
                  <a:lnTo>
                    <a:pt x="1542" y="1582"/>
                  </a:lnTo>
                  <a:lnTo>
                    <a:pt x="1988" y="1095"/>
                  </a:lnTo>
                  <a:lnTo>
                    <a:pt x="2272" y="852"/>
                  </a:lnTo>
                  <a:lnTo>
                    <a:pt x="2556" y="649"/>
                  </a:lnTo>
                  <a:lnTo>
                    <a:pt x="2840" y="487"/>
                  </a:lnTo>
                  <a:lnTo>
                    <a:pt x="3164" y="365"/>
                  </a:lnTo>
                  <a:lnTo>
                    <a:pt x="3529" y="284"/>
                  </a:lnTo>
                  <a:lnTo>
                    <a:pt x="3894" y="244"/>
                  </a:lnTo>
                  <a:lnTo>
                    <a:pt x="4381" y="284"/>
                  </a:lnTo>
                  <a:lnTo>
                    <a:pt x="4503" y="41"/>
                  </a:lnTo>
                  <a:lnTo>
                    <a:pt x="413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5"/>
            <p:cNvSpPr/>
            <p:nvPr/>
          </p:nvSpPr>
          <p:spPr>
            <a:xfrm>
              <a:off x="4803225" y="2165925"/>
              <a:ext cx="830500" cy="749375"/>
            </a:xfrm>
            <a:custGeom>
              <a:rect b="b" l="l" r="r" t="t"/>
              <a:pathLst>
                <a:path extrusionOk="0" fill="none" h="29975" w="33220">
                  <a:moveTo>
                    <a:pt x="22674" y="0"/>
                  </a:moveTo>
                  <a:lnTo>
                    <a:pt x="10546" y="0"/>
                  </a:lnTo>
                  <a:lnTo>
                    <a:pt x="10546" y="0"/>
                  </a:lnTo>
                  <a:lnTo>
                    <a:pt x="9938" y="41"/>
                  </a:lnTo>
                  <a:lnTo>
                    <a:pt x="9370" y="162"/>
                  </a:lnTo>
                  <a:lnTo>
                    <a:pt x="8802" y="325"/>
                  </a:lnTo>
                  <a:lnTo>
                    <a:pt x="8315" y="609"/>
                  </a:lnTo>
                  <a:lnTo>
                    <a:pt x="7828" y="933"/>
                  </a:lnTo>
                  <a:lnTo>
                    <a:pt x="7382" y="1298"/>
                  </a:lnTo>
                  <a:lnTo>
                    <a:pt x="6977" y="1744"/>
                  </a:lnTo>
                  <a:lnTo>
                    <a:pt x="6652" y="2231"/>
                  </a:lnTo>
                  <a:lnTo>
                    <a:pt x="609" y="12736"/>
                  </a:lnTo>
                  <a:lnTo>
                    <a:pt x="609" y="12736"/>
                  </a:lnTo>
                  <a:lnTo>
                    <a:pt x="325" y="13263"/>
                  </a:lnTo>
                  <a:lnTo>
                    <a:pt x="162" y="13831"/>
                  </a:lnTo>
                  <a:lnTo>
                    <a:pt x="41" y="14399"/>
                  </a:lnTo>
                  <a:lnTo>
                    <a:pt x="0" y="15008"/>
                  </a:lnTo>
                  <a:lnTo>
                    <a:pt x="41" y="15575"/>
                  </a:lnTo>
                  <a:lnTo>
                    <a:pt x="162" y="16143"/>
                  </a:lnTo>
                  <a:lnTo>
                    <a:pt x="325" y="16711"/>
                  </a:lnTo>
                  <a:lnTo>
                    <a:pt x="609" y="17238"/>
                  </a:lnTo>
                  <a:lnTo>
                    <a:pt x="6652" y="27744"/>
                  </a:lnTo>
                  <a:lnTo>
                    <a:pt x="6652" y="27744"/>
                  </a:lnTo>
                  <a:lnTo>
                    <a:pt x="6977" y="28230"/>
                  </a:lnTo>
                  <a:lnTo>
                    <a:pt x="7382" y="28677"/>
                  </a:lnTo>
                  <a:lnTo>
                    <a:pt x="7828" y="29042"/>
                  </a:lnTo>
                  <a:lnTo>
                    <a:pt x="8315" y="29366"/>
                  </a:lnTo>
                  <a:lnTo>
                    <a:pt x="8802" y="29650"/>
                  </a:lnTo>
                  <a:lnTo>
                    <a:pt x="9370" y="29812"/>
                  </a:lnTo>
                  <a:lnTo>
                    <a:pt x="9938" y="29934"/>
                  </a:lnTo>
                  <a:lnTo>
                    <a:pt x="10546" y="29974"/>
                  </a:lnTo>
                  <a:lnTo>
                    <a:pt x="22674" y="29974"/>
                  </a:lnTo>
                  <a:lnTo>
                    <a:pt x="22674" y="29974"/>
                  </a:lnTo>
                  <a:lnTo>
                    <a:pt x="23282" y="29934"/>
                  </a:lnTo>
                  <a:lnTo>
                    <a:pt x="23850" y="29812"/>
                  </a:lnTo>
                  <a:lnTo>
                    <a:pt x="24377" y="29650"/>
                  </a:lnTo>
                  <a:lnTo>
                    <a:pt x="24904" y="29366"/>
                  </a:lnTo>
                  <a:lnTo>
                    <a:pt x="25391" y="29042"/>
                  </a:lnTo>
                  <a:lnTo>
                    <a:pt x="25837" y="28677"/>
                  </a:lnTo>
                  <a:lnTo>
                    <a:pt x="26202" y="28230"/>
                  </a:lnTo>
                  <a:lnTo>
                    <a:pt x="26567" y="27744"/>
                  </a:lnTo>
                  <a:lnTo>
                    <a:pt x="32611" y="17238"/>
                  </a:lnTo>
                  <a:lnTo>
                    <a:pt x="32611" y="17238"/>
                  </a:lnTo>
                  <a:lnTo>
                    <a:pt x="32895" y="16711"/>
                  </a:lnTo>
                  <a:lnTo>
                    <a:pt x="33057" y="16143"/>
                  </a:lnTo>
                  <a:lnTo>
                    <a:pt x="33179" y="15575"/>
                  </a:lnTo>
                  <a:lnTo>
                    <a:pt x="33219" y="15008"/>
                  </a:lnTo>
                  <a:lnTo>
                    <a:pt x="33179" y="14399"/>
                  </a:lnTo>
                  <a:lnTo>
                    <a:pt x="33057" y="13831"/>
                  </a:lnTo>
                  <a:lnTo>
                    <a:pt x="32895" y="13263"/>
                  </a:lnTo>
                  <a:lnTo>
                    <a:pt x="32611" y="12736"/>
                  </a:lnTo>
                  <a:lnTo>
                    <a:pt x="26567" y="2231"/>
                  </a:lnTo>
                  <a:lnTo>
                    <a:pt x="26567" y="2231"/>
                  </a:lnTo>
                  <a:lnTo>
                    <a:pt x="26202" y="1744"/>
                  </a:lnTo>
                  <a:lnTo>
                    <a:pt x="25837" y="1298"/>
                  </a:lnTo>
                  <a:lnTo>
                    <a:pt x="25391" y="933"/>
                  </a:lnTo>
                  <a:lnTo>
                    <a:pt x="24904" y="609"/>
                  </a:lnTo>
                  <a:lnTo>
                    <a:pt x="24377" y="325"/>
                  </a:lnTo>
                  <a:lnTo>
                    <a:pt x="23850" y="162"/>
                  </a:lnTo>
                  <a:lnTo>
                    <a:pt x="23282" y="41"/>
                  </a:lnTo>
                  <a:lnTo>
                    <a:pt x="22674" y="0"/>
                  </a:lnTo>
                  <a:lnTo>
                    <a:pt x="2267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4" name="Google Shape;1384;p45"/>
          <p:cNvGrpSpPr/>
          <p:nvPr/>
        </p:nvGrpSpPr>
        <p:grpSpPr>
          <a:xfrm>
            <a:off x="8097178" y="4166556"/>
            <a:ext cx="653583" cy="665941"/>
            <a:chOff x="3481508" y="562262"/>
            <a:chExt cx="978418" cy="964294"/>
          </a:xfrm>
        </p:grpSpPr>
        <p:sp>
          <p:nvSpPr>
            <p:cNvPr id="1385" name="Google Shape;1385;p45"/>
            <p:cNvSpPr/>
            <p:nvPr/>
          </p:nvSpPr>
          <p:spPr>
            <a:xfrm>
              <a:off x="3549900" y="629675"/>
              <a:ext cx="841650" cy="829500"/>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5"/>
            <p:cNvSpPr/>
            <p:nvPr/>
          </p:nvSpPr>
          <p:spPr>
            <a:xfrm>
              <a:off x="3481508" y="562262"/>
              <a:ext cx="978418" cy="964294"/>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chemeClr val="dk1">
                  <a:alpha val="666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5"/>
            <p:cNvSpPr/>
            <p:nvPr/>
          </p:nvSpPr>
          <p:spPr>
            <a:xfrm>
              <a:off x="3783125" y="880150"/>
              <a:ext cx="517175" cy="48775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5"/>
            <p:cNvSpPr/>
            <p:nvPr/>
          </p:nvSpPr>
          <p:spPr>
            <a:xfrm>
              <a:off x="3711125" y="812200"/>
              <a:ext cx="581050" cy="541525"/>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5"/>
            <p:cNvSpPr/>
            <p:nvPr/>
          </p:nvSpPr>
          <p:spPr>
            <a:xfrm>
              <a:off x="3943325" y="1030225"/>
              <a:ext cx="356975" cy="337675"/>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45"/>
            <p:cNvSpPr/>
            <p:nvPr/>
          </p:nvSpPr>
          <p:spPr>
            <a:xfrm>
              <a:off x="4111650" y="1160025"/>
              <a:ext cx="188650" cy="206875"/>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5"/>
            <p:cNvSpPr/>
            <p:nvPr/>
          </p:nvSpPr>
          <p:spPr>
            <a:xfrm>
              <a:off x="3893650" y="988650"/>
              <a:ext cx="406650" cy="37925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5"/>
            <p:cNvSpPr/>
            <p:nvPr/>
          </p:nvSpPr>
          <p:spPr>
            <a:xfrm>
              <a:off x="4033575" y="1140750"/>
              <a:ext cx="266725" cy="22715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5"/>
            <p:cNvSpPr/>
            <p:nvPr/>
          </p:nvSpPr>
          <p:spPr>
            <a:xfrm>
              <a:off x="4168450" y="1252300"/>
              <a:ext cx="107500" cy="99375"/>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5"/>
            <p:cNvSpPr/>
            <p:nvPr/>
          </p:nvSpPr>
          <p:spPr>
            <a:xfrm>
              <a:off x="3642175" y="757450"/>
              <a:ext cx="586125" cy="517175"/>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5"/>
            <p:cNvSpPr/>
            <p:nvPr/>
          </p:nvSpPr>
          <p:spPr>
            <a:xfrm>
              <a:off x="3641150" y="720950"/>
              <a:ext cx="488775" cy="4279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5"/>
            <p:cNvSpPr/>
            <p:nvPr/>
          </p:nvSpPr>
          <p:spPr>
            <a:xfrm>
              <a:off x="3641150" y="720950"/>
              <a:ext cx="295100" cy="272800"/>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5"/>
            <p:cNvSpPr/>
            <p:nvPr/>
          </p:nvSpPr>
          <p:spPr>
            <a:xfrm>
              <a:off x="3681725" y="777725"/>
              <a:ext cx="577000" cy="531375"/>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5"/>
            <p:cNvSpPr/>
            <p:nvPr/>
          </p:nvSpPr>
          <p:spPr>
            <a:xfrm>
              <a:off x="3707075" y="808150"/>
              <a:ext cx="552650" cy="500950"/>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45"/>
            <p:cNvSpPr/>
            <p:nvPr/>
          </p:nvSpPr>
          <p:spPr>
            <a:xfrm>
              <a:off x="3641150" y="726025"/>
              <a:ext cx="560775" cy="442125"/>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45"/>
            <p:cNvSpPr/>
            <p:nvPr/>
          </p:nvSpPr>
          <p:spPr>
            <a:xfrm>
              <a:off x="3641150" y="720950"/>
              <a:ext cx="403600" cy="33565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5"/>
            <p:cNvSpPr/>
            <p:nvPr/>
          </p:nvSpPr>
          <p:spPr>
            <a:xfrm>
              <a:off x="3641150" y="720950"/>
              <a:ext cx="318425" cy="301175"/>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45"/>
            <p:cNvSpPr/>
            <p:nvPr/>
          </p:nvSpPr>
          <p:spPr>
            <a:xfrm>
              <a:off x="3778050" y="876100"/>
              <a:ext cx="515150" cy="479650"/>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45"/>
            <p:cNvSpPr/>
            <p:nvPr/>
          </p:nvSpPr>
          <p:spPr>
            <a:xfrm>
              <a:off x="3888575" y="983575"/>
              <a:ext cx="411725" cy="38432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5"/>
            <p:cNvSpPr/>
            <p:nvPr/>
          </p:nvSpPr>
          <p:spPr>
            <a:xfrm>
              <a:off x="3937250" y="1026175"/>
              <a:ext cx="363050" cy="34172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45"/>
            <p:cNvSpPr/>
            <p:nvPr/>
          </p:nvSpPr>
          <p:spPr>
            <a:xfrm>
              <a:off x="4027500" y="1136700"/>
              <a:ext cx="272800" cy="231200"/>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45"/>
            <p:cNvSpPr/>
            <p:nvPr/>
          </p:nvSpPr>
          <p:spPr>
            <a:xfrm>
              <a:off x="4106600" y="1155950"/>
              <a:ext cx="193700" cy="210950"/>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45"/>
            <p:cNvSpPr/>
            <p:nvPr/>
          </p:nvSpPr>
          <p:spPr>
            <a:xfrm>
              <a:off x="4163375" y="1248225"/>
              <a:ext cx="115625" cy="105500"/>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5"/>
            <p:cNvSpPr/>
            <p:nvPr/>
          </p:nvSpPr>
          <p:spPr>
            <a:xfrm>
              <a:off x="4218125" y="1299950"/>
              <a:ext cx="24375" cy="22325"/>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45"/>
            <p:cNvSpPr/>
            <p:nvPr/>
          </p:nvSpPr>
          <p:spPr>
            <a:xfrm>
              <a:off x="3708075" y="809175"/>
              <a:ext cx="553675" cy="50297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45"/>
            <p:cNvSpPr/>
            <p:nvPr/>
          </p:nvSpPr>
          <p:spPr>
            <a:xfrm>
              <a:off x="3678675" y="774675"/>
              <a:ext cx="552650" cy="504000"/>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45"/>
            <p:cNvSpPr/>
            <p:nvPr/>
          </p:nvSpPr>
          <p:spPr>
            <a:xfrm>
              <a:off x="3642175" y="755425"/>
              <a:ext cx="563800" cy="41677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45"/>
            <p:cNvSpPr/>
            <p:nvPr/>
          </p:nvSpPr>
          <p:spPr>
            <a:xfrm>
              <a:off x="3641150" y="725000"/>
              <a:ext cx="493850" cy="427950"/>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45"/>
            <p:cNvSpPr/>
            <p:nvPr/>
          </p:nvSpPr>
          <p:spPr>
            <a:xfrm>
              <a:off x="3641150" y="720950"/>
              <a:ext cx="408675" cy="339725"/>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45"/>
            <p:cNvSpPr/>
            <p:nvPr/>
          </p:nvSpPr>
          <p:spPr>
            <a:xfrm>
              <a:off x="3641150" y="720950"/>
              <a:ext cx="323500" cy="305250"/>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45"/>
            <p:cNvSpPr/>
            <p:nvPr/>
          </p:nvSpPr>
          <p:spPr>
            <a:xfrm>
              <a:off x="3641150" y="720950"/>
              <a:ext cx="300175" cy="276850"/>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45"/>
            <p:cNvSpPr/>
            <p:nvPr/>
          </p:nvSpPr>
          <p:spPr>
            <a:xfrm>
              <a:off x="3641150" y="720950"/>
              <a:ext cx="659150" cy="646950"/>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7" name="Google Shape;1417;p45"/>
          <p:cNvGrpSpPr/>
          <p:nvPr/>
        </p:nvGrpSpPr>
        <p:grpSpPr>
          <a:xfrm>
            <a:off x="1171613" y="4166525"/>
            <a:ext cx="2930700" cy="666000"/>
            <a:chOff x="1171613" y="4166525"/>
            <a:chExt cx="2930700" cy="666000"/>
          </a:xfrm>
        </p:grpSpPr>
        <p:sp>
          <p:nvSpPr>
            <p:cNvPr id="1418" name="Google Shape;1418;p45"/>
            <p:cNvSpPr/>
            <p:nvPr/>
          </p:nvSpPr>
          <p:spPr>
            <a:xfrm>
              <a:off x="1171613" y="4166525"/>
              <a:ext cx="29307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9" name="Google Shape;1419;p45"/>
            <p:cNvGrpSpPr/>
            <p:nvPr/>
          </p:nvGrpSpPr>
          <p:grpSpPr>
            <a:xfrm>
              <a:off x="1339689" y="4315283"/>
              <a:ext cx="2594644" cy="368468"/>
              <a:chOff x="720217" y="589395"/>
              <a:chExt cx="7703813" cy="1063706"/>
            </a:xfrm>
          </p:grpSpPr>
          <p:sp>
            <p:nvSpPr>
              <p:cNvPr id="1420" name="Google Shape;1420;p45"/>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45"/>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45"/>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45"/>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45"/>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45"/>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45"/>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45"/>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45"/>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45"/>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45"/>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45"/>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45"/>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45"/>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45"/>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45"/>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45"/>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45"/>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45"/>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45"/>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45"/>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45"/>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45"/>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45"/>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45"/>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45"/>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45"/>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45"/>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45"/>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49" name="Google Shape;1449;p45"/>
          <p:cNvGrpSpPr/>
          <p:nvPr/>
        </p:nvGrpSpPr>
        <p:grpSpPr>
          <a:xfrm>
            <a:off x="5050213" y="4166525"/>
            <a:ext cx="2930700" cy="666000"/>
            <a:chOff x="5050213" y="4166525"/>
            <a:chExt cx="2930700" cy="666000"/>
          </a:xfrm>
        </p:grpSpPr>
        <p:sp>
          <p:nvSpPr>
            <p:cNvPr id="1450" name="Google Shape;1450;p45"/>
            <p:cNvSpPr/>
            <p:nvPr/>
          </p:nvSpPr>
          <p:spPr>
            <a:xfrm flipH="1" rot="10800000">
              <a:off x="5050213" y="4166525"/>
              <a:ext cx="29307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1" name="Google Shape;1451;p45"/>
            <p:cNvGrpSpPr/>
            <p:nvPr/>
          </p:nvGrpSpPr>
          <p:grpSpPr>
            <a:xfrm flipH="1" rot="10800000">
              <a:off x="5217968" y="4315300"/>
              <a:ext cx="2594644" cy="368468"/>
              <a:chOff x="720217" y="589395"/>
              <a:chExt cx="7703813" cy="1063706"/>
            </a:xfrm>
          </p:grpSpPr>
          <p:sp>
            <p:nvSpPr>
              <p:cNvPr id="1452" name="Google Shape;1452;p45"/>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45"/>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45"/>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45"/>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45"/>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45"/>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45"/>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45"/>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45"/>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45"/>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45"/>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45"/>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45"/>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45"/>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45"/>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45"/>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45"/>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45"/>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45"/>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45"/>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45"/>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45"/>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45"/>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45"/>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45"/>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45"/>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45"/>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45"/>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45"/>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81" name="Google Shape;1481;p45"/>
          <p:cNvGrpSpPr/>
          <p:nvPr/>
        </p:nvGrpSpPr>
        <p:grpSpPr>
          <a:xfrm>
            <a:off x="410352" y="4166575"/>
            <a:ext cx="653625" cy="665923"/>
            <a:chOff x="410352" y="4166575"/>
            <a:chExt cx="653625" cy="665923"/>
          </a:xfrm>
        </p:grpSpPr>
        <p:sp>
          <p:nvSpPr>
            <p:cNvPr id="1482" name="Google Shape;1482;p45"/>
            <p:cNvSpPr/>
            <p:nvPr/>
          </p:nvSpPr>
          <p:spPr>
            <a:xfrm flipH="1" rot="10800000">
              <a:off x="456038" y="4213090"/>
              <a:ext cx="562222" cy="57285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45"/>
            <p:cNvSpPr/>
            <p:nvPr/>
          </p:nvSpPr>
          <p:spPr>
            <a:xfrm flipH="1" rot="10800000">
              <a:off x="410352" y="4166575"/>
              <a:ext cx="653625" cy="66592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chemeClr val="dk1">
                  <a:alpha val="666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45"/>
            <p:cNvSpPr/>
            <p:nvPr/>
          </p:nvSpPr>
          <p:spPr>
            <a:xfrm flipH="1" rot="10800000">
              <a:off x="611832" y="4276124"/>
              <a:ext cx="345473" cy="33684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5"/>
            <p:cNvSpPr/>
            <p:nvPr/>
          </p:nvSpPr>
          <p:spPr>
            <a:xfrm flipH="1" rot="10800000">
              <a:off x="563736" y="4285913"/>
              <a:ext cx="388141" cy="373977"/>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45"/>
            <p:cNvSpPr/>
            <p:nvPr/>
          </p:nvSpPr>
          <p:spPr>
            <a:xfrm flipH="1" rot="10800000">
              <a:off x="718846" y="4276124"/>
              <a:ext cx="238459" cy="233198"/>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45"/>
            <p:cNvSpPr/>
            <p:nvPr/>
          </p:nvSpPr>
          <p:spPr>
            <a:xfrm flipH="1" rot="10800000">
              <a:off x="831287" y="4276815"/>
              <a:ext cx="126018" cy="142868"/>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45"/>
            <p:cNvSpPr/>
            <p:nvPr/>
          </p:nvSpPr>
          <p:spPr>
            <a:xfrm flipH="1" rot="10800000">
              <a:off x="685663" y="4276124"/>
              <a:ext cx="271642" cy="26191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45"/>
            <p:cNvSpPr/>
            <p:nvPr/>
          </p:nvSpPr>
          <p:spPr>
            <a:xfrm flipH="1" rot="10800000">
              <a:off x="779133" y="4276124"/>
              <a:ext cx="178172" cy="15687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45"/>
            <p:cNvSpPr/>
            <p:nvPr/>
          </p:nvSpPr>
          <p:spPr>
            <a:xfrm flipH="1" rot="10800000">
              <a:off x="869229" y="4287329"/>
              <a:ext cx="71810" cy="68628"/>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45"/>
            <p:cNvSpPr/>
            <p:nvPr/>
          </p:nvSpPr>
          <p:spPr>
            <a:xfrm flipH="1" rot="10800000">
              <a:off x="517677" y="4340540"/>
              <a:ext cx="391532" cy="357161"/>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45"/>
            <p:cNvSpPr/>
            <p:nvPr/>
          </p:nvSpPr>
          <p:spPr>
            <a:xfrm flipH="1" rot="10800000">
              <a:off x="516993" y="4427383"/>
              <a:ext cx="326502" cy="2955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45"/>
            <p:cNvSpPr/>
            <p:nvPr/>
          </p:nvSpPr>
          <p:spPr>
            <a:xfrm flipH="1" rot="10800000">
              <a:off x="516993" y="4534512"/>
              <a:ext cx="197127" cy="188396"/>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45"/>
            <p:cNvSpPr/>
            <p:nvPr/>
          </p:nvSpPr>
          <p:spPr>
            <a:xfrm flipH="1" rot="10800000">
              <a:off x="544097" y="4316731"/>
              <a:ext cx="385436" cy="366968"/>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45"/>
            <p:cNvSpPr/>
            <p:nvPr/>
          </p:nvSpPr>
          <p:spPr>
            <a:xfrm flipH="1" rot="10800000">
              <a:off x="561031" y="4316731"/>
              <a:ext cx="369170" cy="345956"/>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45"/>
            <p:cNvSpPr/>
            <p:nvPr/>
          </p:nvSpPr>
          <p:spPr>
            <a:xfrm flipH="1" rot="10800000">
              <a:off x="516993" y="4414071"/>
              <a:ext cx="374598" cy="305332"/>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45"/>
            <p:cNvSpPr/>
            <p:nvPr/>
          </p:nvSpPr>
          <p:spPr>
            <a:xfrm flipH="1" rot="10800000">
              <a:off x="516993" y="4491108"/>
              <a:ext cx="269605" cy="23180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45"/>
            <p:cNvSpPr/>
            <p:nvPr/>
          </p:nvSpPr>
          <p:spPr>
            <a:xfrm flipH="1" rot="10800000">
              <a:off x="516993" y="4514916"/>
              <a:ext cx="212708" cy="207991"/>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45"/>
            <p:cNvSpPr/>
            <p:nvPr/>
          </p:nvSpPr>
          <p:spPr>
            <a:xfrm flipH="1" rot="10800000">
              <a:off x="608442" y="4284515"/>
              <a:ext cx="344120" cy="331246"/>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5"/>
            <p:cNvSpPr/>
            <p:nvPr/>
          </p:nvSpPr>
          <p:spPr>
            <a:xfrm flipH="1" rot="10800000">
              <a:off x="682273" y="4276124"/>
              <a:ext cx="275032" cy="26541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5"/>
            <p:cNvSpPr/>
            <p:nvPr/>
          </p:nvSpPr>
          <p:spPr>
            <a:xfrm flipH="1" rot="10800000">
              <a:off x="714788" y="4276124"/>
              <a:ext cx="242517" cy="23599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5"/>
            <p:cNvSpPr/>
            <p:nvPr/>
          </p:nvSpPr>
          <p:spPr>
            <a:xfrm flipH="1" rot="10800000">
              <a:off x="775075" y="4276124"/>
              <a:ext cx="182230" cy="159667"/>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45"/>
            <p:cNvSpPr/>
            <p:nvPr/>
          </p:nvSpPr>
          <p:spPr>
            <a:xfrm flipH="1" rot="10800000">
              <a:off x="827913" y="4276815"/>
              <a:ext cx="129392" cy="145682"/>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45"/>
            <p:cNvSpPr/>
            <p:nvPr/>
          </p:nvSpPr>
          <p:spPr>
            <a:xfrm flipH="1" rot="10800000">
              <a:off x="865839" y="4285913"/>
              <a:ext cx="77238" cy="72858"/>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45"/>
            <p:cNvSpPr/>
            <p:nvPr/>
          </p:nvSpPr>
          <p:spPr>
            <a:xfrm flipH="1" rot="10800000">
              <a:off x="902412" y="4307633"/>
              <a:ext cx="16283" cy="15418"/>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45"/>
            <p:cNvSpPr/>
            <p:nvPr/>
          </p:nvSpPr>
          <p:spPr>
            <a:xfrm flipH="1" rot="10800000">
              <a:off x="561699" y="4314625"/>
              <a:ext cx="369855" cy="34735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45"/>
            <p:cNvSpPr/>
            <p:nvPr/>
          </p:nvSpPr>
          <p:spPr>
            <a:xfrm flipH="1" rot="10800000">
              <a:off x="542059" y="4337743"/>
              <a:ext cx="369170" cy="348062"/>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45"/>
            <p:cNvSpPr/>
            <p:nvPr/>
          </p:nvSpPr>
          <p:spPr>
            <a:xfrm flipH="1" rot="10800000">
              <a:off x="517677" y="4411275"/>
              <a:ext cx="376618" cy="28782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45"/>
            <p:cNvSpPr/>
            <p:nvPr/>
          </p:nvSpPr>
          <p:spPr>
            <a:xfrm flipH="1" rot="10800000">
              <a:off x="516993" y="4424569"/>
              <a:ext cx="329892" cy="295542"/>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45"/>
            <p:cNvSpPr/>
            <p:nvPr/>
          </p:nvSpPr>
          <p:spPr>
            <a:xfrm flipH="1" rot="10800000">
              <a:off x="516993" y="4488294"/>
              <a:ext cx="272995" cy="234614"/>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45"/>
            <p:cNvSpPr/>
            <p:nvPr/>
          </p:nvSpPr>
          <p:spPr>
            <a:xfrm flipH="1" rot="10800000">
              <a:off x="516993" y="4512102"/>
              <a:ext cx="216098" cy="210806"/>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5"/>
            <p:cNvSpPr/>
            <p:nvPr/>
          </p:nvSpPr>
          <p:spPr>
            <a:xfrm flipH="1" rot="10800000">
              <a:off x="516993" y="4531715"/>
              <a:ext cx="200517" cy="191193"/>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5"/>
            <p:cNvSpPr/>
            <p:nvPr/>
          </p:nvSpPr>
          <p:spPr>
            <a:xfrm flipH="1" rot="10800000">
              <a:off x="516993" y="4276124"/>
              <a:ext cx="440312" cy="446784"/>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514" name="Shape 1514"/>
        <p:cNvGrpSpPr/>
        <p:nvPr/>
      </p:nvGrpSpPr>
      <p:grpSpPr>
        <a:xfrm>
          <a:off x="0" y="0"/>
          <a:ext cx="0" cy="0"/>
          <a:chOff x="0" y="0"/>
          <a:chExt cx="0" cy="0"/>
        </a:xfrm>
      </p:grpSpPr>
      <p:sp>
        <p:nvSpPr>
          <p:cNvPr id="1515" name="Google Shape;1515;p46"/>
          <p:cNvSpPr/>
          <p:nvPr/>
        </p:nvSpPr>
        <p:spPr>
          <a:xfrm>
            <a:off x="2333150" y="315600"/>
            <a:ext cx="4474800" cy="4507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6"/>
          <p:cNvSpPr txBox="1"/>
          <p:nvPr>
            <p:ph type="title"/>
          </p:nvPr>
        </p:nvSpPr>
        <p:spPr>
          <a:xfrm>
            <a:off x="2465400" y="553800"/>
            <a:ext cx="4213200" cy="1030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3000"/>
              <a:buNone/>
              <a:defRPr sz="6000"/>
            </a:lvl1pPr>
            <a:lvl2pPr lvl="1" rtl="0" algn="ctr">
              <a:lnSpc>
                <a:spcPct val="100000"/>
              </a:lnSpc>
              <a:spcBef>
                <a:spcPts val="0"/>
              </a:spcBef>
              <a:spcAft>
                <a:spcPts val="0"/>
              </a:spcAft>
              <a:buClr>
                <a:schemeClr val="dk2"/>
              </a:buClr>
              <a:buSzPts val="3000"/>
              <a:buNone/>
              <a:defRPr>
                <a:solidFill>
                  <a:schemeClr val="dk2"/>
                </a:solidFill>
              </a:defRPr>
            </a:lvl2pPr>
            <a:lvl3pPr lvl="2" rtl="0" algn="ctr">
              <a:lnSpc>
                <a:spcPct val="100000"/>
              </a:lnSpc>
              <a:spcBef>
                <a:spcPts val="0"/>
              </a:spcBef>
              <a:spcAft>
                <a:spcPts val="0"/>
              </a:spcAft>
              <a:buClr>
                <a:schemeClr val="dk2"/>
              </a:buClr>
              <a:buSzPts val="3000"/>
              <a:buNone/>
              <a:defRPr>
                <a:solidFill>
                  <a:schemeClr val="dk2"/>
                </a:solidFill>
              </a:defRPr>
            </a:lvl3pPr>
            <a:lvl4pPr lvl="3" rtl="0" algn="ctr">
              <a:lnSpc>
                <a:spcPct val="100000"/>
              </a:lnSpc>
              <a:spcBef>
                <a:spcPts val="0"/>
              </a:spcBef>
              <a:spcAft>
                <a:spcPts val="0"/>
              </a:spcAft>
              <a:buClr>
                <a:schemeClr val="dk2"/>
              </a:buClr>
              <a:buSzPts val="3000"/>
              <a:buNone/>
              <a:defRPr>
                <a:solidFill>
                  <a:schemeClr val="dk2"/>
                </a:solidFill>
              </a:defRPr>
            </a:lvl4pPr>
            <a:lvl5pPr lvl="4" rtl="0" algn="ctr">
              <a:lnSpc>
                <a:spcPct val="100000"/>
              </a:lnSpc>
              <a:spcBef>
                <a:spcPts val="0"/>
              </a:spcBef>
              <a:spcAft>
                <a:spcPts val="0"/>
              </a:spcAft>
              <a:buClr>
                <a:schemeClr val="dk2"/>
              </a:buClr>
              <a:buSzPts val="3000"/>
              <a:buNone/>
              <a:defRPr>
                <a:solidFill>
                  <a:schemeClr val="dk2"/>
                </a:solidFill>
              </a:defRPr>
            </a:lvl5pPr>
            <a:lvl6pPr lvl="5" rtl="0" algn="ctr">
              <a:lnSpc>
                <a:spcPct val="100000"/>
              </a:lnSpc>
              <a:spcBef>
                <a:spcPts val="0"/>
              </a:spcBef>
              <a:spcAft>
                <a:spcPts val="0"/>
              </a:spcAft>
              <a:buClr>
                <a:schemeClr val="dk2"/>
              </a:buClr>
              <a:buSzPts val="3000"/>
              <a:buNone/>
              <a:defRPr>
                <a:solidFill>
                  <a:schemeClr val="dk2"/>
                </a:solidFill>
              </a:defRPr>
            </a:lvl6pPr>
            <a:lvl7pPr lvl="6" rtl="0" algn="ctr">
              <a:lnSpc>
                <a:spcPct val="100000"/>
              </a:lnSpc>
              <a:spcBef>
                <a:spcPts val="0"/>
              </a:spcBef>
              <a:spcAft>
                <a:spcPts val="0"/>
              </a:spcAft>
              <a:buClr>
                <a:schemeClr val="dk2"/>
              </a:buClr>
              <a:buSzPts val="3000"/>
              <a:buNone/>
              <a:defRPr>
                <a:solidFill>
                  <a:schemeClr val="dk2"/>
                </a:solidFill>
              </a:defRPr>
            </a:lvl7pPr>
            <a:lvl8pPr lvl="7" rtl="0" algn="ctr">
              <a:lnSpc>
                <a:spcPct val="100000"/>
              </a:lnSpc>
              <a:spcBef>
                <a:spcPts val="0"/>
              </a:spcBef>
              <a:spcAft>
                <a:spcPts val="0"/>
              </a:spcAft>
              <a:buClr>
                <a:schemeClr val="dk2"/>
              </a:buClr>
              <a:buSzPts val="3000"/>
              <a:buNone/>
              <a:defRPr>
                <a:solidFill>
                  <a:schemeClr val="dk2"/>
                </a:solidFill>
              </a:defRPr>
            </a:lvl8pPr>
            <a:lvl9pPr lvl="8" rtl="0" algn="ctr">
              <a:lnSpc>
                <a:spcPct val="100000"/>
              </a:lnSpc>
              <a:spcBef>
                <a:spcPts val="0"/>
              </a:spcBef>
              <a:spcAft>
                <a:spcPts val="0"/>
              </a:spcAft>
              <a:buClr>
                <a:schemeClr val="dk2"/>
              </a:buClr>
              <a:buSzPts val="3000"/>
              <a:buNone/>
              <a:defRPr>
                <a:solidFill>
                  <a:schemeClr val="dk2"/>
                </a:solidFill>
              </a:defRPr>
            </a:lvl9pPr>
          </a:lstStyle>
          <a:p/>
        </p:txBody>
      </p:sp>
      <p:sp>
        <p:nvSpPr>
          <p:cNvPr id="1517" name="Google Shape;1517;p46"/>
          <p:cNvSpPr txBox="1"/>
          <p:nvPr>
            <p:ph idx="1" type="subTitle"/>
          </p:nvPr>
        </p:nvSpPr>
        <p:spPr>
          <a:xfrm>
            <a:off x="2465400" y="1588050"/>
            <a:ext cx="4213200" cy="1030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18" name="Google Shape;1518;p46"/>
          <p:cNvSpPr txBox="1"/>
          <p:nvPr/>
        </p:nvSpPr>
        <p:spPr>
          <a:xfrm>
            <a:off x="2796000" y="3395400"/>
            <a:ext cx="3552000" cy="71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bin"/>
                <a:ea typeface="Cabin"/>
                <a:cs typeface="Cabin"/>
                <a:sym typeface="Cabin"/>
              </a:rPr>
              <a:t>CREDITS: This presentation template was created by </a:t>
            </a:r>
            <a:r>
              <a:rPr b="1" i="0" lang="en" sz="1200" u="none" cap="none" strike="noStrike">
                <a:solidFill>
                  <a:schemeClr val="hlink"/>
                </a:solidFill>
                <a:uFill>
                  <a:noFill/>
                </a:uFill>
                <a:latin typeface="Cabin"/>
                <a:ea typeface="Cabin"/>
                <a:cs typeface="Cabin"/>
                <a:sym typeface="Cabin"/>
                <a:hlinkClick r:id="rId2"/>
              </a:rPr>
              <a:t>Slidesgo</a:t>
            </a:r>
            <a:r>
              <a:rPr b="0" i="0" lang="en" sz="1200" u="none" cap="none" strike="noStrike">
                <a:solidFill>
                  <a:schemeClr val="dk1"/>
                </a:solidFill>
                <a:latin typeface="Cabin"/>
                <a:ea typeface="Cabin"/>
                <a:cs typeface="Cabin"/>
                <a:sym typeface="Cabin"/>
              </a:rPr>
              <a:t>, including icons by </a:t>
            </a:r>
            <a:r>
              <a:rPr b="1" i="0" lang="en" sz="1200" u="none" cap="none" strike="noStrike">
                <a:solidFill>
                  <a:schemeClr val="hlink"/>
                </a:solidFill>
                <a:uFill>
                  <a:noFill/>
                </a:uFill>
                <a:latin typeface="Cabin"/>
                <a:ea typeface="Cabin"/>
                <a:cs typeface="Cabin"/>
                <a:sym typeface="Cabin"/>
                <a:hlinkClick r:id="rId3"/>
              </a:rPr>
              <a:t>Flaticon</a:t>
            </a:r>
            <a:r>
              <a:rPr b="0" i="0" lang="en" sz="1200" u="none" cap="none" strike="noStrike">
                <a:solidFill>
                  <a:schemeClr val="dk1"/>
                </a:solidFill>
                <a:latin typeface="Cabin"/>
                <a:ea typeface="Cabin"/>
                <a:cs typeface="Cabin"/>
                <a:sym typeface="Cabin"/>
              </a:rPr>
              <a:t>, and infographics &amp; images by </a:t>
            </a:r>
            <a:r>
              <a:rPr b="1" i="0" lang="en" sz="1200" u="none" cap="none" strike="noStrike">
                <a:solidFill>
                  <a:schemeClr val="hlink"/>
                </a:solidFill>
                <a:uFill>
                  <a:noFill/>
                </a:uFill>
                <a:latin typeface="Cabin"/>
                <a:ea typeface="Cabin"/>
                <a:cs typeface="Cabin"/>
                <a:sym typeface="Cabin"/>
                <a:hlinkClick r:id="rId4"/>
              </a:rPr>
              <a:t>Freepik</a:t>
            </a:r>
            <a:r>
              <a:rPr b="0" i="0" lang="en" sz="1200" u="none" cap="none" strike="noStrike">
                <a:solidFill>
                  <a:schemeClr val="hlink"/>
                </a:solidFill>
                <a:uFill>
                  <a:noFill/>
                </a:uFill>
                <a:latin typeface="Cabin"/>
                <a:ea typeface="Cabin"/>
                <a:cs typeface="Cabin"/>
                <a:sym typeface="Cabin"/>
                <a:hlinkClick r:id="rId5"/>
              </a:rPr>
              <a:t> </a:t>
            </a:r>
            <a:endParaRPr b="0" i="0" sz="1200" u="none" cap="none" strike="noStrike">
              <a:solidFill>
                <a:schemeClr val="dk1"/>
              </a:solidFill>
              <a:latin typeface="Cabin"/>
              <a:ea typeface="Cabin"/>
              <a:cs typeface="Cabin"/>
              <a:sym typeface="Cabin"/>
            </a:endParaRPr>
          </a:p>
        </p:txBody>
      </p:sp>
      <p:grpSp>
        <p:nvGrpSpPr>
          <p:cNvPr id="1519" name="Google Shape;1519;p46"/>
          <p:cNvGrpSpPr/>
          <p:nvPr/>
        </p:nvGrpSpPr>
        <p:grpSpPr>
          <a:xfrm>
            <a:off x="390788" y="315600"/>
            <a:ext cx="1830000" cy="4507800"/>
            <a:chOff x="390788" y="315600"/>
            <a:chExt cx="1830000" cy="4507800"/>
          </a:xfrm>
        </p:grpSpPr>
        <p:sp>
          <p:nvSpPr>
            <p:cNvPr id="1520" name="Google Shape;1520;p46"/>
            <p:cNvSpPr/>
            <p:nvPr/>
          </p:nvSpPr>
          <p:spPr>
            <a:xfrm rot="-5400000">
              <a:off x="-948112" y="1654500"/>
              <a:ext cx="4507800" cy="18300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1" name="Google Shape;1521;p46"/>
            <p:cNvGrpSpPr/>
            <p:nvPr/>
          </p:nvGrpSpPr>
          <p:grpSpPr>
            <a:xfrm flipH="1" rot="10800000">
              <a:off x="640519" y="589172"/>
              <a:ext cx="1330912" cy="3960583"/>
              <a:chOff x="640418" y="589165"/>
              <a:chExt cx="1330912" cy="3960583"/>
            </a:xfrm>
          </p:grpSpPr>
          <p:sp>
            <p:nvSpPr>
              <p:cNvPr id="1522" name="Google Shape;1522;p46"/>
              <p:cNvSpPr/>
              <p:nvPr/>
            </p:nvSpPr>
            <p:spPr>
              <a:xfrm>
                <a:off x="707619" y="589165"/>
                <a:ext cx="1202884" cy="3954194"/>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46"/>
              <p:cNvSpPr/>
              <p:nvPr/>
            </p:nvSpPr>
            <p:spPr>
              <a:xfrm>
                <a:off x="640418" y="592398"/>
                <a:ext cx="262409" cy="883057"/>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46"/>
              <p:cNvSpPr/>
              <p:nvPr/>
            </p:nvSpPr>
            <p:spPr>
              <a:xfrm>
                <a:off x="640418" y="2764656"/>
                <a:ext cx="118466" cy="1023765"/>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6"/>
              <p:cNvSpPr/>
              <p:nvPr/>
            </p:nvSpPr>
            <p:spPr>
              <a:xfrm>
                <a:off x="1715307" y="3676356"/>
                <a:ext cx="256020" cy="86704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6"/>
              <p:cNvSpPr/>
              <p:nvPr/>
            </p:nvSpPr>
            <p:spPr>
              <a:xfrm>
                <a:off x="1859252" y="1369776"/>
                <a:ext cx="112078" cy="995055"/>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6"/>
              <p:cNvSpPr/>
              <p:nvPr/>
            </p:nvSpPr>
            <p:spPr>
              <a:xfrm>
                <a:off x="950707" y="720331"/>
                <a:ext cx="1020610" cy="3823029"/>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6"/>
              <p:cNvSpPr/>
              <p:nvPr/>
            </p:nvSpPr>
            <p:spPr>
              <a:xfrm>
                <a:off x="640418" y="589165"/>
                <a:ext cx="1030154" cy="383904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46"/>
              <p:cNvSpPr/>
              <p:nvPr/>
            </p:nvSpPr>
            <p:spPr>
              <a:xfrm>
                <a:off x="1110663" y="3487611"/>
                <a:ext cx="860657" cy="1055787"/>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46"/>
              <p:cNvSpPr/>
              <p:nvPr/>
            </p:nvSpPr>
            <p:spPr>
              <a:xfrm>
                <a:off x="1708919" y="1238610"/>
                <a:ext cx="262409" cy="143650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46"/>
              <p:cNvSpPr/>
              <p:nvPr/>
            </p:nvSpPr>
            <p:spPr>
              <a:xfrm>
                <a:off x="640418" y="589165"/>
                <a:ext cx="867045" cy="1081421"/>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46"/>
              <p:cNvSpPr/>
              <p:nvPr/>
            </p:nvSpPr>
            <p:spPr>
              <a:xfrm>
                <a:off x="640418" y="2460677"/>
                <a:ext cx="268797" cy="1455671"/>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46"/>
              <p:cNvSpPr/>
              <p:nvPr/>
            </p:nvSpPr>
            <p:spPr>
              <a:xfrm>
                <a:off x="640418" y="589165"/>
                <a:ext cx="975811" cy="3570321"/>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46"/>
              <p:cNvSpPr/>
              <p:nvPr/>
            </p:nvSpPr>
            <p:spPr>
              <a:xfrm>
                <a:off x="1005130" y="1005065"/>
                <a:ext cx="966188" cy="3538299"/>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46"/>
              <p:cNvSpPr/>
              <p:nvPr/>
            </p:nvSpPr>
            <p:spPr>
              <a:xfrm>
                <a:off x="640418" y="589165"/>
                <a:ext cx="988588" cy="3627898"/>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46"/>
              <p:cNvSpPr/>
              <p:nvPr/>
            </p:nvSpPr>
            <p:spPr>
              <a:xfrm>
                <a:off x="992273" y="953876"/>
                <a:ext cx="979044" cy="3589487"/>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46"/>
              <p:cNvSpPr/>
              <p:nvPr/>
            </p:nvSpPr>
            <p:spPr>
              <a:xfrm>
                <a:off x="640418" y="2431888"/>
                <a:ext cx="281575" cy="1513248"/>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46"/>
              <p:cNvSpPr/>
              <p:nvPr/>
            </p:nvSpPr>
            <p:spPr>
              <a:xfrm>
                <a:off x="640418" y="589165"/>
                <a:ext cx="879823" cy="1106976"/>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46"/>
              <p:cNvSpPr/>
              <p:nvPr/>
            </p:nvSpPr>
            <p:spPr>
              <a:xfrm>
                <a:off x="1097885" y="3462056"/>
                <a:ext cx="873434" cy="1081342"/>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46"/>
              <p:cNvSpPr/>
              <p:nvPr/>
            </p:nvSpPr>
            <p:spPr>
              <a:xfrm>
                <a:off x="1696141" y="1213055"/>
                <a:ext cx="275186" cy="1490848"/>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46"/>
              <p:cNvSpPr/>
              <p:nvPr/>
            </p:nvSpPr>
            <p:spPr>
              <a:xfrm>
                <a:off x="694762" y="589165"/>
                <a:ext cx="991822" cy="3855051"/>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46"/>
              <p:cNvSpPr/>
              <p:nvPr/>
            </p:nvSpPr>
            <p:spPr>
              <a:xfrm>
                <a:off x="934696" y="701165"/>
                <a:ext cx="988667" cy="3842195"/>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46"/>
              <p:cNvSpPr/>
              <p:nvPr/>
            </p:nvSpPr>
            <p:spPr>
              <a:xfrm>
                <a:off x="1846474" y="1337833"/>
                <a:ext cx="124855" cy="1065331"/>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46"/>
              <p:cNvSpPr/>
              <p:nvPr/>
            </p:nvSpPr>
            <p:spPr>
              <a:xfrm>
                <a:off x="1702530" y="3653955"/>
                <a:ext cx="268797" cy="88944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46"/>
              <p:cNvSpPr/>
              <p:nvPr/>
            </p:nvSpPr>
            <p:spPr>
              <a:xfrm>
                <a:off x="640418" y="2726244"/>
                <a:ext cx="131244" cy="1094198"/>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46"/>
              <p:cNvSpPr/>
              <p:nvPr/>
            </p:nvSpPr>
            <p:spPr>
              <a:xfrm>
                <a:off x="640418" y="589165"/>
                <a:ext cx="275186" cy="908690"/>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46"/>
              <p:cNvSpPr/>
              <p:nvPr/>
            </p:nvSpPr>
            <p:spPr>
              <a:xfrm>
                <a:off x="640418" y="589165"/>
                <a:ext cx="1330895" cy="3960583"/>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48" name="Google Shape;1548;p46"/>
          <p:cNvGrpSpPr/>
          <p:nvPr/>
        </p:nvGrpSpPr>
        <p:grpSpPr>
          <a:xfrm>
            <a:off x="6923188" y="315600"/>
            <a:ext cx="1830000" cy="4507800"/>
            <a:chOff x="6923188" y="315600"/>
            <a:chExt cx="1830000" cy="4507800"/>
          </a:xfrm>
        </p:grpSpPr>
        <p:sp>
          <p:nvSpPr>
            <p:cNvPr id="1549" name="Google Shape;1549;p46"/>
            <p:cNvSpPr/>
            <p:nvPr/>
          </p:nvSpPr>
          <p:spPr>
            <a:xfrm rot="-5400000">
              <a:off x="5584288" y="1654500"/>
              <a:ext cx="4507800" cy="18300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0" name="Google Shape;1550;p46"/>
            <p:cNvGrpSpPr/>
            <p:nvPr/>
          </p:nvGrpSpPr>
          <p:grpSpPr>
            <a:xfrm>
              <a:off x="7172569" y="589172"/>
              <a:ext cx="1330912" cy="3960583"/>
              <a:chOff x="640418" y="589165"/>
              <a:chExt cx="1330912" cy="3960583"/>
            </a:xfrm>
          </p:grpSpPr>
          <p:sp>
            <p:nvSpPr>
              <p:cNvPr id="1551" name="Google Shape;1551;p46"/>
              <p:cNvSpPr/>
              <p:nvPr/>
            </p:nvSpPr>
            <p:spPr>
              <a:xfrm>
                <a:off x="707619" y="589165"/>
                <a:ext cx="1202884" cy="3954194"/>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46"/>
              <p:cNvSpPr/>
              <p:nvPr/>
            </p:nvSpPr>
            <p:spPr>
              <a:xfrm>
                <a:off x="640418" y="592398"/>
                <a:ext cx="262409" cy="883057"/>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46"/>
              <p:cNvSpPr/>
              <p:nvPr/>
            </p:nvSpPr>
            <p:spPr>
              <a:xfrm>
                <a:off x="640418" y="2764656"/>
                <a:ext cx="118466" cy="1023765"/>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46"/>
              <p:cNvSpPr/>
              <p:nvPr/>
            </p:nvSpPr>
            <p:spPr>
              <a:xfrm>
                <a:off x="1715307" y="3676356"/>
                <a:ext cx="256020" cy="86704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46"/>
              <p:cNvSpPr/>
              <p:nvPr/>
            </p:nvSpPr>
            <p:spPr>
              <a:xfrm>
                <a:off x="1859252" y="1369776"/>
                <a:ext cx="112078" cy="995055"/>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46"/>
              <p:cNvSpPr/>
              <p:nvPr/>
            </p:nvSpPr>
            <p:spPr>
              <a:xfrm>
                <a:off x="950707" y="720331"/>
                <a:ext cx="1020610" cy="3823029"/>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46"/>
              <p:cNvSpPr/>
              <p:nvPr/>
            </p:nvSpPr>
            <p:spPr>
              <a:xfrm>
                <a:off x="640418" y="589165"/>
                <a:ext cx="1030154" cy="383904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6"/>
              <p:cNvSpPr/>
              <p:nvPr/>
            </p:nvSpPr>
            <p:spPr>
              <a:xfrm>
                <a:off x="1110663" y="3487611"/>
                <a:ext cx="860657" cy="1055787"/>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46"/>
              <p:cNvSpPr/>
              <p:nvPr/>
            </p:nvSpPr>
            <p:spPr>
              <a:xfrm>
                <a:off x="1708919" y="1238610"/>
                <a:ext cx="262409" cy="143650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46"/>
              <p:cNvSpPr/>
              <p:nvPr/>
            </p:nvSpPr>
            <p:spPr>
              <a:xfrm>
                <a:off x="640418" y="589165"/>
                <a:ext cx="867045" cy="1081421"/>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46"/>
              <p:cNvSpPr/>
              <p:nvPr/>
            </p:nvSpPr>
            <p:spPr>
              <a:xfrm>
                <a:off x="640418" y="2460677"/>
                <a:ext cx="268797" cy="1455671"/>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46"/>
              <p:cNvSpPr/>
              <p:nvPr/>
            </p:nvSpPr>
            <p:spPr>
              <a:xfrm>
                <a:off x="640418" y="589165"/>
                <a:ext cx="975811" cy="3570321"/>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6"/>
              <p:cNvSpPr/>
              <p:nvPr/>
            </p:nvSpPr>
            <p:spPr>
              <a:xfrm>
                <a:off x="1005130" y="1005065"/>
                <a:ext cx="966188" cy="3538299"/>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6"/>
              <p:cNvSpPr/>
              <p:nvPr/>
            </p:nvSpPr>
            <p:spPr>
              <a:xfrm>
                <a:off x="640418" y="589165"/>
                <a:ext cx="988588" cy="3627898"/>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46"/>
              <p:cNvSpPr/>
              <p:nvPr/>
            </p:nvSpPr>
            <p:spPr>
              <a:xfrm>
                <a:off x="992273" y="953876"/>
                <a:ext cx="979044" cy="3589487"/>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46"/>
              <p:cNvSpPr/>
              <p:nvPr/>
            </p:nvSpPr>
            <p:spPr>
              <a:xfrm>
                <a:off x="640418" y="2431888"/>
                <a:ext cx="281575" cy="1513248"/>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46"/>
              <p:cNvSpPr/>
              <p:nvPr/>
            </p:nvSpPr>
            <p:spPr>
              <a:xfrm>
                <a:off x="640418" y="589165"/>
                <a:ext cx="879823" cy="1106976"/>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46"/>
              <p:cNvSpPr/>
              <p:nvPr/>
            </p:nvSpPr>
            <p:spPr>
              <a:xfrm>
                <a:off x="1097885" y="3462056"/>
                <a:ext cx="873434" cy="1081342"/>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46"/>
              <p:cNvSpPr/>
              <p:nvPr/>
            </p:nvSpPr>
            <p:spPr>
              <a:xfrm>
                <a:off x="1696141" y="1213055"/>
                <a:ext cx="275186" cy="1490848"/>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46"/>
              <p:cNvSpPr/>
              <p:nvPr/>
            </p:nvSpPr>
            <p:spPr>
              <a:xfrm>
                <a:off x="694762" y="589165"/>
                <a:ext cx="991822" cy="3855051"/>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46"/>
              <p:cNvSpPr/>
              <p:nvPr/>
            </p:nvSpPr>
            <p:spPr>
              <a:xfrm>
                <a:off x="934696" y="701165"/>
                <a:ext cx="988667" cy="3842195"/>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6"/>
              <p:cNvSpPr/>
              <p:nvPr/>
            </p:nvSpPr>
            <p:spPr>
              <a:xfrm>
                <a:off x="1846474" y="1337833"/>
                <a:ext cx="124855" cy="1065331"/>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6"/>
              <p:cNvSpPr/>
              <p:nvPr/>
            </p:nvSpPr>
            <p:spPr>
              <a:xfrm>
                <a:off x="1702530" y="3653955"/>
                <a:ext cx="268797" cy="88944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6"/>
              <p:cNvSpPr/>
              <p:nvPr/>
            </p:nvSpPr>
            <p:spPr>
              <a:xfrm>
                <a:off x="640418" y="2726244"/>
                <a:ext cx="131244" cy="1094198"/>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6"/>
              <p:cNvSpPr/>
              <p:nvPr/>
            </p:nvSpPr>
            <p:spPr>
              <a:xfrm>
                <a:off x="640418" y="589165"/>
                <a:ext cx="275186" cy="908690"/>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46"/>
              <p:cNvSpPr/>
              <p:nvPr/>
            </p:nvSpPr>
            <p:spPr>
              <a:xfrm>
                <a:off x="640418" y="589165"/>
                <a:ext cx="1330895" cy="3960583"/>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577" name="Google Shape;1577;p46"/>
          <p:cNvCxnSpPr/>
          <p:nvPr/>
        </p:nvCxnSpPr>
        <p:spPr>
          <a:xfrm rot="10800000">
            <a:off x="3073188" y="4513495"/>
            <a:ext cx="29976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78" name="Shape 1578"/>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79" name="Shape 1579"/>
        <p:cNvGrpSpPr/>
        <p:nvPr/>
      </p:nvGrpSpPr>
      <p:grpSpPr>
        <a:xfrm>
          <a:off x="0" y="0"/>
          <a:ext cx="0" cy="0"/>
          <a:chOff x="0" y="0"/>
          <a:chExt cx="0" cy="0"/>
        </a:xfrm>
      </p:grpSpPr>
      <p:sp>
        <p:nvSpPr>
          <p:cNvPr id="1580" name="Google Shape;1580;p48"/>
          <p:cNvSpPr/>
          <p:nvPr/>
        </p:nvSpPr>
        <p:spPr>
          <a:xfrm flipH="1" rot="10800000">
            <a:off x="390885" y="4028614"/>
            <a:ext cx="4124100" cy="794700"/>
          </a:xfrm>
          <a:prstGeom prst="roundRect">
            <a:avLst>
              <a:gd fmla="val 26566"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1" name="Google Shape;1581;p48"/>
          <p:cNvGrpSpPr/>
          <p:nvPr/>
        </p:nvGrpSpPr>
        <p:grpSpPr>
          <a:xfrm>
            <a:off x="4628511" y="4028621"/>
            <a:ext cx="4124100" cy="794700"/>
            <a:chOff x="4628511" y="4028621"/>
            <a:chExt cx="4124100" cy="794700"/>
          </a:xfrm>
        </p:grpSpPr>
        <p:sp>
          <p:nvSpPr>
            <p:cNvPr id="1582" name="Google Shape;1582;p48"/>
            <p:cNvSpPr/>
            <p:nvPr/>
          </p:nvSpPr>
          <p:spPr>
            <a:xfrm>
              <a:off x="4628511" y="4028621"/>
              <a:ext cx="4124100" cy="794700"/>
            </a:xfrm>
            <a:prstGeom prst="roundRect">
              <a:avLst>
                <a:gd fmla="val 23605"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3" name="Google Shape;1583;p48"/>
            <p:cNvGrpSpPr/>
            <p:nvPr/>
          </p:nvGrpSpPr>
          <p:grpSpPr>
            <a:xfrm rot="10800000">
              <a:off x="4791160" y="4163662"/>
              <a:ext cx="3816469" cy="524620"/>
              <a:chOff x="720217" y="589395"/>
              <a:chExt cx="7703813" cy="1063706"/>
            </a:xfrm>
          </p:grpSpPr>
          <p:sp>
            <p:nvSpPr>
              <p:cNvPr id="1584" name="Google Shape;1584;p4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4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4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13" name="Google Shape;1613;p48"/>
          <p:cNvSpPr txBox="1"/>
          <p:nvPr>
            <p:ph type="title"/>
          </p:nvPr>
        </p:nvSpPr>
        <p:spPr>
          <a:xfrm>
            <a:off x="2391900" y="3013088"/>
            <a:ext cx="4360200" cy="531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14" name="Google Shape;1614;p48"/>
          <p:cNvSpPr txBox="1"/>
          <p:nvPr>
            <p:ph idx="1" type="subTitle"/>
          </p:nvPr>
        </p:nvSpPr>
        <p:spPr>
          <a:xfrm>
            <a:off x="1012025" y="855075"/>
            <a:ext cx="7119900" cy="158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15" name="Google Shape;1615;p48"/>
          <p:cNvGrpSpPr/>
          <p:nvPr/>
        </p:nvGrpSpPr>
        <p:grpSpPr>
          <a:xfrm>
            <a:off x="684185" y="4181481"/>
            <a:ext cx="3537636" cy="467822"/>
            <a:chOff x="1980025" y="4246275"/>
            <a:chExt cx="3653450" cy="510500"/>
          </a:xfrm>
        </p:grpSpPr>
        <p:sp>
          <p:nvSpPr>
            <p:cNvPr id="1616" name="Google Shape;1616;p48"/>
            <p:cNvSpPr/>
            <p:nvPr/>
          </p:nvSpPr>
          <p:spPr>
            <a:xfrm>
              <a:off x="1980025" y="4585500"/>
              <a:ext cx="3653450" cy="171275"/>
            </a:xfrm>
            <a:custGeom>
              <a:rect b="b" l="l" r="r" t="t"/>
              <a:pathLst>
                <a:path extrusionOk="0" h="6851"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8"/>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8"/>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8"/>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8"/>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8"/>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1"/>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1"/>
                  </a:lnTo>
                  <a:lnTo>
                    <a:pt x="142418" y="5350"/>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0"/>
                  </a:lnTo>
                  <a:lnTo>
                    <a:pt x="120172" y="5611"/>
                  </a:lnTo>
                  <a:lnTo>
                    <a:pt x="119454" y="5872"/>
                  </a:lnTo>
                  <a:lnTo>
                    <a:pt x="118671" y="6003"/>
                  </a:lnTo>
                  <a:lnTo>
                    <a:pt x="117888" y="6068"/>
                  </a:lnTo>
                  <a:lnTo>
                    <a:pt x="117105" y="6133"/>
                  </a:lnTo>
                  <a:lnTo>
                    <a:pt x="116322" y="6068"/>
                  </a:lnTo>
                  <a:lnTo>
                    <a:pt x="115540" y="6003"/>
                  </a:lnTo>
                  <a:lnTo>
                    <a:pt x="114757" y="5872"/>
                  </a:lnTo>
                  <a:lnTo>
                    <a:pt x="114039" y="5611"/>
                  </a:lnTo>
                  <a:lnTo>
                    <a:pt x="113321" y="5350"/>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0"/>
                  </a:lnTo>
                  <a:lnTo>
                    <a:pt x="91009" y="5611"/>
                  </a:lnTo>
                  <a:lnTo>
                    <a:pt x="90292" y="5872"/>
                  </a:lnTo>
                  <a:lnTo>
                    <a:pt x="89509" y="6003"/>
                  </a:lnTo>
                  <a:lnTo>
                    <a:pt x="88726" y="6068"/>
                  </a:lnTo>
                  <a:lnTo>
                    <a:pt x="87943" y="6133"/>
                  </a:lnTo>
                  <a:lnTo>
                    <a:pt x="87160" y="6068"/>
                  </a:lnTo>
                  <a:lnTo>
                    <a:pt x="86377" y="6003"/>
                  </a:lnTo>
                  <a:lnTo>
                    <a:pt x="85595" y="5872"/>
                  </a:lnTo>
                  <a:lnTo>
                    <a:pt x="84877" y="5611"/>
                  </a:lnTo>
                  <a:lnTo>
                    <a:pt x="84159" y="5350"/>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0"/>
                  </a:lnTo>
                  <a:lnTo>
                    <a:pt x="61847" y="5611"/>
                  </a:lnTo>
                  <a:lnTo>
                    <a:pt x="61130" y="5872"/>
                  </a:lnTo>
                  <a:lnTo>
                    <a:pt x="60347" y="6003"/>
                  </a:lnTo>
                  <a:lnTo>
                    <a:pt x="59564" y="6068"/>
                  </a:lnTo>
                  <a:lnTo>
                    <a:pt x="58781" y="6133"/>
                  </a:lnTo>
                  <a:lnTo>
                    <a:pt x="57998" y="6068"/>
                  </a:lnTo>
                  <a:lnTo>
                    <a:pt x="57215" y="6003"/>
                  </a:lnTo>
                  <a:lnTo>
                    <a:pt x="56432" y="5872"/>
                  </a:lnTo>
                  <a:lnTo>
                    <a:pt x="55715" y="5611"/>
                  </a:lnTo>
                  <a:lnTo>
                    <a:pt x="54997" y="5350"/>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0"/>
                  </a:lnTo>
                  <a:lnTo>
                    <a:pt x="32685" y="5611"/>
                  </a:lnTo>
                  <a:lnTo>
                    <a:pt x="31967" y="5872"/>
                  </a:lnTo>
                  <a:lnTo>
                    <a:pt x="31185" y="6003"/>
                  </a:lnTo>
                  <a:lnTo>
                    <a:pt x="30402" y="6068"/>
                  </a:lnTo>
                  <a:lnTo>
                    <a:pt x="29619" y="6133"/>
                  </a:lnTo>
                  <a:lnTo>
                    <a:pt x="28836" y="6068"/>
                  </a:lnTo>
                  <a:lnTo>
                    <a:pt x="28053" y="6003"/>
                  </a:lnTo>
                  <a:lnTo>
                    <a:pt x="27270" y="5872"/>
                  </a:lnTo>
                  <a:lnTo>
                    <a:pt x="26553" y="5611"/>
                  </a:lnTo>
                  <a:lnTo>
                    <a:pt x="25835" y="5350"/>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8"/>
            <p:cNvSpPr/>
            <p:nvPr/>
          </p:nvSpPr>
          <p:spPr>
            <a:xfrm>
              <a:off x="1980025" y="4415875"/>
              <a:ext cx="3653450" cy="171300"/>
            </a:xfrm>
            <a:custGeom>
              <a:rect b="b" l="l" r="r" t="t"/>
              <a:pathLst>
                <a:path extrusionOk="0" h="6852"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9"/>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9"/>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9"/>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9"/>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9"/>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2"/>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2"/>
                  </a:lnTo>
                  <a:lnTo>
                    <a:pt x="142418" y="5351"/>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1"/>
                  </a:lnTo>
                  <a:lnTo>
                    <a:pt x="120172" y="5612"/>
                  </a:lnTo>
                  <a:lnTo>
                    <a:pt x="119454" y="5872"/>
                  </a:lnTo>
                  <a:lnTo>
                    <a:pt x="118671" y="6003"/>
                  </a:lnTo>
                  <a:lnTo>
                    <a:pt x="117888" y="6068"/>
                  </a:lnTo>
                  <a:lnTo>
                    <a:pt x="117105" y="6133"/>
                  </a:lnTo>
                  <a:lnTo>
                    <a:pt x="116322" y="6068"/>
                  </a:lnTo>
                  <a:lnTo>
                    <a:pt x="115540" y="6003"/>
                  </a:lnTo>
                  <a:lnTo>
                    <a:pt x="114757" y="5872"/>
                  </a:lnTo>
                  <a:lnTo>
                    <a:pt x="114039" y="5612"/>
                  </a:lnTo>
                  <a:lnTo>
                    <a:pt x="113321" y="5351"/>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1"/>
                  </a:lnTo>
                  <a:lnTo>
                    <a:pt x="91009" y="5612"/>
                  </a:lnTo>
                  <a:lnTo>
                    <a:pt x="90292" y="5872"/>
                  </a:lnTo>
                  <a:lnTo>
                    <a:pt x="89509" y="6003"/>
                  </a:lnTo>
                  <a:lnTo>
                    <a:pt x="88726" y="6068"/>
                  </a:lnTo>
                  <a:lnTo>
                    <a:pt x="87943" y="6133"/>
                  </a:lnTo>
                  <a:lnTo>
                    <a:pt x="87160" y="6068"/>
                  </a:lnTo>
                  <a:lnTo>
                    <a:pt x="86377" y="6003"/>
                  </a:lnTo>
                  <a:lnTo>
                    <a:pt x="85595" y="5872"/>
                  </a:lnTo>
                  <a:lnTo>
                    <a:pt x="84877" y="5612"/>
                  </a:lnTo>
                  <a:lnTo>
                    <a:pt x="84159" y="5351"/>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1"/>
                  </a:lnTo>
                  <a:lnTo>
                    <a:pt x="61847" y="5612"/>
                  </a:lnTo>
                  <a:lnTo>
                    <a:pt x="61130" y="5872"/>
                  </a:lnTo>
                  <a:lnTo>
                    <a:pt x="60347" y="6003"/>
                  </a:lnTo>
                  <a:lnTo>
                    <a:pt x="59564" y="6068"/>
                  </a:lnTo>
                  <a:lnTo>
                    <a:pt x="58781" y="6133"/>
                  </a:lnTo>
                  <a:lnTo>
                    <a:pt x="57998" y="6068"/>
                  </a:lnTo>
                  <a:lnTo>
                    <a:pt x="57215" y="6003"/>
                  </a:lnTo>
                  <a:lnTo>
                    <a:pt x="56432" y="5872"/>
                  </a:lnTo>
                  <a:lnTo>
                    <a:pt x="55715" y="5612"/>
                  </a:lnTo>
                  <a:lnTo>
                    <a:pt x="54997" y="5351"/>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1"/>
                  </a:lnTo>
                  <a:lnTo>
                    <a:pt x="32685" y="5612"/>
                  </a:lnTo>
                  <a:lnTo>
                    <a:pt x="31967" y="5872"/>
                  </a:lnTo>
                  <a:lnTo>
                    <a:pt x="31185" y="6003"/>
                  </a:lnTo>
                  <a:lnTo>
                    <a:pt x="30402" y="6068"/>
                  </a:lnTo>
                  <a:lnTo>
                    <a:pt x="29619" y="6133"/>
                  </a:lnTo>
                  <a:lnTo>
                    <a:pt x="28836" y="6068"/>
                  </a:lnTo>
                  <a:lnTo>
                    <a:pt x="28053" y="6003"/>
                  </a:lnTo>
                  <a:lnTo>
                    <a:pt x="27270" y="5872"/>
                  </a:lnTo>
                  <a:lnTo>
                    <a:pt x="26553" y="5612"/>
                  </a:lnTo>
                  <a:lnTo>
                    <a:pt x="25835" y="5351"/>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48"/>
            <p:cNvSpPr/>
            <p:nvPr/>
          </p:nvSpPr>
          <p:spPr>
            <a:xfrm>
              <a:off x="1980025" y="4246275"/>
              <a:ext cx="3653450" cy="171275"/>
            </a:xfrm>
            <a:custGeom>
              <a:rect b="b" l="l" r="r" t="t"/>
              <a:pathLst>
                <a:path extrusionOk="0" h="6851" w="146138">
                  <a:moveTo>
                    <a:pt x="15070" y="0"/>
                  </a:moveTo>
                  <a:lnTo>
                    <a:pt x="14157" y="65"/>
                  </a:lnTo>
                  <a:lnTo>
                    <a:pt x="13309" y="130"/>
                  </a:lnTo>
                  <a:lnTo>
                    <a:pt x="12526" y="326"/>
                  </a:lnTo>
                  <a:lnTo>
                    <a:pt x="11678" y="522"/>
                  </a:lnTo>
                  <a:lnTo>
                    <a:pt x="10895" y="848"/>
                  </a:lnTo>
                  <a:lnTo>
                    <a:pt x="10112" y="1240"/>
                  </a:lnTo>
                  <a:lnTo>
                    <a:pt x="9395" y="1631"/>
                  </a:lnTo>
                  <a:lnTo>
                    <a:pt x="8677" y="2153"/>
                  </a:lnTo>
                  <a:lnTo>
                    <a:pt x="6263" y="4175"/>
                  </a:lnTo>
                  <a:lnTo>
                    <a:pt x="5611" y="4632"/>
                  </a:lnTo>
                  <a:lnTo>
                    <a:pt x="4893" y="5089"/>
                  </a:lnTo>
                  <a:lnTo>
                    <a:pt x="4110" y="5415"/>
                  </a:lnTo>
                  <a:lnTo>
                    <a:pt x="3327" y="5676"/>
                  </a:lnTo>
                  <a:lnTo>
                    <a:pt x="2544" y="5937"/>
                  </a:lnTo>
                  <a:lnTo>
                    <a:pt x="1696" y="6067"/>
                  </a:lnTo>
                  <a:lnTo>
                    <a:pt x="848" y="6133"/>
                  </a:lnTo>
                  <a:lnTo>
                    <a:pt x="0" y="6133"/>
                  </a:lnTo>
                  <a:lnTo>
                    <a:pt x="0" y="6850"/>
                  </a:lnTo>
                  <a:lnTo>
                    <a:pt x="913" y="6850"/>
                  </a:lnTo>
                  <a:lnTo>
                    <a:pt x="1827" y="6785"/>
                  </a:lnTo>
                  <a:lnTo>
                    <a:pt x="2740" y="6589"/>
                  </a:lnTo>
                  <a:lnTo>
                    <a:pt x="3653" y="6393"/>
                  </a:lnTo>
                  <a:lnTo>
                    <a:pt x="4502" y="6067"/>
                  </a:lnTo>
                  <a:lnTo>
                    <a:pt x="5284"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0"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6"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3" y="2218"/>
                  </a:lnTo>
                  <a:lnTo>
                    <a:pt x="39666" y="1827"/>
                  </a:lnTo>
                  <a:lnTo>
                    <a:pt x="40383" y="1501"/>
                  </a:lnTo>
                  <a:lnTo>
                    <a:pt x="41101" y="1240"/>
                  </a:lnTo>
                  <a:lnTo>
                    <a:pt x="41884" y="1044"/>
                  </a:lnTo>
                  <a:lnTo>
                    <a:pt x="42667" y="848"/>
                  </a:lnTo>
                  <a:lnTo>
                    <a:pt x="43450" y="783"/>
                  </a:lnTo>
                  <a:lnTo>
                    <a:pt x="44233" y="718"/>
                  </a:lnTo>
                  <a:lnTo>
                    <a:pt x="45015" y="783"/>
                  </a:lnTo>
                  <a:lnTo>
                    <a:pt x="45798" y="848"/>
                  </a:lnTo>
                  <a:lnTo>
                    <a:pt x="46516" y="1044"/>
                  </a:lnTo>
                  <a:lnTo>
                    <a:pt x="47299" y="1240"/>
                  </a:lnTo>
                  <a:lnTo>
                    <a:pt x="48016"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3" y="6328"/>
                  </a:lnTo>
                  <a:lnTo>
                    <a:pt x="62956" y="6002"/>
                  </a:lnTo>
                  <a:lnTo>
                    <a:pt x="63739" y="5676"/>
                  </a:lnTo>
                  <a:lnTo>
                    <a:pt x="64457" y="5219"/>
                  </a:lnTo>
                  <a:lnTo>
                    <a:pt x="65109" y="4697"/>
                  </a:lnTo>
                  <a:lnTo>
                    <a:pt x="67588"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0"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39" y="6720"/>
                  </a:lnTo>
                  <a:lnTo>
                    <a:pt x="90488" y="6524"/>
                  </a:lnTo>
                  <a:lnTo>
                    <a:pt x="91336" y="6328"/>
                  </a:lnTo>
                  <a:lnTo>
                    <a:pt x="92119" y="6002"/>
                  </a:lnTo>
                  <a:lnTo>
                    <a:pt x="92901" y="5676"/>
                  </a:lnTo>
                  <a:lnTo>
                    <a:pt x="93619" y="5219"/>
                  </a:lnTo>
                  <a:lnTo>
                    <a:pt x="94271" y="4697"/>
                  </a:lnTo>
                  <a:lnTo>
                    <a:pt x="96751" y="2740"/>
                  </a:lnTo>
                  <a:lnTo>
                    <a:pt x="97338" y="2218"/>
                  </a:lnTo>
                  <a:lnTo>
                    <a:pt x="97990" y="1827"/>
                  </a:lnTo>
                  <a:lnTo>
                    <a:pt x="98708" y="1501"/>
                  </a:lnTo>
                  <a:lnTo>
                    <a:pt x="99425"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8" y="1827"/>
                  </a:lnTo>
                  <a:lnTo>
                    <a:pt x="107711" y="2218"/>
                  </a:lnTo>
                  <a:lnTo>
                    <a:pt x="108298" y="2675"/>
                  </a:lnTo>
                  <a:lnTo>
                    <a:pt x="110777" y="4697"/>
                  </a:lnTo>
                  <a:lnTo>
                    <a:pt x="111429" y="5219"/>
                  </a:lnTo>
                  <a:lnTo>
                    <a:pt x="112147" y="5676"/>
                  </a:lnTo>
                  <a:lnTo>
                    <a:pt x="112930" y="6002"/>
                  </a:lnTo>
                  <a:lnTo>
                    <a:pt x="113713" y="6328"/>
                  </a:lnTo>
                  <a:lnTo>
                    <a:pt x="114561" y="6524"/>
                  </a:lnTo>
                  <a:lnTo>
                    <a:pt x="115409" y="6720"/>
                  </a:lnTo>
                  <a:lnTo>
                    <a:pt x="116257" y="6850"/>
                  </a:lnTo>
                  <a:lnTo>
                    <a:pt x="117953"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0" y="1044"/>
                  </a:lnTo>
                  <a:lnTo>
                    <a:pt x="130088" y="848"/>
                  </a:lnTo>
                  <a:lnTo>
                    <a:pt x="130871" y="783"/>
                  </a:lnTo>
                  <a:lnTo>
                    <a:pt x="131654" y="718"/>
                  </a:lnTo>
                  <a:lnTo>
                    <a:pt x="132502" y="783"/>
                  </a:lnTo>
                  <a:lnTo>
                    <a:pt x="133220" y="848"/>
                  </a:lnTo>
                  <a:lnTo>
                    <a:pt x="134002" y="1044"/>
                  </a:lnTo>
                  <a:lnTo>
                    <a:pt x="134785" y="1240"/>
                  </a:lnTo>
                  <a:lnTo>
                    <a:pt x="135503" y="1501"/>
                  </a:lnTo>
                  <a:lnTo>
                    <a:pt x="136221" y="1827"/>
                  </a:lnTo>
                  <a:lnTo>
                    <a:pt x="136873" y="2218"/>
                  </a:lnTo>
                  <a:lnTo>
                    <a:pt x="137460" y="2740"/>
                  </a:lnTo>
                  <a:lnTo>
                    <a:pt x="139939" y="4697"/>
                  </a:lnTo>
                  <a:lnTo>
                    <a:pt x="140592" y="5219"/>
                  </a:lnTo>
                  <a:lnTo>
                    <a:pt x="141309" y="5611"/>
                  </a:lnTo>
                  <a:lnTo>
                    <a:pt x="142027" y="6002"/>
                  </a:lnTo>
                  <a:lnTo>
                    <a:pt x="142810" y="6328"/>
                  </a:lnTo>
                  <a:lnTo>
                    <a:pt x="143658" y="6524"/>
                  </a:lnTo>
                  <a:lnTo>
                    <a:pt x="144441" y="6720"/>
                  </a:lnTo>
                  <a:lnTo>
                    <a:pt x="145289" y="6785"/>
                  </a:lnTo>
                  <a:lnTo>
                    <a:pt x="146137" y="6850"/>
                  </a:lnTo>
                  <a:lnTo>
                    <a:pt x="146137" y="6133"/>
                  </a:lnTo>
                  <a:lnTo>
                    <a:pt x="145354" y="6067"/>
                  </a:lnTo>
                  <a:lnTo>
                    <a:pt x="144571" y="6002"/>
                  </a:lnTo>
                  <a:lnTo>
                    <a:pt x="143854" y="5806"/>
                  </a:lnTo>
                  <a:lnTo>
                    <a:pt x="143136" y="5611"/>
                  </a:lnTo>
                  <a:lnTo>
                    <a:pt x="142418" y="5350"/>
                  </a:lnTo>
                  <a:lnTo>
                    <a:pt x="141701" y="5023"/>
                  </a:lnTo>
                  <a:lnTo>
                    <a:pt x="141048" y="4632"/>
                  </a:lnTo>
                  <a:lnTo>
                    <a:pt x="140461" y="4175"/>
                  </a:lnTo>
                  <a:lnTo>
                    <a:pt x="138047" y="2153"/>
                  </a:lnTo>
                  <a:lnTo>
                    <a:pt x="137330" y="1631"/>
                  </a:lnTo>
                  <a:lnTo>
                    <a:pt x="136612" y="1240"/>
                  </a:lnTo>
                  <a:lnTo>
                    <a:pt x="135829" y="848"/>
                  </a:lnTo>
                  <a:lnTo>
                    <a:pt x="135046" y="522"/>
                  </a:lnTo>
                  <a:lnTo>
                    <a:pt x="134263" y="326"/>
                  </a:lnTo>
                  <a:lnTo>
                    <a:pt x="133415" y="130"/>
                  </a:lnTo>
                  <a:lnTo>
                    <a:pt x="132567" y="65"/>
                  </a:lnTo>
                  <a:lnTo>
                    <a:pt x="131654" y="0"/>
                  </a:lnTo>
                  <a:lnTo>
                    <a:pt x="130806" y="65"/>
                  </a:lnTo>
                  <a:lnTo>
                    <a:pt x="129958" y="130"/>
                  </a:lnTo>
                  <a:lnTo>
                    <a:pt x="129109" y="326"/>
                  </a:lnTo>
                  <a:lnTo>
                    <a:pt x="128327" y="522"/>
                  </a:lnTo>
                  <a:lnTo>
                    <a:pt x="127478" y="848"/>
                  </a:lnTo>
                  <a:lnTo>
                    <a:pt x="126761" y="1240"/>
                  </a:lnTo>
                  <a:lnTo>
                    <a:pt x="126043" y="1631"/>
                  </a:lnTo>
                  <a:lnTo>
                    <a:pt x="125326" y="2153"/>
                  </a:lnTo>
                  <a:lnTo>
                    <a:pt x="122912" y="4175"/>
                  </a:lnTo>
                  <a:lnTo>
                    <a:pt x="122259" y="4632"/>
                  </a:lnTo>
                  <a:lnTo>
                    <a:pt x="121607" y="5023"/>
                  </a:lnTo>
                  <a:lnTo>
                    <a:pt x="120889" y="5350"/>
                  </a:lnTo>
                  <a:lnTo>
                    <a:pt x="120172" y="5611"/>
                  </a:lnTo>
                  <a:lnTo>
                    <a:pt x="119454" y="5872"/>
                  </a:lnTo>
                  <a:lnTo>
                    <a:pt x="118671" y="6002"/>
                  </a:lnTo>
                  <a:lnTo>
                    <a:pt x="117888" y="6067"/>
                  </a:lnTo>
                  <a:lnTo>
                    <a:pt x="117105" y="6133"/>
                  </a:lnTo>
                  <a:lnTo>
                    <a:pt x="116322" y="6067"/>
                  </a:lnTo>
                  <a:lnTo>
                    <a:pt x="115540" y="6002"/>
                  </a:lnTo>
                  <a:lnTo>
                    <a:pt x="114757" y="5872"/>
                  </a:lnTo>
                  <a:lnTo>
                    <a:pt x="114039" y="5611"/>
                  </a:lnTo>
                  <a:lnTo>
                    <a:pt x="113321" y="5350"/>
                  </a:lnTo>
                  <a:lnTo>
                    <a:pt x="112604" y="5023"/>
                  </a:lnTo>
                  <a:lnTo>
                    <a:pt x="111951" y="4632"/>
                  </a:lnTo>
                  <a:lnTo>
                    <a:pt x="111299" y="4175"/>
                  </a:lnTo>
                  <a:lnTo>
                    <a:pt x="108885" y="2153"/>
                  </a:lnTo>
                  <a:lnTo>
                    <a:pt x="108168" y="1631"/>
                  </a:lnTo>
                  <a:lnTo>
                    <a:pt x="107450" y="1240"/>
                  </a:lnTo>
                  <a:lnTo>
                    <a:pt x="106732" y="848"/>
                  </a:lnTo>
                  <a:lnTo>
                    <a:pt x="105884" y="522"/>
                  </a:lnTo>
                  <a:lnTo>
                    <a:pt x="105101" y="326"/>
                  </a:lnTo>
                  <a:lnTo>
                    <a:pt x="104253" y="130"/>
                  </a:lnTo>
                  <a:lnTo>
                    <a:pt x="103405" y="65"/>
                  </a:lnTo>
                  <a:lnTo>
                    <a:pt x="102557" y="0"/>
                  </a:lnTo>
                  <a:lnTo>
                    <a:pt x="101644" y="65"/>
                  </a:lnTo>
                  <a:lnTo>
                    <a:pt x="100795" y="130"/>
                  </a:lnTo>
                  <a:lnTo>
                    <a:pt x="99947" y="326"/>
                  </a:lnTo>
                  <a:lnTo>
                    <a:pt x="99164" y="522"/>
                  </a:lnTo>
                  <a:lnTo>
                    <a:pt x="98382" y="848"/>
                  </a:lnTo>
                  <a:lnTo>
                    <a:pt x="97599" y="1240"/>
                  </a:lnTo>
                  <a:lnTo>
                    <a:pt x="96881" y="1631"/>
                  </a:lnTo>
                  <a:lnTo>
                    <a:pt x="96163" y="2153"/>
                  </a:lnTo>
                  <a:lnTo>
                    <a:pt x="93750" y="4175"/>
                  </a:lnTo>
                  <a:lnTo>
                    <a:pt x="93097" y="4632"/>
                  </a:lnTo>
                  <a:lnTo>
                    <a:pt x="92445" y="5023"/>
                  </a:lnTo>
                  <a:lnTo>
                    <a:pt x="91727" y="5350"/>
                  </a:lnTo>
                  <a:lnTo>
                    <a:pt x="91009" y="5611"/>
                  </a:lnTo>
                  <a:lnTo>
                    <a:pt x="90292" y="5872"/>
                  </a:lnTo>
                  <a:lnTo>
                    <a:pt x="89509" y="6002"/>
                  </a:lnTo>
                  <a:lnTo>
                    <a:pt x="88726" y="6067"/>
                  </a:lnTo>
                  <a:lnTo>
                    <a:pt x="87943" y="6133"/>
                  </a:lnTo>
                  <a:lnTo>
                    <a:pt x="87160" y="6067"/>
                  </a:lnTo>
                  <a:lnTo>
                    <a:pt x="86377" y="6002"/>
                  </a:lnTo>
                  <a:lnTo>
                    <a:pt x="85595" y="5872"/>
                  </a:lnTo>
                  <a:lnTo>
                    <a:pt x="84877" y="5611"/>
                  </a:lnTo>
                  <a:lnTo>
                    <a:pt x="84159" y="5350"/>
                  </a:lnTo>
                  <a:lnTo>
                    <a:pt x="83442" y="5023"/>
                  </a:lnTo>
                  <a:lnTo>
                    <a:pt x="82789" y="4632"/>
                  </a:lnTo>
                  <a:lnTo>
                    <a:pt x="82137" y="4175"/>
                  </a:lnTo>
                  <a:lnTo>
                    <a:pt x="79723" y="2153"/>
                  </a:lnTo>
                  <a:lnTo>
                    <a:pt x="79005" y="1631"/>
                  </a:lnTo>
                  <a:lnTo>
                    <a:pt x="78288" y="1240"/>
                  </a:lnTo>
                  <a:lnTo>
                    <a:pt x="77570" y="848"/>
                  </a:lnTo>
                  <a:lnTo>
                    <a:pt x="76722" y="522"/>
                  </a:lnTo>
                  <a:lnTo>
                    <a:pt x="75939" y="326"/>
                  </a:lnTo>
                  <a:lnTo>
                    <a:pt x="75091" y="130"/>
                  </a:lnTo>
                  <a:lnTo>
                    <a:pt x="74243" y="65"/>
                  </a:lnTo>
                  <a:lnTo>
                    <a:pt x="73395" y="0"/>
                  </a:lnTo>
                  <a:lnTo>
                    <a:pt x="72481" y="65"/>
                  </a:lnTo>
                  <a:lnTo>
                    <a:pt x="71633" y="130"/>
                  </a:lnTo>
                  <a:lnTo>
                    <a:pt x="70785" y="326"/>
                  </a:lnTo>
                  <a:lnTo>
                    <a:pt x="70002" y="522"/>
                  </a:lnTo>
                  <a:lnTo>
                    <a:pt x="69219" y="848"/>
                  </a:lnTo>
                  <a:lnTo>
                    <a:pt x="68437" y="1240"/>
                  </a:lnTo>
                  <a:lnTo>
                    <a:pt x="67719" y="1631"/>
                  </a:lnTo>
                  <a:lnTo>
                    <a:pt x="67001" y="2153"/>
                  </a:lnTo>
                  <a:lnTo>
                    <a:pt x="64587" y="4175"/>
                  </a:lnTo>
                  <a:lnTo>
                    <a:pt x="63935" y="4632"/>
                  </a:lnTo>
                  <a:lnTo>
                    <a:pt x="63283" y="5023"/>
                  </a:lnTo>
                  <a:lnTo>
                    <a:pt x="62630" y="5350"/>
                  </a:lnTo>
                  <a:lnTo>
                    <a:pt x="61847" y="5611"/>
                  </a:lnTo>
                  <a:lnTo>
                    <a:pt x="61130" y="5872"/>
                  </a:lnTo>
                  <a:lnTo>
                    <a:pt x="60347" y="6002"/>
                  </a:lnTo>
                  <a:lnTo>
                    <a:pt x="59564" y="6067"/>
                  </a:lnTo>
                  <a:lnTo>
                    <a:pt x="58781" y="6133"/>
                  </a:lnTo>
                  <a:lnTo>
                    <a:pt x="57998" y="6067"/>
                  </a:lnTo>
                  <a:lnTo>
                    <a:pt x="57215" y="6002"/>
                  </a:lnTo>
                  <a:lnTo>
                    <a:pt x="56432" y="5872"/>
                  </a:lnTo>
                  <a:lnTo>
                    <a:pt x="55715" y="5611"/>
                  </a:lnTo>
                  <a:lnTo>
                    <a:pt x="54997" y="5350"/>
                  </a:lnTo>
                  <a:lnTo>
                    <a:pt x="54279" y="5023"/>
                  </a:lnTo>
                  <a:lnTo>
                    <a:pt x="53627" y="4632"/>
                  </a:lnTo>
                  <a:lnTo>
                    <a:pt x="52975" y="4175"/>
                  </a:lnTo>
                  <a:lnTo>
                    <a:pt x="50561" y="2153"/>
                  </a:lnTo>
                  <a:lnTo>
                    <a:pt x="49843" y="1631"/>
                  </a:lnTo>
                  <a:lnTo>
                    <a:pt x="49126" y="1240"/>
                  </a:lnTo>
                  <a:lnTo>
                    <a:pt x="48408" y="848"/>
                  </a:lnTo>
                  <a:lnTo>
                    <a:pt x="47560" y="522"/>
                  </a:lnTo>
                  <a:lnTo>
                    <a:pt x="46777" y="326"/>
                  </a:lnTo>
                  <a:lnTo>
                    <a:pt x="45929" y="130"/>
                  </a:lnTo>
                  <a:lnTo>
                    <a:pt x="45081" y="65"/>
                  </a:lnTo>
                  <a:lnTo>
                    <a:pt x="44233" y="0"/>
                  </a:lnTo>
                  <a:lnTo>
                    <a:pt x="43319" y="65"/>
                  </a:lnTo>
                  <a:lnTo>
                    <a:pt x="42471" y="130"/>
                  </a:lnTo>
                  <a:lnTo>
                    <a:pt x="41623" y="326"/>
                  </a:lnTo>
                  <a:lnTo>
                    <a:pt x="40840" y="522"/>
                  </a:lnTo>
                  <a:lnTo>
                    <a:pt x="40057" y="848"/>
                  </a:lnTo>
                  <a:lnTo>
                    <a:pt x="39274" y="1240"/>
                  </a:lnTo>
                  <a:lnTo>
                    <a:pt x="38557" y="1631"/>
                  </a:lnTo>
                  <a:lnTo>
                    <a:pt x="37839" y="2153"/>
                  </a:lnTo>
                  <a:lnTo>
                    <a:pt x="35425" y="4175"/>
                  </a:lnTo>
                  <a:lnTo>
                    <a:pt x="34773" y="4632"/>
                  </a:lnTo>
                  <a:lnTo>
                    <a:pt x="34120" y="5023"/>
                  </a:lnTo>
                  <a:lnTo>
                    <a:pt x="33468" y="5350"/>
                  </a:lnTo>
                  <a:lnTo>
                    <a:pt x="32685" y="5611"/>
                  </a:lnTo>
                  <a:lnTo>
                    <a:pt x="31967" y="5872"/>
                  </a:lnTo>
                  <a:lnTo>
                    <a:pt x="31185" y="6002"/>
                  </a:lnTo>
                  <a:lnTo>
                    <a:pt x="30402" y="6067"/>
                  </a:lnTo>
                  <a:lnTo>
                    <a:pt x="29619" y="6133"/>
                  </a:lnTo>
                  <a:lnTo>
                    <a:pt x="28836" y="6067"/>
                  </a:lnTo>
                  <a:lnTo>
                    <a:pt x="28053" y="6002"/>
                  </a:lnTo>
                  <a:lnTo>
                    <a:pt x="27270" y="5872"/>
                  </a:lnTo>
                  <a:lnTo>
                    <a:pt x="26553" y="5611"/>
                  </a:lnTo>
                  <a:lnTo>
                    <a:pt x="25835" y="5350"/>
                  </a:lnTo>
                  <a:lnTo>
                    <a:pt x="25117" y="5023"/>
                  </a:lnTo>
                  <a:lnTo>
                    <a:pt x="24465" y="4632"/>
                  </a:lnTo>
                  <a:lnTo>
                    <a:pt x="23813" y="4175"/>
                  </a:lnTo>
                  <a:lnTo>
                    <a:pt x="21399" y="2153"/>
                  </a:lnTo>
                  <a:lnTo>
                    <a:pt x="20681" y="1631"/>
                  </a:lnTo>
                  <a:lnTo>
                    <a:pt x="19963" y="1240"/>
                  </a:lnTo>
                  <a:lnTo>
                    <a:pt x="19246" y="848"/>
                  </a:lnTo>
                  <a:lnTo>
                    <a:pt x="18398" y="522"/>
                  </a:lnTo>
                  <a:lnTo>
                    <a:pt x="17615" y="326"/>
                  </a:lnTo>
                  <a:lnTo>
                    <a:pt x="16767" y="130"/>
                  </a:lnTo>
                  <a:lnTo>
                    <a:pt x="15919" y="65"/>
                  </a:lnTo>
                  <a:lnTo>
                    <a:pt x="150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_1_1">
    <p:spTree>
      <p:nvGrpSpPr>
        <p:cNvPr id="1619" name="Shape 1619"/>
        <p:cNvGrpSpPr/>
        <p:nvPr/>
      </p:nvGrpSpPr>
      <p:grpSpPr>
        <a:xfrm>
          <a:off x="0" y="0"/>
          <a:ext cx="0" cy="0"/>
          <a:chOff x="0" y="0"/>
          <a:chExt cx="0" cy="0"/>
        </a:xfrm>
      </p:grpSpPr>
      <p:grpSp>
        <p:nvGrpSpPr>
          <p:cNvPr id="1620" name="Google Shape;1620;p49"/>
          <p:cNvGrpSpPr/>
          <p:nvPr/>
        </p:nvGrpSpPr>
        <p:grpSpPr>
          <a:xfrm>
            <a:off x="3791041" y="4157157"/>
            <a:ext cx="632452" cy="666115"/>
            <a:chOff x="6923046" y="2124600"/>
            <a:chExt cx="851100" cy="896400"/>
          </a:xfrm>
        </p:grpSpPr>
        <p:sp>
          <p:nvSpPr>
            <p:cNvPr id="1621" name="Google Shape;1621;p49"/>
            <p:cNvSpPr/>
            <p:nvPr/>
          </p:nvSpPr>
          <p:spPr>
            <a:xfrm>
              <a:off x="6923046" y="21246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2" name="Google Shape;1622;p49"/>
            <p:cNvGrpSpPr/>
            <p:nvPr/>
          </p:nvGrpSpPr>
          <p:grpSpPr>
            <a:xfrm>
              <a:off x="7085043" y="2302829"/>
              <a:ext cx="539759" cy="539921"/>
              <a:chOff x="9613206" y="2302829"/>
              <a:chExt cx="539759" cy="539921"/>
            </a:xfrm>
          </p:grpSpPr>
          <p:sp>
            <p:nvSpPr>
              <p:cNvPr id="1623" name="Google Shape;1623;p49"/>
              <p:cNvSpPr/>
              <p:nvPr/>
            </p:nvSpPr>
            <p:spPr>
              <a:xfrm>
                <a:off x="9613206" y="2302829"/>
                <a:ext cx="539759" cy="539921"/>
              </a:xfrm>
              <a:custGeom>
                <a:rect b="b" l="l" r="r" t="t"/>
                <a:pathLst>
                  <a:path extrusionOk="0" h="13371" w="13367">
                    <a:moveTo>
                      <a:pt x="6685" y="1"/>
                    </a:moveTo>
                    <a:cubicBezTo>
                      <a:pt x="2993" y="1"/>
                      <a:pt x="0" y="2993"/>
                      <a:pt x="0" y="6686"/>
                    </a:cubicBezTo>
                    <a:cubicBezTo>
                      <a:pt x="0" y="10378"/>
                      <a:pt x="2993" y="13370"/>
                      <a:pt x="6685" y="13370"/>
                    </a:cubicBezTo>
                    <a:cubicBezTo>
                      <a:pt x="10374" y="13370"/>
                      <a:pt x="13366" y="10378"/>
                      <a:pt x="13366" y="6686"/>
                    </a:cubicBezTo>
                    <a:cubicBezTo>
                      <a:pt x="13366" y="2993"/>
                      <a:pt x="10374" y="1"/>
                      <a:pt x="668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49"/>
              <p:cNvSpPr/>
              <p:nvPr/>
            </p:nvSpPr>
            <p:spPr>
              <a:xfrm>
                <a:off x="9883112" y="2573786"/>
                <a:ext cx="181508" cy="235294"/>
              </a:xfrm>
              <a:custGeom>
                <a:rect b="b" l="l" r="r" t="t"/>
                <a:pathLst>
                  <a:path extrusionOk="0" h="5827" w="4495">
                    <a:moveTo>
                      <a:pt x="539" y="0"/>
                    </a:moveTo>
                    <a:lnTo>
                      <a:pt x="1" y="1484"/>
                    </a:lnTo>
                    <a:lnTo>
                      <a:pt x="1049" y="3235"/>
                    </a:lnTo>
                    <a:lnTo>
                      <a:pt x="644" y="5405"/>
                    </a:lnTo>
                    <a:cubicBezTo>
                      <a:pt x="630" y="5486"/>
                      <a:pt x="662" y="5570"/>
                      <a:pt x="729" y="5620"/>
                    </a:cubicBezTo>
                    <a:lnTo>
                      <a:pt x="954" y="5785"/>
                    </a:lnTo>
                    <a:cubicBezTo>
                      <a:pt x="992" y="5813"/>
                      <a:pt x="1038" y="5827"/>
                      <a:pt x="1083" y="5827"/>
                    </a:cubicBezTo>
                    <a:cubicBezTo>
                      <a:pt x="1145" y="5827"/>
                      <a:pt x="1206" y="5801"/>
                      <a:pt x="1249" y="5750"/>
                    </a:cubicBezTo>
                    <a:lnTo>
                      <a:pt x="4330" y="2089"/>
                    </a:lnTo>
                    <a:cubicBezTo>
                      <a:pt x="4495" y="1892"/>
                      <a:pt x="4456" y="1600"/>
                      <a:pt x="4249" y="1456"/>
                    </a:cubicBezTo>
                    <a:lnTo>
                      <a:pt x="2585" y="299"/>
                    </a:lnTo>
                    <a:lnTo>
                      <a:pt x="539"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49"/>
              <p:cNvSpPr/>
              <p:nvPr/>
            </p:nvSpPr>
            <p:spPr>
              <a:xfrm>
                <a:off x="9715571" y="2327543"/>
                <a:ext cx="258876" cy="226814"/>
              </a:xfrm>
              <a:custGeom>
                <a:rect b="b" l="l" r="r" t="t"/>
                <a:pathLst>
                  <a:path extrusionOk="0" h="5617" w="6411">
                    <a:moveTo>
                      <a:pt x="1361" y="1"/>
                    </a:moveTo>
                    <a:cubicBezTo>
                      <a:pt x="876" y="222"/>
                      <a:pt x="419" y="504"/>
                      <a:pt x="0" y="838"/>
                    </a:cubicBezTo>
                    <a:lnTo>
                      <a:pt x="408" y="1534"/>
                    </a:lnTo>
                    <a:cubicBezTo>
                      <a:pt x="500" y="1678"/>
                      <a:pt x="531" y="1854"/>
                      <a:pt x="493" y="2023"/>
                    </a:cubicBezTo>
                    <a:lnTo>
                      <a:pt x="134" y="3580"/>
                    </a:lnTo>
                    <a:cubicBezTo>
                      <a:pt x="99" y="3721"/>
                      <a:pt x="141" y="3869"/>
                      <a:pt x="243" y="3974"/>
                    </a:cubicBezTo>
                    <a:lnTo>
                      <a:pt x="1709" y="5486"/>
                    </a:lnTo>
                    <a:cubicBezTo>
                      <a:pt x="1792" y="5569"/>
                      <a:pt x="1903" y="5616"/>
                      <a:pt x="2016" y="5616"/>
                    </a:cubicBezTo>
                    <a:cubicBezTo>
                      <a:pt x="2033" y="5616"/>
                      <a:pt x="2051" y="5615"/>
                      <a:pt x="2068" y="5613"/>
                    </a:cubicBezTo>
                    <a:lnTo>
                      <a:pt x="2269" y="5592"/>
                    </a:lnTo>
                    <a:lnTo>
                      <a:pt x="2226" y="4702"/>
                    </a:lnTo>
                    <a:cubicBezTo>
                      <a:pt x="2216" y="4484"/>
                      <a:pt x="2371" y="4291"/>
                      <a:pt x="2589" y="4256"/>
                    </a:cubicBezTo>
                    <a:lnTo>
                      <a:pt x="4203" y="3992"/>
                    </a:lnTo>
                    <a:lnTo>
                      <a:pt x="5068" y="3011"/>
                    </a:lnTo>
                    <a:lnTo>
                      <a:pt x="5602" y="2402"/>
                    </a:lnTo>
                    <a:lnTo>
                      <a:pt x="6218" y="2199"/>
                    </a:lnTo>
                    <a:cubicBezTo>
                      <a:pt x="6383" y="2139"/>
                      <a:pt x="6411" y="1914"/>
                      <a:pt x="6263" y="1815"/>
                    </a:cubicBezTo>
                    <a:lnTo>
                      <a:pt x="4660" y="820"/>
                    </a:lnTo>
                    <a:lnTo>
                      <a:pt x="4255" y="1843"/>
                    </a:lnTo>
                    <a:lnTo>
                      <a:pt x="2989" y="1115"/>
                    </a:lnTo>
                    <a:lnTo>
                      <a:pt x="3781" y="732"/>
                    </a:lnTo>
                    <a:cubicBezTo>
                      <a:pt x="4082" y="583"/>
                      <a:pt x="3974" y="134"/>
                      <a:pt x="3645" y="134"/>
                    </a:cubicBezTo>
                    <a:cubicBezTo>
                      <a:pt x="3640" y="134"/>
                      <a:pt x="3635" y="134"/>
                      <a:pt x="3629" y="134"/>
                    </a:cubicBezTo>
                    <a:lnTo>
                      <a:pt x="2694" y="173"/>
                    </a:lnTo>
                    <a:lnTo>
                      <a:pt x="1709" y="591"/>
                    </a:lnTo>
                    <a:lnTo>
                      <a:pt x="136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26" name="Google Shape;1626;p49"/>
          <p:cNvSpPr/>
          <p:nvPr/>
        </p:nvSpPr>
        <p:spPr>
          <a:xfrm flipH="1">
            <a:off x="391000" y="4166525"/>
            <a:ext cx="3311400" cy="666000"/>
          </a:xfrm>
          <a:prstGeom prst="roundRect">
            <a:avLst>
              <a:gd fmla="val 24962"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7" name="Google Shape;1627;p49"/>
          <p:cNvGrpSpPr/>
          <p:nvPr/>
        </p:nvGrpSpPr>
        <p:grpSpPr>
          <a:xfrm>
            <a:off x="4533300" y="3091600"/>
            <a:ext cx="4219800" cy="1731900"/>
            <a:chOff x="4533300" y="3091600"/>
            <a:chExt cx="4219800" cy="1731900"/>
          </a:xfrm>
        </p:grpSpPr>
        <p:sp>
          <p:nvSpPr>
            <p:cNvPr id="1628" name="Google Shape;1628;p49"/>
            <p:cNvSpPr/>
            <p:nvPr/>
          </p:nvSpPr>
          <p:spPr>
            <a:xfrm flipH="1">
              <a:off x="4533300" y="3091600"/>
              <a:ext cx="4219800" cy="17319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9" name="Google Shape;1629;p49"/>
            <p:cNvGrpSpPr/>
            <p:nvPr/>
          </p:nvGrpSpPr>
          <p:grpSpPr>
            <a:xfrm rot="-5400000">
              <a:off x="6020203" y="2103596"/>
              <a:ext cx="1246000" cy="3707897"/>
              <a:chOff x="640418" y="589165"/>
              <a:chExt cx="1330912" cy="3960583"/>
            </a:xfrm>
          </p:grpSpPr>
          <p:sp>
            <p:nvSpPr>
              <p:cNvPr id="1630" name="Google Shape;1630;p49"/>
              <p:cNvSpPr/>
              <p:nvPr/>
            </p:nvSpPr>
            <p:spPr>
              <a:xfrm>
                <a:off x="707619" y="589165"/>
                <a:ext cx="1202884" cy="3954194"/>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49"/>
              <p:cNvSpPr/>
              <p:nvPr/>
            </p:nvSpPr>
            <p:spPr>
              <a:xfrm>
                <a:off x="640418" y="592398"/>
                <a:ext cx="262409" cy="883057"/>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49"/>
              <p:cNvSpPr/>
              <p:nvPr/>
            </p:nvSpPr>
            <p:spPr>
              <a:xfrm>
                <a:off x="640418" y="2764656"/>
                <a:ext cx="118466" cy="1023765"/>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49"/>
              <p:cNvSpPr/>
              <p:nvPr/>
            </p:nvSpPr>
            <p:spPr>
              <a:xfrm>
                <a:off x="1715307" y="3676356"/>
                <a:ext cx="256020" cy="86704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49"/>
              <p:cNvSpPr/>
              <p:nvPr/>
            </p:nvSpPr>
            <p:spPr>
              <a:xfrm>
                <a:off x="1859252" y="1369776"/>
                <a:ext cx="112078" cy="995055"/>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49"/>
              <p:cNvSpPr/>
              <p:nvPr/>
            </p:nvSpPr>
            <p:spPr>
              <a:xfrm>
                <a:off x="950707" y="720331"/>
                <a:ext cx="1020610" cy="3823029"/>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49"/>
              <p:cNvSpPr/>
              <p:nvPr/>
            </p:nvSpPr>
            <p:spPr>
              <a:xfrm>
                <a:off x="640418" y="589165"/>
                <a:ext cx="1030154" cy="383904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49"/>
              <p:cNvSpPr/>
              <p:nvPr/>
            </p:nvSpPr>
            <p:spPr>
              <a:xfrm>
                <a:off x="1110663" y="3487611"/>
                <a:ext cx="860657" cy="1055787"/>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49"/>
              <p:cNvSpPr/>
              <p:nvPr/>
            </p:nvSpPr>
            <p:spPr>
              <a:xfrm>
                <a:off x="1708919" y="1238610"/>
                <a:ext cx="262409" cy="143650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49"/>
              <p:cNvSpPr/>
              <p:nvPr/>
            </p:nvSpPr>
            <p:spPr>
              <a:xfrm>
                <a:off x="640418" y="589165"/>
                <a:ext cx="867045" cy="1081421"/>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49"/>
              <p:cNvSpPr/>
              <p:nvPr/>
            </p:nvSpPr>
            <p:spPr>
              <a:xfrm>
                <a:off x="640418" y="2460677"/>
                <a:ext cx="268797" cy="1455671"/>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49"/>
              <p:cNvSpPr/>
              <p:nvPr/>
            </p:nvSpPr>
            <p:spPr>
              <a:xfrm>
                <a:off x="640418" y="589165"/>
                <a:ext cx="975811" cy="3570321"/>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49"/>
              <p:cNvSpPr/>
              <p:nvPr/>
            </p:nvSpPr>
            <p:spPr>
              <a:xfrm>
                <a:off x="1005130" y="1005065"/>
                <a:ext cx="966188" cy="3538299"/>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49"/>
              <p:cNvSpPr/>
              <p:nvPr/>
            </p:nvSpPr>
            <p:spPr>
              <a:xfrm>
                <a:off x="640418" y="589165"/>
                <a:ext cx="988588" cy="3627898"/>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49"/>
              <p:cNvSpPr/>
              <p:nvPr/>
            </p:nvSpPr>
            <p:spPr>
              <a:xfrm>
                <a:off x="992273" y="953876"/>
                <a:ext cx="979044" cy="3589487"/>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49"/>
              <p:cNvSpPr/>
              <p:nvPr/>
            </p:nvSpPr>
            <p:spPr>
              <a:xfrm>
                <a:off x="640418" y="2431888"/>
                <a:ext cx="281575" cy="1513248"/>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9"/>
              <p:cNvSpPr/>
              <p:nvPr/>
            </p:nvSpPr>
            <p:spPr>
              <a:xfrm>
                <a:off x="640418" y="589165"/>
                <a:ext cx="879823" cy="1106976"/>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9"/>
              <p:cNvSpPr/>
              <p:nvPr/>
            </p:nvSpPr>
            <p:spPr>
              <a:xfrm>
                <a:off x="1097885" y="3462056"/>
                <a:ext cx="873434" cy="1081342"/>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9"/>
              <p:cNvSpPr/>
              <p:nvPr/>
            </p:nvSpPr>
            <p:spPr>
              <a:xfrm>
                <a:off x="1696141" y="1213055"/>
                <a:ext cx="275186" cy="1490848"/>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49"/>
              <p:cNvSpPr/>
              <p:nvPr/>
            </p:nvSpPr>
            <p:spPr>
              <a:xfrm>
                <a:off x="694762" y="589165"/>
                <a:ext cx="991822" cy="3855051"/>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49"/>
              <p:cNvSpPr/>
              <p:nvPr/>
            </p:nvSpPr>
            <p:spPr>
              <a:xfrm>
                <a:off x="934696" y="701165"/>
                <a:ext cx="988667" cy="3842195"/>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49"/>
              <p:cNvSpPr/>
              <p:nvPr/>
            </p:nvSpPr>
            <p:spPr>
              <a:xfrm>
                <a:off x="1846474" y="1337833"/>
                <a:ext cx="124855" cy="1065331"/>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49"/>
              <p:cNvSpPr/>
              <p:nvPr/>
            </p:nvSpPr>
            <p:spPr>
              <a:xfrm>
                <a:off x="1702530" y="3653955"/>
                <a:ext cx="268797" cy="88944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49"/>
              <p:cNvSpPr/>
              <p:nvPr/>
            </p:nvSpPr>
            <p:spPr>
              <a:xfrm>
                <a:off x="640418" y="2726244"/>
                <a:ext cx="131244" cy="1094198"/>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49"/>
              <p:cNvSpPr/>
              <p:nvPr/>
            </p:nvSpPr>
            <p:spPr>
              <a:xfrm>
                <a:off x="640418" y="589165"/>
                <a:ext cx="275186" cy="908690"/>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49"/>
              <p:cNvSpPr/>
              <p:nvPr/>
            </p:nvSpPr>
            <p:spPr>
              <a:xfrm>
                <a:off x="640418" y="589165"/>
                <a:ext cx="1330895" cy="3960583"/>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56" name="Google Shape;1656;p49"/>
          <p:cNvSpPr txBox="1"/>
          <p:nvPr>
            <p:ph type="title"/>
          </p:nvPr>
        </p:nvSpPr>
        <p:spPr>
          <a:xfrm>
            <a:off x="5277900" y="686493"/>
            <a:ext cx="3146100" cy="1076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657" name="Google Shape;1657;p49"/>
          <p:cNvSpPr txBox="1"/>
          <p:nvPr>
            <p:ph idx="1" type="subTitle"/>
          </p:nvPr>
        </p:nvSpPr>
        <p:spPr>
          <a:xfrm>
            <a:off x="5277900" y="1763194"/>
            <a:ext cx="3146100" cy="918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58" name="Google Shape;1658;p49"/>
          <p:cNvGrpSpPr/>
          <p:nvPr/>
        </p:nvGrpSpPr>
        <p:grpSpPr>
          <a:xfrm>
            <a:off x="643223" y="4311203"/>
            <a:ext cx="2806946" cy="358014"/>
            <a:chOff x="1980025" y="4246275"/>
            <a:chExt cx="3653450" cy="510500"/>
          </a:xfrm>
        </p:grpSpPr>
        <p:sp>
          <p:nvSpPr>
            <p:cNvPr id="1659" name="Google Shape;1659;p49"/>
            <p:cNvSpPr/>
            <p:nvPr/>
          </p:nvSpPr>
          <p:spPr>
            <a:xfrm>
              <a:off x="1980025" y="4585500"/>
              <a:ext cx="3653450" cy="171275"/>
            </a:xfrm>
            <a:custGeom>
              <a:rect b="b" l="l" r="r" t="t"/>
              <a:pathLst>
                <a:path extrusionOk="0" h="6851"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8"/>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8"/>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8"/>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8"/>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8"/>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1"/>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1"/>
                  </a:lnTo>
                  <a:lnTo>
                    <a:pt x="142418" y="5350"/>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0"/>
                  </a:lnTo>
                  <a:lnTo>
                    <a:pt x="120172" y="5611"/>
                  </a:lnTo>
                  <a:lnTo>
                    <a:pt x="119454" y="5872"/>
                  </a:lnTo>
                  <a:lnTo>
                    <a:pt x="118671" y="6003"/>
                  </a:lnTo>
                  <a:lnTo>
                    <a:pt x="117888" y="6068"/>
                  </a:lnTo>
                  <a:lnTo>
                    <a:pt x="117105" y="6133"/>
                  </a:lnTo>
                  <a:lnTo>
                    <a:pt x="116322" y="6068"/>
                  </a:lnTo>
                  <a:lnTo>
                    <a:pt x="115540" y="6003"/>
                  </a:lnTo>
                  <a:lnTo>
                    <a:pt x="114757" y="5872"/>
                  </a:lnTo>
                  <a:lnTo>
                    <a:pt x="114039" y="5611"/>
                  </a:lnTo>
                  <a:lnTo>
                    <a:pt x="113321" y="5350"/>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0"/>
                  </a:lnTo>
                  <a:lnTo>
                    <a:pt x="91009" y="5611"/>
                  </a:lnTo>
                  <a:lnTo>
                    <a:pt x="90292" y="5872"/>
                  </a:lnTo>
                  <a:lnTo>
                    <a:pt x="89509" y="6003"/>
                  </a:lnTo>
                  <a:lnTo>
                    <a:pt x="88726" y="6068"/>
                  </a:lnTo>
                  <a:lnTo>
                    <a:pt x="87943" y="6133"/>
                  </a:lnTo>
                  <a:lnTo>
                    <a:pt x="87160" y="6068"/>
                  </a:lnTo>
                  <a:lnTo>
                    <a:pt x="86377" y="6003"/>
                  </a:lnTo>
                  <a:lnTo>
                    <a:pt x="85595" y="5872"/>
                  </a:lnTo>
                  <a:lnTo>
                    <a:pt x="84877" y="5611"/>
                  </a:lnTo>
                  <a:lnTo>
                    <a:pt x="84159" y="5350"/>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0"/>
                  </a:lnTo>
                  <a:lnTo>
                    <a:pt x="61847" y="5611"/>
                  </a:lnTo>
                  <a:lnTo>
                    <a:pt x="61130" y="5872"/>
                  </a:lnTo>
                  <a:lnTo>
                    <a:pt x="60347" y="6003"/>
                  </a:lnTo>
                  <a:lnTo>
                    <a:pt x="59564" y="6068"/>
                  </a:lnTo>
                  <a:lnTo>
                    <a:pt x="58781" y="6133"/>
                  </a:lnTo>
                  <a:lnTo>
                    <a:pt x="57998" y="6068"/>
                  </a:lnTo>
                  <a:lnTo>
                    <a:pt x="57215" y="6003"/>
                  </a:lnTo>
                  <a:lnTo>
                    <a:pt x="56432" y="5872"/>
                  </a:lnTo>
                  <a:lnTo>
                    <a:pt x="55715" y="5611"/>
                  </a:lnTo>
                  <a:lnTo>
                    <a:pt x="54997" y="5350"/>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0"/>
                  </a:lnTo>
                  <a:lnTo>
                    <a:pt x="32685" y="5611"/>
                  </a:lnTo>
                  <a:lnTo>
                    <a:pt x="31967" y="5872"/>
                  </a:lnTo>
                  <a:lnTo>
                    <a:pt x="31185" y="6003"/>
                  </a:lnTo>
                  <a:lnTo>
                    <a:pt x="30402" y="6068"/>
                  </a:lnTo>
                  <a:lnTo>
                    <a:pt x="29619" y="6133"/>
                  </a:lnTo>
                  <a:lnTo>
                    <a:pt x="28836" y="6068"/>
                  </a:lnTo>
                  <a:lnTo>
                    <a:pt x="28053" y="6003"/>
                  </a:lnTo>
                  <a:lnTo>
                    <a:pt x="27270" y="5872"/>
                  </a:lnTo>
                  <a:lnTo>
                    <a:pt x="26553" y="5611"/>
                  </a:lnTo>
                  <a:lnTo>
                    <a:pt x="25835" y="5350"/>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9"/>
            <p:cNvSpPr/>
            <p:nvPr/>
          </p:nvSpPr>
          <p:spPr>
            <a:xfrm>
              <a:off x="1980025" y="4415875"/>
              <a:ext cx="3653450" cy="171300"/>
            </a:xfrm>
            <a:custGeom>
              <a:rect b="b" l="l" r="r" t="t"/>
              <a:pathLst>
                <a:path extrusionOk="0" h="6852"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9"/>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9"/>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9"/>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9"/>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9"/>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2"/>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2"/>
                  </a:lnTo>
                  <a:lnTo>
                    <a:pt x="142418" y="5351"/>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1"/>
                  </a:lnTo>
                  <a:lnTo>
                    <a:pt x="120172" y="5612"/>
                  </a:lnTo>
                  <a:lnTo>
                    <a:pt x="119454" y="5872"/>
                  </a:lnTo>
                  <a:lnTo>
                    <a:pt x="118671" y="6003"/>
                  </a:lnTo>
                  <a:lnTo>
                    <a:pt x="117888" y="6068"/>
                  </a:lnTo>
                  <a:lnTo>
                    <a:pt x="117105" y="6133"/>
                  </a:lnTo>
                  <a:lnTo>
                    <a:pt x="116322" y="6068"/>
                  </a:lnTo>
                  <a:lnTo>
                    <a:pt x="115540" y="6003"/>
                  </a:lnTo>
                  <a:lnTo>
                    <a:pt x="114757" y="5872"/>
                  </a:lnTo>
                  <a:lnTo>
                    <a:pt x="114039" y="5612"/>
                  </a:lnTo>
                  <a:lnTo>
                    <a:pt x="113321" y="5351"/>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1"/>
                  </a:lnTo>
                  <a:lnTo>
                    <a:pt x="91009" y="5612"/>
                  </a:lnTo>
                  <a:lnTo>
                    <a:pt x="90292" y="5872"/>
                  </a:lnTo>
                  <a:lnTo>
                    <a:pt x="89509" y="6003"/>
                  </a:lnTo>
                  <a:lnTo>
                    <a:pt x="88726" y="6068"/>
                  </a:lnTo>
                  <a:lnTo>
                    <a:pt x="87943" y="6133"/>
                  </a:lnTo>
                  <a:lnTo>
                    <a:pt x="87160" y="6068"/>
                  </a:lnTo>
                  <a:lnTo>
                    <a:pt x="86377" y="6003"/>
                  </a:lnTo>
                  <a:lnTo>
                    <a:pt x="85595" y="5872"/>
                  </a:lnTo>
                  <a:lnTo>
                    <a:pt x="84877" y="5612"/>
                  </a:lnTo>
                  <a:lnTo>
                    <a:pt x="84159" y="5351"/>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1"/>
                  </a:lnTo>
                  <a:lnTo>
                    <a:pt x="61847" y="5612"/>
                  </a:lnTo>
                  <a:lnTo>
                    <a:pt x="61130" y="5872"/>
                  </a:lnTo>
                  <a:lnTo>
                    <a:pt x="60347" y="6003"/>
                  </a:lnTo>
                  <a:lnTo>
                    <a:pt x="59564" y="6068"/>
                  </a:lnTo>
                  <a:lnTo>
                    <a:pt x="58781" y="6133"/>
                  </a:lnTo>
                  <a:lnTo>
                    <a:pt x="57998" y="6068"/>
                  </a:lnTo>
                  <a:lnTo>
                    <a:pt x="57215" y="6003"/>
                  </a:lnTo>
                  <a:lnTo>
                    <a:pt x="56432" y="5872"/>
                  </a:lnTo>
                  <a:lnTo>
                    <a:pt x="55715" y="5612"/>
                  </a:lnTo>
                  <a:lnTo>
                    <a:pt x="54997" y="5351"/>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1"/>
                  </a:lnTo>
                  <a:lnTo>
                    <a:pt x="32685" y="5612"/>
                  </a:lnTo>
                  <a:lnTo>
                    <a:pt x="31967" y="5872"/>
                  </a:lnTo>
                  <a:lnTo>
                    <a:pt x="31185" y="6003"/>
                  </a:lnTo>
                  <a:lnTo>
                    <a:pt x="30402" y="6068"/>
                  </a:lnTo>
                  <a:lnTo>
                    <a:pt x="29619" y="6133"/>
                  </a:lnTo>
                  <a:lnTo>
                    <a:pt x="28836" y="6068"/>
                  </a:lnTo>
                  <a:lnTo>
                    <a:pt x="28053" y="6003"/>
                  </a:lnTo>
                  <a:lnTo>
                    <a:pt x="27270" y="5872"/>
                  </a:lnTo>
                  <a:lnTo>
                    <a:pt x="26553" y="5612"/>
                  </a:lnTo>
                  <a:lnTo>
                    <a:pt x="25835" y="5351"/>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9"/>
            <p:cNvSpPr/>
            <p:nvPr/>
          </p:nvSpPr>
          <p:spPr>
            <a:xfrm>
              <a:off x="1980025" y="4246275"/>
              <a:ext cx="3653450" cy="171275"/>
            </a:xfrm>
            <a:custGeom>
              <a:rect b="b" l="l" r="r" t="t"/>
              <a:pathLst>
                <a:path extrusionOk="0" h="6851" w="146138">
                  <a:moveTo>
                    <a:pt x="15070" y="0"/>
                  </a:moveTo>
                  <a:lnTo>
                    <a:pt x="14157" y="65"/>
                  </a:lnTo>
                  <a:lnTo>
                    <a:pt x="13309" y="130"/>
                  </a:lnTo>
                  <a:lnTo>
                    <a:pt x="12526" y="326"/>
                  </a:lnTo>
                  <a:lnTo>
                    <a:pt x="11678" y="522"/>
                  </a:lnTo>
                  <a:lnTo>
                    <a:pt x="10895" y="848"/>
                  </a:lnTo>
                  <a:lnTo>
                    <a:pt x="10112" y="1240"/>
                  </a:lnTo>
                  <a:lnTo>
                    <a:pt x="9395" y="1631"/>
                  </a:lnTo>
                  <a:lnTo>
                    <a:pt x="8677" y="2153"/>
                  </a:lnTo>
                  <a:lnTo>
                    <a:pt x="6263" y="4175"/>
                  </a:lnTo>
                  <a:lnTo>
                    <a:pt x="5611" y="4632"/>
                  </a:lnTo>
                  <a:lnTo>
                    <a:pt x="4893" y="5089"/>
                  </a:lnTo>
                  <a:lnTo>
                    <a:pt x="4110" y="5415"/>
                  </a:lnTo>
                  <a:lnTo>
                    <a:pt x="3327" y="5676"/>
                  </a:lnTo>
                  <a:lnTo>
                    <a:pt x="2544" y="5937"/>
                  </a:lnTo>
                  <a:lnTo>
                    <a:pt x="1696" y="6067"/>
                  </a:lnTo>
                  <a:lnTo>
                    <a:pt x="848" y="6133"/>
                  </a:lnTo>
                  <a:lnTo>
                    <a:pt x="0" y="6133"/>
                  </a:lnTo>
                  <a:lnTo>
                    <a:pt x="0" y="6850"/>
                  </a:lnTo>
                  <a:lnTo>
                    <a:pt x="913" y="6850"/>
                  </a:lnTo>
                  <a:lnTo>
                    <a:pt x="1827" y="6785"/>
                  </a:lnTo>
                  <a:lnTo>
                    <a:pt x="2740" y="6589"/>
                  </a:lnTo>
                  <a:lnTo>
                    <a:pt x="3653" y="6393"/>
                  </a:lnTo>
                  <a:lnTo>
                    <a:pt x="4502" y="6067"/>
                  </a:lnTo>
                  <a:lnTo>
                    <a:pt x="5284"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0"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6"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3" y="2218"/>
                  </a:lnTo>
                  <a:lnTo>
                    <a:pt x="39666" y="1827"/>
                  </a:lnTo>
                  <a:lnTo>
                    <a:pt x="40383" y="1501"/>
                  </a:lnTo>
                  <a:lnTo>
                    <a:pt x="41101" y="1240"/>
                  </a:lnTo>
                  <a:lnTo>
                    <a:pt x="41884" y="1044"/>
                  </a:lnTo>
                  <a:lnTo>
                    <a:pt x="42667" y="848"/>
                  </a:lnTo>
                  <a:lnTo>
                    <a:pt x="43450" y="783"/>
                  </a:lnTo>
                  <a:lnTo>
                    <a:pt x="44233" y="718"/>
                  </a:lnTo>
                  <a:lnTo>
                    <a:pt x="45015" y="783"/>
                  </a:lnTo>
                  <a:lnTo>
                    <a:pt x="45798" y="848"/>
                  </a:lnTo>
                  <a:lnTo>
                    <a:pt x="46516" y="1044"/>
                  </a:lnTo>
                  <a:lnTo>
                    <a:pt x="47299" y="1240"/>
                  </a:lnTo>
                  <a:lnTo>
                    <a:pt x="48016"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3" y="6328"/>
                  </a:lnTo>
                  <a:lnTo>
                    <a:pt x="62956" y="6002"/>
                  </a:lnTo>
                  <a:lnTo>
                    <a:pt x="63739" y="5676"/>
                  </a:lnTo>
                  <a:lnTo>
                    <a:pt x="64457" y="5219"/>
                  </a:lnTo>
                  <a:lnTo>
                    <a:pt x="65109" y="4697"/>
                  </a:lnTo>
                  <a:lnTo>
                    <a:pt x="67588"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0"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39" y="6720"/>
                  </a:lnTo>
                  <a:lnTo>
                    <a:pt x="90488" y="6524"/>
                  </a:lnTo>
                  <a:lnTo>
                    <a:pt x="91336" y="6328"/>
                  </a:lnTo>
                  <a:lnTo>
                    <a:pt x="92119" y="6002"/>
                  </a:lnTo>
                  <a:lnTo>
                    <a:pt x="92901" y="5676"/>
                  </a:lnTo>
                  <a:lnTo>
                    <a:pt x="93619" y="5219"/>
                  </a:lnTo>
                  <a:lnTo>
                    <a:pt x="94271" y="4697"/>
                  </a:lnTo>
                  <a:lnTo>
                    <a:pt x="96751" y="2740"/>
                  </a:lnTo>
                  <a:lnTo>
                    <a:pt x="97338" y="2218"/>
                  </a:lnTo>
                  <a:lnTo>
                    <a:pt x="97990" y="1827"/>
                  </a:lnTo>
                  <a:lnTo>
                    <a:pt x="98708" y="1501"/>
                  </a:lnTo>
                  <a:lnTo>
                    <a:pt x="99425"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8" y="1827"/>
                  </a:lnTo>
                  <a:lnTo>
                    <a:pt x="107711" y="2218"/>
                  </a:lnTo>
                  <a:lnTo>
                    <a:pt x="108298" y="2675"/>
                  </a:lnTo>
                  <a:lnTo>
                    <a:pt x="110777" y="4697"/>
                  </a:lnTo>
                  <a:lnTo>
                    <a:pt x="111429" y="5219"/>
                  </a:lnTo>
                  <a:lnTo>
                    <a:pt x="112147" y="5676"/>
                  </a:lnTo>
                  <a:lnTo>
                    <a:pt x="112930" y="6002"/>
                  </a:lnTo>
                  <a:lnTo>
                    <a:pt x="113713" y="6328"/>
                  </a:lnTo>
                  <a:lnTo>
                    <a:pt x="114561" y="6524"/>
                  </a:lnTo>
                  <a:lnTo>
                    <a:pt x="115409" y="6720"/>
                  </a:lnTo>
                  <a:lnTo>
                    <a:pt x="116257" y="6850"/>
                  </a:lnTo>
                  <a:lnTo>
                    <a:pt x="117953"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0" y="1044"/>
                  </a:lnTo>
                  <a:lnTo>
                    <a:pt x="130088" y="848"/>
                  </a:lnTo>
                  <a:lnTo>
                    <a:pt x="130871" y="783"/>
                  </a:lnTo>
                  <a:lnTo>
                    <a:pt x="131654" y="718"/>
                  </a:lnTo>
                  <a:lnTo>
                    <a:pt x="132502" y="783"/>
                  </a:lnTo>
                  <a:lnTo>
                    <a:pt x="133220" y="848"/>
                  </a:lnTo>
                  <a:lnTo>
                    <a:pt x="134002" y="1044"/>
                  </a:lnTo>
                  <a:lnTo>
                    <a:pt x="134785" y="1240"/>
                  </a:lnTo>
                  <a:lnTo>
                    <a:pt x="135503" y="1501"/>
                  </a:lnTo>
                  <a:lnTo>
                    <a:pt x="136221" y="1827"/>
                  </a:lnTo>
                  <a:lnTo>
                    <a:pt x="136873" y="2218"/>
                  </a:lnTo>
                  <a:lnTo>
                    <a:pt x="137460" y="2740"/>
                  </a:lnTo>
                  <a:lnTo>
                    <a:pt x="139939" y="4697"/>
                  </a:lnTo>
                  <a:lnTo>
                    <a:pt x="140592" y="5219"/>
                  </a:lnTo>
                  <a:lnTo>
                    <a:pt x="141309" y="5611"/>
                  </a:lnTo>
                  <a:lnTo>
                    <a:pt x="142027" y="6002"/>
                  </a:lnTo>
                  <a:lnTo>
                    <a:pt x="142810" y="6328"/>
                  </a:lnTo>
                  <a:lnTo>
                    <a:pt x="143658" y="6524"/>
                  </a:lnTo>
                  <a:lnTo>
                    <a:pt x="144441" y="6720"/>
                  </a:lnTo>
                  <a:lnTo>
                    <a:pt x="145289" y="6785"/>
                  </a:lnTo>
                  <a:lnTo>
                    <a:pt x="146137" y="6850"/>
                  </a:lnTo>
                  <a:lnTo>
                    <a:pt x="146137" y="6133"/>
                  </a:lnTo>
                  <a:lnTo>
                    <a:pt x="145354" y="6067"/>
                  </a:lnTo>
                  <a:lnTo>
                    <a:pt x="144571" y="6002"/>
                  </a:lnTo>
                  <a:lnTo>
                    <a:pt x="143854" y="5806"/>
                  </a:lnTo>
                  <a:lnTo>
                    <a:pt x="143136" y="5611"/>
                  </a:lnTo>
                  <a:lnTo>
                    <a:pt x="142418" y="5350"/>
                  </a:lnTo>
                  <a:lnTo>
                    <a:pt x="141701" y="5023"/>
                  </a:lnTo>
                  <a:lnTo>
                    <a:pt x="141048" y="4632"/>
                  </a:lnTo>
                  <a:lnTo>
                    <a:pt x="140461" y="4175"/>
                  </a:lnTo>
                  <a:lnTo>
                    <a:pt x="138047" y="2153"/>
                  </a:lnTo>
                  <a:lnTo>
                    <a:pt x="137330" y="1631"/>
                  </a:lnTo>
                  <a:lnTo>
                    <a:pt x="136612" y="1240"/>
                  </a:lnTo>
                  <a:lnTo>
                    <a:pt x="135829" y="848"/>
                  </a:lnTo>
                  <a:lnTo>
                    <a:pt x="135046" y="522"/>
                  </a:lnTo>
                  <a:lnTo>
                    <a:pt x="134263" y="326"/>
                  </a:lnTo>
                  <a:lnTo>
                    <a:pt x="133415" y="130"/>
                  </a:lnTo>
                  <a:lnTo>
                    <a:pt x="132567" y="65"/>
                  </a:lnTo>
                  <a:lnTo>
                    <a:pt x="131654" y="0"/>
                  </a:lnTo>
                  <a:lnTo>
                    <a:pt x="130806" y="65"/>
                  </a:lnTo>
                  <a:lnTo>
                    <a:pt x="129958" y="130"/>
                  </a:lnTo>
                  <a:lnTo>
                    <a:pt x="129109" y="326"/>
                  </a:lnTo>
                  <a:lnTo>
                    <a:pt x="128327" y="522"/>
                  </a:lnTo>
                  <a:lnTo>
                    <a:pt x="127478" y="848"/>
                  </a:lnTo>
                  <a:lnTo>
                    <a:pt x="126761" y="1240"/>
                  </a:lnTo>
                  <a:lnTo>
                    <a:pt x="126043" y="1631"/>
                  </a:lnTo>
                  <a:lnTo>
                    <a:pt x="125326" y="2153"/>
                  </a:lnTo>
                  <a:lnTo>
                    <a:pt x="122912" y="4175"/>
                  </a:lnTo>
                  <a:lnTo>
                    <a:pt x="122259" y="4632"/>
                  </a:lnTo>
                  <a:lnTo>
                    <a:pt x="121607" y="5023"/>
                  </a:lnTo>
                  <a:lnTo>
                    <a:pt x="120889" y="5350"/>
                  </a:lnTo>
                  <a:lnTo>
                    <a:pt x="120172" y="5611"/>
                  </a:lnTo>
                  <a:lnTo>
                    <a:pt x="119454" y="5872"/>
                  </a:lnTo>
                  <a:lnTo>
                    <a:pt x="118671" y="6002"/>
                  </a:lnTo>
                  <a:lnTo>
                    <a:pt x="117888" y="6067"/>
                  </a:lnTo>
                  <a:lnTo>
                    <a:pt x="117105" y="6133"/>
                  </a:lnTo>
                  <a:lnTo>
                    <a:pt x="116322" y="6067"/>
                  </a:lnTo>
                  <a:lnTo>
                    <a:pt x="115540" y="6002"/>
                  </a:lnTo>
                  <a:lnTo>
                    <a:pt x="114757" y="5872"/>
                  </a:lnTo>
                  <a:lnTo>
                    <a:pt x="114039" y="5611"/>
                  </a:lnTo>
                  <a:lnTo>
                    <a:pt x="113321" y="5350"/>
                  </a:lnTo>
                  <a:lnTo>
                    <a:pt x="112604" y="5023"/>
                  </a:lnTo>
                  <a:lnTo>
                    <a:pt x="111951" y="4632"/>
                  </a:lnTo>
                  <a:lnTo>
                    <a:pt x="111299" y="4175"/>
                  </a:lnTo>
                  <a:lnTo>
                    <a:pt x="108885" y="2153"/>
                  </a:lnTo>
                  <a:lnTo>
                    <a:pt x="108168" y="1631"/>
                  </a:lnTo>
                  <a:lnTo>
                    <a:pt x="107450" y="1240"/>
                  </a:lnTo>
                  <a:lnTo>
                    <a:pt x="106732" y="848"/>
                  </a:lnTo>
                  <a:lnTo>
                    <a:pt x="105884" y="522"/>
                  </a:lnTo>
                  <a:lnTo>
                    <a:pt x="105101" y="326"/>
                  </a:lnTo>
                  <a:lnTo>
                    <a:pt x="104253" y="130"/>
                  </a:lnTo>
                  <a:lnTo>
                    <a:pt x="103405" y="65"/>
                  </a:lnTo>
                  <a:lnTo>
                    <a:pt x="102557" y="0"/>
                  </a:lnTo>
                  <a:lnTo>
                    <a:pt x="101644" y="65"/>
                  </a:lnTo>
                  <a:lnTo>
                    <a:pt x="100795" y="130"/>
                  </a:lnTo>
                  <a:lnTo>
                    <a:pt x="99947" y="326"/>
                  </a:lnTo>
                  <a:lnTo>
                    <a:pt x="99164" y="522"/>
                  </a:lnTo>
                  <a:lnTo>
                    <a:pt x="98382" y="848"/>
                  </a:lnTo>
                  <a:lnTo>
                    <a:pt x="97599" y="1240"/>
                  </a:lnTo>
                  <a:lnTo>
                    <a:pt x="96881" y="1631"/>
                  </a:lnTo>
                  <a:lnTo>
                    <a:pt x="96163" y="2153"/>
                  </a:lnTo>
                  <a:lnTo>
                    <a:pt x="93750" y="4175"/>
                  </a:lnTo>
                  <a:lnTo>
                    <a:pt x="93097" y="4632"/>
                  </a:lnTo>
                  <a:lnTo>
                    <a:pt x="92445" y="5023"/>
                  </a:lnTo>
                  <a:lnTo>
                    <a:pt x="91727" y="5350"/>
                  </a:lnTo>
                  <a:lnTo>
                    <a:pt x="91009" y="5611"/>
                  </a:lnTo>
                  <a:lnTo>
                    <a:pt x="90292" y="5872"/>
                  </a:lnTo>
                  <a:lnTo>
                    <a:pt x="89509" y="6002"/>
                  </a:lnTo>
                  <a:lnTo>
                    <a:pt x="88726" y="6067"/>
                  </a:lnTo>
                  <a:lnTo>
                    <a:pt x="87943" y="6133"/>
                  </a:lnTo>
                  <a:lnTo>
                    <a:pt x="87160" y="6067"/>
                  </a:lnTo>
                  <a:lnTo>
                    <a:pt x="86377" y="6002"/>
                  </a:lnTo>
                  <a:lnTo>
                    <a:pt x="85595" y="5872"/>
                  </a:lnTo>
                  <a:lnTo>
                    <a:pt x="84877" y="5611"/>
                  </a:lnTo>
                  <a:lnTo>
                    <a:pt x="84159" y="5350"/>
                  </a:lnTo>
                  <a:lnTo>
                    <a:pt x="83442" y="5023"/>
                  </a:lnTo>
                  <a:lnTo>
                    <a:pt x="82789" y="4632"/>
                  </a:lnTo>
                  <a:lnTo>
                    <a:pt x="82137" y="4175"/>
                  </a:lnTo>
                  <a:lnTo>
                    <a:pt x="79723" y="2153"/>
                  </a:lnTo>
                  <a:lnTo>
                    <a:pt x="79005" y="1631"/>
                  </a:lnTo>
                  <a:lnTo>
                    <a:pt x="78288" y="1240"/>
                  </a:lnTo>
                  <a:lnTo>
                    <a:pt x="77570" y="848"/>
                  </a:lnTo>
                  <a:lnTo>
                    <a:pt x="76722" y="522"/>
                  </a:lnTo>
                  <a:lnTo>
                    <a:pt x="75939" y="326"/>
                  </a:lnTo>
                  <a:lnTo>
                    <a:pt x="75091" y="130"/>
                  </a:lnTo>
                  <a:lnTo>
                    <a:pt x="74243" y="65"/>
                  </a:lnTo>
                  <a:lnTo>
                    <a:pt x="73395" y="0"/>
                  </a:lnTo>
                  <a:lnTo>
                    <a:pt x="72481" y="65"/>
                  </a:lnTo>
                  <a:lnTo>
                    <a:pt x="71633" y="130"/>
                  </a:lnTo>
                  <a:lnTo>
                    <a:pt x="70785" y="326"/>
                  </a:lnTo>
                  <a:lnTo>
                    <a:pt x="70002" y="522"/>
                  </a:lnTo>
                  <a:lnTo>
                    <a:pt x="69219" y="848"/>
                  </a:lnTo>
                  <a:lnTo>
                    <a:pt x="68437" y="1240"/>
                  </a:lnTo>
                  <a:lnTo>
                    <a:pt x="67719" y="1631"/>
                  </a:lnTo>
                  <a:lnTo>
                    <a:pt x="67001" y="2153"/>
                  </a:lnTo>
                  <a:lnTo>
                    <a:pt x="64587" y="4175"/>
                  </a:lnTo>
                  <a:lnTo>
                    <a:pt x="63935" y="4632"/>
                  </a:lnTo>
                  <a:lnTo>
                    <a:pt x="63283" y="5023"/>
                  </a:lnTo>
                  <a:lnTo>
                    <a:pt x="62630" y="5350"/>
                  </a:lnTo>
                  <a:lnTo>
                    <a:pt x="61847" y="5611"/>
                  </a:lnTo>
                  <a:lnTo>
                    <a:pt x="61130" y="5872"/>
                  </a:lnTo>
                  <a:lnTo>
                    <a:pt x="60347" y="6002"/>
                  </a:lnTo>
                  <a:lnTo>
                    <a:pt x="59564" y="6067"/>
                  </a:lnTo>
                  <a:lnTo>
                    <a:pt x="58781" y="6133"/>
                  </a:lnTo>
                  <a:lnTo>
                    <a:pt x="57998" y="6067"/>
                  </a:lnTo>
                  <a:lnTo>
                    <a:pt x="57215" y="6002"/>
                  </a:lnTo>
                  <a:lnTo>
                    <a:pt x="56432" y="5872"/>
                  </a:lnTo>
                  <a:lnTo>
                    <a:pt x="55715" y="5611"/>
                  </a:lnTo>
                  <a:lnTo>
                    <a:pt x="54997" y="5350"/>
                  </a:lnTo>
                  <a:lnTo>
                    <a:pt x="54279" y="5023"/>
                  </a:lnTo>
                  <a:lnTo>
                    <a:pt x="53627" y="4632"/>
                  </a:lnTo>
                  <a:lnTo>
                    <a:pt x="52975" y="4175"/>
                  </a:lnTo>
                  <a:lnTo>
                    <a:pt x="50561" y="2153"/>
                  </a:lnTo>
                  <a:lnTo>
                    <a:pt x="49843" y="1631"/>
                  </a:lnTo>
                  <a:lnTo>
                    <a:pt x="49126" y="1240"/>
                  </a:lnTo>
                  <a:lnTo>
                    <a:pt x="48408" y="848"/>
                  </a:lnTo>
                  <a:lnTo>
                    <a:pt x="47560" y="522"/>
                  </a:lnTo>
                  <a:lnTo>
                    <a:pt x="46777" y="326"/>
                  </a:lnTo>
                  <a:lnTo>
                    <a:pt x="45929" y="130"/>
                  </a:lnTo>
                  <a:lnTo>
                    <a:pt x="45081" y="65"/>
                  </a:lnTo>
                  <a:lnTo>
                    <a:pt x="44233" y="0"/>
                  </a:lnTo>
                  <a:lnTo>
                    <a:pt x="43319" y="65"/>
                  </a:lnTo>
                  <a:lnTo>
                    <a:pt x="42471" y="130"/>
                  </a:lnTo>
                  <a:lnTo>
                    <a:pt x="41623" y="326"/>
                  </a:lnTo>
                  <a:lnTo>
                    <a:pt x="40840" y="522"/>
                  </a:lnTo>
                  <a:lnTo>
                    <a:pt x="40057" y="848"/>
                  </a:lnTo>
                  <a:lnTo>
                    <a:pt x="39274" y="1240"/>
                  </a:lnTo>
                  <a:lnTo>
                    <a:pt x="38557" y="1631"/>
                  </a:lnTo>
                  <a:lnTo>
                    <a:pt x="37839" y="2153"/>
                  </a:lnTo>
                  <a:lnTo>
                    <a:pt x="35425" y="4175"/>
                  </a:lnTo>
                  <a:lnTo>
                    <a:pt x="34773" y="4632"/>
                  </a:lnTo>
                  <a:lnTo>
                    <a:pt x="34120" y="5023"/>
                  </a:lnTo>
                  <a:lnTo>
                    <a:pt x="33468" y="5350"/>
                  </a:lnTo>
                  <a:lnTo>
                    <a:pt x="32685" y="5611"/>
                  </a:lnTo>
                  <a:lnTo>
                    <a:pt x="31967" y="5872"/>
                  </a:lnTo>
                  <a:lnTo>
                    <a:pt x="31185" y="6002"/>
                  </a:lnTo>
                  <a:lnTo>
                    <a:pt x="30402" y="6067"/>
                  </a:lnTo>
                  <a:lnTo>
                    <a:pt x="29619" y="6133"/>
                  </a:lnTo>
                  <a:lnTo>
                    <a:pt x="28836" y="6067"/>
                  </a:lnTo>
                  <a:lnTo>
                    <a:pt x="28053" y="6002"/>
                  </a:lnTo>
                  <a:lnTo>
                    <a:pt x="27270" y="5872"/>
                  </a:lnTo>
                  <a:lnTo>
                    <a:pt x="26553" y="5611"/>
                  </a:lnTo>
                  <a:lnTo>
                    <a:pt x="25835" y="5350"/>
                  </a:lnTo>
                  <a:lnTo>
                    <a:pt x="25117" y="5023"/>
                  </a:lnTo>
                  <a:lnTo>
                    <a:pt x="24465" y="4632"/>
                  </a:lnTo>
                  <a:lnTo>
                    <a:pt x="23813" y="4175"/>
                  </a:lnTo>
                  <a:lnTo>
                    <a:pt x="21399" y="2153"/>
                  </a:lnTo>
                  <a:lnTo>
                    <a:pt x="20681" y="1631"/>
                  </a:lnTo>
                  <a:lnTo>
                    <a:pt x="19963" y="1240"/>
                  </a:lnTo>
                  <a:lnTo>
                    <a:pt x="19246" y="848"/>
                  </a:lnTo>
                  <a:lnTo>
                    <a:pt x="18398" y="522"/>
                  </a:lnTo>
                  <a:lnTo>
                    <a:pt x="17615" y="326"/>
                  </a:lnTo>
                  <a:lnTo>
                    <a:pt x="16767" y="130"/>
                  </a:lnTo>
                  <a:lnTo>
                    <a:pt x="15919" y="65"/>
                  </a:lnTo>
                  <a:lnTo>
                    <a:pt x="150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1662" name="Shape 1662"/>
        <p:cNvGrpSpPr/>
        <p:nvPr/>
      </p:nvGrpSpPr>
      <p:grpSpPr>
        <a:xfrm>
          <a:off x="0" y="0"/>
          <a:ext cx="0" cy="0"/>
          <a:chOff x="0" y="0"/>
          <a:chExt cx="0" cy="0"/>
        </a:xfrm>
      </p:grpSpPr>
      <p:sp>
        <p:nvSpPr>
          <p:cNvPr id="1663" name="Google Shape;1663;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664" name="Google Shape;1664;p50"/>
          <p:cNvSpPr txBox="1"/>
          <p:nvPr>
            <p:ph idx="1" type="subTitle"/>
          </p:nvPr>
        </p:nvSpPr>
        <p:spPr>
          <a:xfrm>
            <a:off x="937700" y="2798985"/>
            <a:ext cx="2175300" cy="543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5" name="Google Shape;1665;p50"/>
          <p:cNvSpPr txBox="1"/>
          <p:nvPr>
            <p:ph idx="2" type="subTitle"/>
          </p:nvPr>
        </p:nvSpPr>
        <p:spPr>
          <a:xfrm>
            <a:off x="3484422" y="2798985"/>
            <a:ext cx="2175300" cy="543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6" name="Google Shape;1666;p50"/>
          <p:cNvSpPr txBox="1"/>
          <p:nvPr>
            <p:ph idx="3" type="subTitle"/>
          </p:nvPr>
        </p:nvSpPr>
        <p:spPr>
          <a:xfrm>
            <a:off x="6031150" y="2798985"/>
            <a:ext cx="2175300" cy="543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7" name="Google Shape;1667;p50"/>
          <p:cNvSpPr txBox="1"/>
          <p:nvPr>
            <p:ph idx="4" type="subTitle"/>
          </p:nvPr>
        </p:nvSpPr>
        <p:spPr>
          <a:xfrm>
            <a:off x="937700" y="3379294"/>
            <a:ext cx="2175300" cy="38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668" name="Google Shape;1668;p50"/>
          <p:cNvSpPr txBox="1"/>
          <p:nvPr>
            <p:ph idx="5" type="subTitle"/>
          </p:nvPr>
        </p:nvSpPr>
        <p:spPr>
          <a:xfrm>
            <a:off x="3477488" y="3379294"/>
            <a:ext cx="2175300" cy="38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669" name="Google Shape;1669;p50"/>
          <p:cNvSpPr txBox="1"/>
          <p:nvPr>
            <p:ph idx="6" type="subTitle"/>
          </p:nvPr>
        </p:nvSpPr>
        <p:spPr>
          <a:xfrm>
            <a:off x="6031138" y="3379294"/>
            <a:ext cx="2175300" cy="38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1670" name="Google Shape;1670;p50"/>
          <p:cNvGrpSpPr/>
          <p:nvPr/>
        </p:nvGrpSpPr>
        <p:grpSpPr>
          <a:xfrm>
            <a:off x="6222600" y="4166525"/>
            <a:ext cx="2530500" cy="666000"/>
            <a:chOff x="6222600" y="4166525"/>
            <a:chExt cx="2530500" cy="666000"/>
          </a:xfrm>
        </p:grpSpPr>
        <p:sp>
          <p:nvSpPr>
            <p:cNvPr id="1671" name="Google Shape;1671;p50"/>
            <p:cNvSpPr/>
            <p:nvPr/>
          </p:nvSpPr>
          <p:spPr>
            <a:xfrm>
              <a:off x="62226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2" name="Google Shape;1672;p50"/>
            <p:cNvGrpSpPr/>
            <p:nvPr/>
          </p:nvGrpSpPr>
          <p:grpSpPr>
            <a:xfrm>
              <a:off x="6406079" y="4350005"/>
              <a:ext cx="2163231" cy="298689"/>
              <a:chOff x="720217" y="589395"/>
              <a:chExt cx="7703813" cy="1063706"/>
            </a:xfrm>
          </p:grpSpPr>
          <p:sp>
            <p:nvSpPr>
              <p:cNvPr id="1673" name="Google Shape;1673;p50"/>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50"/>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50"/>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50"/>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50"/>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50"/>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50"/>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50"/>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50"/>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50"/>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50"/>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50"/>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50"/>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50"/>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50"/>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50"/>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50"/>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50"/>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50"/>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50"/>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50"/>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50"/>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50"/>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50"/>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50"/>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50"/>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50"/>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50"/>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50"/>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02" name="Google Shape;1702;p50"/>
          <p:cNvSpPr/>
          <p:nvPr/>
        </p:nvSpPr>
        <p:spPr>
          <a:xfrm>
            <a:off x="1147138" y="4166525"/>
            <a:ext cx="496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3" name="Google Shape;1703;p50"/>
          <p:cNvGrpSpPr/>
          <p:nvPr/>
        </p:nvGrpSpPr>
        <p:grpSpPr>
          <a:xfrm>
            <a:off x="1435106" y="4311004"/>
            <a:ext cx="4364440" cy="358031"/>
            <a:chOff x="1007950" y="2628325"/>
            <a:chExt cx="5852025" cy="510525"/>
          </a:xfrm>
        </p:grpSpPr>
        <p:sp>
          <p:nvSpPr>
            <p:cNvPr id="1704" name="Google Shape;1704;p50"/>
            <p:cNvSpPr/>
            <p:nvPr/>
          </p:nvSpPr>
          <p:spPr>
            <a:xfrm>
              <a:off x="1007950" y="2967575"/>
              <a:ext cx="5852025" cy="171275"/>
            </a:xfrm>
            <a:custGeom>
              <a:rect b="b" l="l" r="r" t="t"/>
              <a:pathLst>
                <a:path extrusionOk="0" h="6851" w="234081">
                  <a:moveTo>
                    <a:pt x="15071" y="0"/>
                  </a:moveTo>
                  <a:lnTo>
                    <a:pt x="14157" y="65"/>
                  </a:lnTo>
                  <a:lnTo>
                    <a:pt x="13309" y="131"/>
                  </a:lnTo>
                  <a:lnTo>
                    <a:pt x="12526" y="326"/>
                  </a:lnTo>
                  <a:lnTo>
                    <a:pt x="11678" y="522"/>
                  </a:lnTo>
                  <a:lnTo>
                    <a:pt x="10895" y="848"/>
                  </a:lnTo>
                  <a:lnTo>
                    <a:pt x="10112" y="1240"/>
                  </a:lnTo>
                  <a:lnTo>
                    <a:pt x="9395" y="1631"/>
                  </a:lnTo>
                  <a:lnTo>
                    <a:pt x="8677" y="2153"/>
                  </a:lnTo>
                  <a:lnTo>
                    <a:pt x="6263" y="4176"/>
                  </a:lnTo>
                  <a:lnTo>
                    <a:pt x="5611" y="4632"/>
                  </a:lnTo>
                  <a:lnTo>
                    <a:pt x="4893" y="5089"/>
                  </a:lnTo>
                  <a:lnTo>
                    <a:pt x="4110" y="5415"/>
                  </a:lnTo>
                  <a:lnTo>
                    <a:pt x="3327" y="5676"/>
                  </a:lnTo>
                  <a:lnTo>
                    <a:pt x="2545" y="5937"/>
                  </a:lnTo>
                  <a:lnTo>
                    <a:pt x="1696" y="6067"/>
                  </a:lnTo>
                  <a:lnTo>
                    <a:pt x="848" y="6133"/>
                  </a:lnTo>
                  <a:lnTo>
                    <a:pt x="0" y="6133"/>
                  </a:lnTo>
                  <a:lnTo>
                    <a:pt x="0" y="6850"/>
                  </a:lnTo>
                  <a:lnTo>
                    <a:pt x="914" y="6850"/>
                  </a:lnTo>
                  <a:lnTo>
                    <a:pt x="1827" y="6785"/>
                  </a:lnTo>
                  <a:lnTo>
                    <a:pt x="2740" y="6589"/>
                  </a:lnTo>
                  <a:lnTo>
                    <a:pt x="3654" y="6394"/>
                  </a:lnTo>
                  <a:lnTo>
                    <a:pt x="4502" y="6067"/>
                  </a:lnTo>
                  <a:lnTo>
                    <a:pt x="5285"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1"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7"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4" y="2218"/>
                  </a:lnTo>
                  <a:lnTo>
                    <a:pt x="39666" y="1827"/>
                  </a:lnTo>
                  <a:lnTo>
                    <a:pt x="40384" y="1501"/>
                  </a:lnTo>
                  <a:lnTo>
                    <a:pt x="41101" y="1240"/>
                  </a:lnTo>
                  <a:lnTo>
                    <a:pt x="41884" y="1044"/>
                  </a:lnTo>
                  <a:lnTo>
                    <a:pt x="42667" y="848"/>
                  </a:lnTo>
                  <a:lnTo>
                    <a:pt x="43450" y="783"/>
                  </a:lnTo>
                  <a:lnTo>
                    <a:pt x="44233" y="718"/>
                  </a:lnTo>
                  <a:lnTo>
                    <a:pt x="45016" y="783"/>
                  </a:lnTo>
                  <a:lnTo>
                    <a:pt x="45798" y="848"/>
                  </a:lnTo>
                  <a:lnTo>
                    <a:pt x="46516" y="1044"/>
                  </a:lnTo>
                  <a:lnTo>
                    <a:pt x="47299" y="1240"/>
                  </a:lnTo>
                  <a:lnTo>
                    <a:pt x="48017"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4" y="6328"/>
                  </a:lnTo>
                  <a:lnTo>
                    <a:pt x="62956" y="6002"/>
                  </a:lnTo>
                  <a:lnTo>
                    <a:pt x="63739" y="5676"/>
                  </a:lnTo>
                  <a:lnTo>
                    <a:pt x="64457" y="5219"/>
                  </a:lnTo>
                  <a:lnTo>
                    <a:pt x="65109" y="4697"/>
                  </a:lnTo>
                  <a:lnTo>
                    <a:pt x="67589"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1"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40" y="6720"/>
                  </a:lnTo>
                  <a:lnTo>
                    <a:pt x="90488" y="6524"/>
                  </a:lnTo>
                  <a:lnTo>
                    <a:pt x="91336" y="6328"/>
                  </a:lnTo>
                  <a:lnTo>
                    <a:pt x="92119" y="6002"/>
                  </a:lnTo>
                  <a:lnTo>
                    <a:pt x="92902" y="5676"/>
                  </a:lnTo>
                  <a:lnTo>
                    <a:pt x="93619" y="5219"/>
                  </a:lnTo>
                  <a:lnTo>
                    <a:pt x="94272" y="4697"/>
                  </a:lnTo>
                  <a:lnTo>
                    <a:pt x="96751" y="2740"/>
                  </a:lnTo>
                  <a:lnTo>
                    <a:pt x="97338" y="2218"/>
                  </a:lnTo>
                  <a:lnTo>
                    <a:pt x="97990" y="1827"/>
                  </a:lnTo>
                  <a:lnTo>
                    <a:pt x="98708" y="1501"/>
                  </a:lnTo>
                  <a:lnTo>
                    <a:pt x="99426"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9" y="1827"/>
                  </a:lnTo>
                  <a:lnTo>
                    <a:pt x="107711" y="2218"/>
                  </a:lnTo>
                  <a:lnTo>
                    <a:pt x="108298" y="2675"/>
                  </a:lnTo>
                  <a:lnTo>
                    <a:pt x="110777" y="4697"/>
                  </a:lnTo>
                  <a:lnTo>
                    <a:pt x="111430" y="5219"/>
                  </a:lnTo>
                  <a:lnTo>
                    <a:pt x="112147" y="5676"/>
                  </a:lnTo>
                  <a:lnTo>
                    <a:pt x="112930" y="6002"/>
                  </a:lnTo>
                  <a:lnTo>
                    <a:pt x="113713" y="6328"/>
                  </a:lnTo>
                  <a:lnTo>
                    <a:pt x="114561" y="6524"/>
                  </a:lnTo>
                  <a:lnTo>
                    <a:pt x="115409" y="6720"/>
                  </a:lnTo>
                  <a:lnTo>
                    <a:pt x="116257" y="6850"/>
                  </a:lnTo>
                  <a:lnTo>
                    <a:pt x="117954"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1" y="1044"/>
                  </a:lnTo>
                  <a:lnTo>
                    <a:pt x="130088" y="848"/>
                  </a:lnTo>
                  <a:lnTo>
                    <a:pt x="130871" y="783"/>
                  </a:lnTo>
                  <a:lnTo>
                    <a:pt x="131654" y="718"/>
                  </a:lnTo>
                  <a:lnTo>
                    <a:pt x="132502" y="783"/>
                  </a:lnTo>
                  <a:lnTo>
                    <a:pt x="133220" y="848"/>
                  </a:lnTo>
                  <a:lnTo>
                    <a:pt x="134003" y="1044"/>
                  </a:lnTo>
                  <a:lnTo>
                    <a:pt x="134785" y="1240"/>
                  </a:lnTo>
                  <a:lnTo>
                    <a:pt x="135503" y="1501"/>
                  </a:lnTo>
                  <a:lnTo>
                    <a:pt x="136221" y="1827"/>
                  </a:lnTo>
                  <a:lnTo>
                    <a:pt x="136873" y="2218"/>
                  </a:lnTo>
                  <a:lnTo>
                    <a:pt x="137460" y="2740"/>
                  </a:lnTo>
                  <a:lnTo>
                    <a:pt x="139939" y="4697"/>
                  </a:lnTo>
                  <a:lnTo>
                    <a:pt x="140592" y="5219"/>
                  </a:lnTo>
                  <a:lnTo>
                    <a:pt x="141309" y="5676"/>
                  </a:lnTo>
                  <a:lnTo>
                    <a:pt x="142092" y="6002"/>
                  </a:lnTo>
                  <a:lnTo>
                    <a:pt x="142875" y="6328"/>
                  </a:lnTo>
                  <a:lnTo>
                    <a:pt x="143723" y="6524"/>
                  </a:lnTo>
                  <a:lnTo>
                    <a:pt x="144571" y="6720"/>
                  </a:lnTo>
                  <a:lnTo>
                    <a:pt x="145420" y="6850"/>
                  </a:lnTo>
                  <a:lnTo>
                    <a:pt x="147116" y="6850"/>
                  </a:lnTo>
                  <a:lnTo>
                    <a:pt x="147964" y="6720"/>
                  </a:lnTo>
                  <a:lnTo>
                    <a:pt x="148812" y="6524"/>
                  </a:lnTo>
                  <a:lnTo>
                    <a:pt x="149660" y="6328"/>
                  </a:lnTo>
                  <a:lnTo>
                    <a:pt x="150443" y="6002"/>
                  </a:lnTo>
                  <a:lnTo>
                    <a:pt x="151226" y="5676"/>
                  </a:lnTo>
                  <a:lnTo>
                    <a:pt x="151943" y="5219"/>
                  </a:lnTo>
                  <a:lnTo>
                    <a:pt x="152596" y="4697"/>
                  </a:lnTo>
                  <a:lnTo>
                    <a:pt x="155075" y="2740"/>
                  </a:lnTo>
                  <a:lnTo>
                    <a:pt x="155662" y="2218"/>
                  </a:lnTo>
                  <a:lnTo>
                    <a:pt x="156315" y="1827"/>
                  </a:lnTo>
                  <a:lnTo>
                    <a:pt x="157032" y="1501"/>
                  </a:lnTo>
                  <a:lnTo>
                    <a:pt x="157750" y="1240"/>
                  </a:lnTo>
                  <a:lnTo>
                    <a:pt x="158533" y="1044"/>
                  </a:lnTo>
                  <a:lnTo>
                    <a:pt x="159250" y="848"/>
                  </a:lnTo>
                  <a:lnTo>
                    <a:pt x="160033" y="783"/>
                  </a:lnTo>
                  <a:lnTo>
                    <a:pt x="160816" y="718"/>
                  </a:lnTo>
                  <a:lnTo>
                    <a:pt x="161599" y="783"/>
                  </a:lnTo>
                  <a:lnTo>
                    <a:pt x="162382" y="848"/>
                  </a:lnTo>
                  <a:lnTo>
                    <a:pt x="163165" y="1044"/>
                  </a:lnTo>
                  <a:lnTo>
                    <a:pt x="163948" y="1240"/>
                  </a:lnTo>
                  <a:lnTo>
                    <a:pt x="164665" y="1501"/>
                  </a:lnTo>
                  <a:lnTo>
                    <a:pt x="165383" y="1827"/>
                  </a:lnTo>
                  <a:lnTo>
                    <a:pt x="166035" y="2218"/>
                  </a:lnTo>
                  <a:lnTo>
                    <a:pt x="166622" y="2675"/>
                  </a:lnTo>
                  <a:lnTo>
                    <a:pt x="169102" y="4697"/>
                  </a:lnTo>
                  <a:lnTo>
                    <a:pt x="169754" y="5219"/>
                  </a:lnTo>
                  <a:lnTo>
                    <a:pt x="170472" y="5676"/>
                  </a:lnTo>
                  <a:lnTo>
                    <a:pt x="171254" y="6002"/>
                  </a:lnTo>
                  <a:lnTo>
                    <a:pt x="172037" y="6328"/>
                  </a:lnTo>
                  <a:lnTo>
                    <a:pt x="172885" y="6524"/>
                  </a:lnTo>
                  <a:lnTo>
                    <a:pt x="173734" y="6720"/>
                  </a:lnTo>
                  <a:lnTo>
                    <a:pt x="174582" y="6850"/>
                  </a:lnTo>
                  <a:lnTo>
                    <a:pt x="176278" y="6850"/>
                  </a:lnTo>
                  <a:lnTo>
                    <a:pt x="177126" y="6720"/>
                  </a:lnTo>
                  <a:lnTo>
                    <a:pt x="177974" y="6524"/>
                  </a:lnTo>
                  <a:lnTo>
                    <a:pt x="178822" y="6328"/>
                  </a:lnTo>
                  <a:lnTo>
                    <a:pt x="179605" y="6002"/>
                  </a:lnTo>
                  <a:lnTo>
                    <a:pt x="180388" y="5676"/>
                  </a:lnTo>
                  <a:lnTo>
                    <a:pt x="181106" y="5219"/>
                  </a:lnTo>
                  <a:lnTo>
                    <a:pt x="181758" y="4697"/>
                  </a:lnTo>
                  <a:lnTo>
                    <a:pt x="184237" y="2740"/>
                  </a:lnTo>
                  <a:lnTo>
                    <a:pt x="184824" y="2218"/>
                  </a:lnTo>
                  <a:lnTo>
                    <a:pt x="185477" y="1827"/>
                  </a:lnTo>
                  <a:lnTo>
                    <a:pt x="186194" y="1501"/>
                  </a:lnTo>
                  <a:lnTo>
                    <a:pt x="186912" y="1240"/>
                  </a:lnTo>
                  <a:lnTo>
                    <a:pt x="187695" y="1044"/>
                  </a:lnTo>
                  <a:lnTo>
                    <a:pt x="188412" y="848"/>
                  </a:lnTo>
                  <a:lnTo>
                    <a:pt x="189195" y="783"/>
                  </a:lnTo>
                  <a:lnTo>
                    <a:pt x="189978" y="718"/>
                  </a:lnTo>
                  <a:lnTo>
                    <a:pt x="190761" y="783"/>
                  </a:lnTo>
                  <a:lnTo>
                    <a:pt x="191544" y="848"/>
                  </a:lnTo>
                  <a:lnTo>
                    <a:pt x="192327" y="1044"/>
                  </a:lnTo>
                  <a:lnTo>
                    <a:pt x="193110" y="1240"/>
                  </a:lnTo>
                  <a:lnTo>
                    <a:pt x="193827" y="1501"/>
                  </a:lnTo>
                  <a:lnTo>
                    <a:pt x="194480" y="1827"/>
                  </a:lnTo>
                  <a:lnTo>
                    <a:pt x="195197" y="2218"/>
                  </a:lnTo>
                  <a:lnTo>
                    <a:pt x="195785" y="2675"/>
                  </a:lnTo>
                  <a:lnTo>
                    <a:pt x="198264" y="4697"/>
                  </a:lnTo>
                  <a:lnTo>
                    <a:pt x="198916" y="5219"/>
                  </a:lnTo>
                  <a:lnTo>
                    <a:pt x="199634" y="5676"/>
                  </a:lnTo>
                  <a:lnTo>
                    <a:pt x="200417" y="6002"/>
                  </a:lnTo>
                  <a:lnTo>
                    <a:pt x="201199" y="6328"/>
                  </a:lnTo>
                  <a:lnTo>
                    <a:pt x="202048" y="6524"/>
                  </a:lnTo>
                  <a:lnTo>
                    <a:pt x="202896" y="6720"/>
                  </a:lnTo>
                  <a:lnTo>
                    <a:pt x="203744" y="6850"/>
                  </a:lnTo>
                  <a:lnTo>
                    <a:pt x="205440" y="6850"/>
                  </a:lnTo>
                  <a:lnTo>
                    <a:pt x="206288" y="6720"/>
                  </a:lnTo>
                  <a:lnTo>
                    <a:pt x="207136" y="6524"/>
                  </a:lnTo>
                  <a:lnTo>
                    <a:pt x="207984" y="6328"/>
                  </a:lnTo>
                  <a:lnTo>
                    <a:pt x="208767" y="6002"/>
                  </a:lnTo>
                  <a:lnTo>
                    <a:pt x="209550" y="5676"/>
                  </a:lnTo>
                  <a:lnTo>
                    <a:pt x="210268" y="5219"/>
                  </a:lnTo>
                  <a:lnTo>
                    <a:pt x="210920" y="4697"/>
                  </a:lnTo>
                  <a:lnTo>
                    <a:pt x="213399" y="2675"/>
                  </a:lnTo>
                  <a:lnTo>
                    <a:pt x="213986" y="2218"/>
                  </a:lnTo>
                  <a:lnTo>
                    <a:pt x="214639" y="1827"/>
                  </a:lnTo>
                  <a:lnTo>
                    <a:pt x="215356" y="1501"/>
                  </a:lnTo>
                  <a:lnTo>
                    <a:pt x="216074" y="1240"/>
                  </a:lnTo>
                  <a:lnTo>
                    <a:pt x="216857" y="1044"/>
                  </a:lnTo>
                  <a:lnTo>
                    <a:pt x="217575" y="848"/>
                  </a:lnTo>
                  <a:lnTo>
                    <a:pt x="218358" y="783"/>
                  </a:lnTo>
                  <a:lnTo>
                    <a:pt x="219140" y="718"/>
                  </a:lnTo>
                  <a:lnTo>
                    <a:pt x="219923" y="783"/>
                  </a:lnTo>
                  <a:lnTo>
                    <a:pt x="220706" y="848"/>
                  </a:lnTo>
                  <a:lnTo>
                    <a:pt x="221489" y="1044"/>
                  </a:lnTo>
                  <a:lnTo>
                    <a:pt x="222272" y="1240"/>
                  </a:lnTo>
                  <a:lnTo>
                    <a:pt x="222990" y="1501"/>
                  </a:lnTo>
                  <a:lnTo>
                    <a:pt x="223642" y="1827"/>
                  </a:lnTo>
                  <a:lnTo>
                    <a:pt x="224360" y="2218"/>
                  </a:lnTo>
                  <a:lnTo>
                    <a:pt x="224947" y="2675"/>
                  </a:lnTo>
                  <a:lnTo>
                    <a:pt x="227426" y="4697"/>
                  </a:lnTo>
                  <a:lnTo>
                    <a:pt x="228013" y="5154"/>
                  </a:lnTo>
                  <a:lnTo>
                    <a:pt x="228731" y="5611"/>
                  </a:lnTo>
                  <a:lnTo>
                    <a:pt x="229383" y="5937"/>
                  </a:lnTo>
                  <a:lnTo>
                    <a:pt x="230166" y="6263"/>
                  </a:lnTo>
                  <a:lnTo>
                    <a:pt x="230884" y="6459"/>
                  </a:lnTo>
                  <a:lnTo>
                    <a:pt x="231666" y="6655"/>
                  </a:lnTo>
                  <a:lnTo>
                    <a:pt x="232449" y="6785"/>
                  </a:lnTo>
                  <a:lnTo>
                    <a:pt x="233297" y="6850"/>
                  </a:lnTo>
                  <a:lnTo>
                    <a:pt x="234080" y="6133"/>
                  </a:lnTo>
                  <a:lnTo>
                    <a:pt x="233232" y="6133"/>
                  </a:lnTo>
                  <a:lnTo>
                    <a:pt x="232449" y="6002"/>
                  </a:lnTo>
                  <a:lnTo>
                    <a:pt x="231601" y="5872"/>
                  </a:lnTo>
                  <a:lnTo>
                    <a:pt x="230818" y="5676"/>
                  </a:lnTo>
                  <a:lnTo>
                    <a:pt x="230035" y="5415"/>
                  </a:lnTo>
                  <a:lnTo>
                    <a:pt x="229318" y="5089"/>
                  </a:lnTo>
                  <a:lnTo>
                    <a:pt x="228600" y="4632"/>
                  </a:lnTo>
                  <a:lnTo>
                    <a:pt x="227948" y="4176"/>
                  </a:lnTo>
                  <a:lnTo>
                    <a:pt x="225534" y="2153"/>
                  </a:lnTo>
                  <a:lnTo>
                    <a:pt x="224816" y="1631"/>
                  </a:lnTo>
                  <a:lnTo>
                    <a:pt x="224099" y="1240"/>
                  </a:lnTo>
                  <a:lnTo>
                    <a:pt x="223316" y="848"/>
                  </a:lnTo>
                  <a:lnTo>
                    <a:pt x="222533" y="522"/>
                  </a:lnTo>
                  <a:lnTo>
                    <a:pt x="221750" y="326"/>
                  </a:lnTo>
                  <a:lnTo>
                    <a:pt x="220902" y="131"/>
                  </a:lnTo>
                  <a:lnTo>
                    <a:pt x="220054" y="65"/>
                  </a:lnTo>
                  <a:lnTo>
                    <a:pt x="219140" y="0"/>
                  </a:lnTo>
                  <a:lnTo>
                    <a:pt x="218292" y="65"/>
                  </a:lnTo>
                  <a:lnTo>
                    <a:pt x="217444" y="131"/>
                  </a:lnTo>
                  <a:lnTo>
                    <a:pt x="216596" y="326"/>
                  </a:lnTo>
                  <a:lnTo>
                    <a:pt x="215813" y="522"/>
                  </a:lnTo>
                  <a:lnTo>
                    <a:pt x="214965" y="848"/>
                  </a:lnTo>
                  <a:lnTo>
                    <a:pt x="214247" y="1240"/>
                  </a:lnTo>
                  <a:lnTo>
                    <a:pt x="213530" y="1631"/>
                  </a:lnTo>
                  <a:lnTo>
                    <a:pt x="212812" y="2153"/>
                  </a:lnTo>
                  <a:lnTo>
                    <a:pt x="210398" y="4176"/>
                  </a:lnTo>
                  <a:lnTo>
                    <a:pt x="209746" y="4632"/>
                  </a:lnTo>
                  <a:lnTo>
                    <a:pt x="209093" y="5024"/>
                  </a:lnTo>
                  <a:lnTo>
                    <a:pt x="208376" y="5350"/>
                  </a:lnTo>
                  <a:lnTo>
                    <a:pt x="207658" y="5611"/>
                  </a:lnTo>
                  <a:lnTo>
                    <a:pt x="206941" y="5872"/>
                  </a:lnTo>
                  <a:lnTo>
                    <a:pt x="206158" y="6002"/>
                  </a:lnTo>
                  <a:lnTo>
                    <a:pt x="205375" y="6067"/>
                  </a:lnTo>
                  <a:lnTo>
                    <a:pt x="204592" y="6133"/>
                  </a:lnTo>
                  <a:lnTo>
                    <a:pt x="203809" y="6067"/>
                  </a:lnTo>
                  <a:lnTo>
                    <a:pt x="203026" y="6002"/>
                  </a:lnTo>
                  <a:lnTo>
                    <a:pt x="202243" y="5872"/>
                  </a:lnTo>
                  <a:lnTo>
                    <a:pt x="201526" y="5611"/>
                  </a:lnTo>
                  <a:lnTo>
                    <a:pt x="200743" y="5350"/>
                  </a:lnTo>
                  <a:lnTo>
                    <a:pt x="200090" y="5024"/>
                  </a:lnTo>
                  <a:lnTo>
                    <a:pt x="199438" y="4632"/>
                  </a:lnTo>
                  <a:lnTo>
                    <a:pt x="198786" y="4176"/>
                  </a:lnTo>
                  <a:lnTo>
                    <a:pt x="196372" y="2153"/>
                  </a:lnTo>
                  <a:lnTo>
                    <a:pt x="195654" y="1631"/>
                  </a:lnTo>
                  <a:lnTo>
                    <a:pt x="194936" y="1240"/>
                  </a:lnTo>
                  <a:lnTo>
                    <a:pt x="194154" y="848"/>
                  </a:lnTo>
                  <a:lnTo>
                    <a:pt x="193371" y="522"/>
                  </a:lnTo>
                  <a:lnTo>
                    <a:pt x="192588" y="326"/>
                  </a:lnTo>
                  <a:lnTo>
                    <a:pt x="191740" y="131"/>
                  </a:lnTo>
                  <a:lnTo>
                    <a:pt x="190892" y="65"/>
                  </a:lnTo>
                  <a:lnTo>
                    <a:pt x="189978" y="0"/>
                  </a:lnTo>
                  <a:lnTo>
                    <a:pt x="189130" y="65"/>
                  </a:lnTo>
                  <a:lnTo>
                    <a:pt x="188282" y="131"/>
                  </a:lnTo>
                  <a:lnTo>
                    <a:pt x="187434" y="326"/>
                  </a:lnTo>
                  <a:lnTo>
                    <a:pt x="186651" y="522"/>
                  </a:lnTo>
                  <a:lnTo>
                    <a:pt x="185803" y="848"/>
                  </a:lnTo>
                  <a:lnTo>
                    <a:pt x="185085" y="1240"/>
                  </a:lnTo>
                  <a:lnTo>
                    <a:pt x="184368" y="1631"/>
                  </a:lnTo>
                  <a:lnTo>
                    <a:pt x="183650" y="2153"/>
                  </a:lnTo>
                  <a:lnTo>
                    <a:pt x="181236" y="4176"/>
                  </a:lnTo>
                  <a:lnTo>
                    <a:pt x="180584" y="4632"/>
                  </a:lnTo>
                  <a:lnTo>
                    <a:pt x="179931" y="5024"/>
                  </a:lnTo>
                  <a:lnTo>
                    <a:pt x="179214" y="5350"/>
                  </a:lnTo>
                  <a:lnTo>
                    <a:pt x="178496" y="5611"/>
                  </a:lnTo>
                  <a:lnTo>
                    <a:pt x="177778" y="5872"/>
                  </a:lnTo>
                  <a:lnTo>
                    <a:pt x="176996" y="6002"/>
                  </a:lnTo>
                  <a:lnTo>
                    <a:pt x="176213" y="6067"/>
                  </a:lnTo>
                  <a:lnTo>
                    <a:pt x="175430" y="6133"/>
                  </a:lnTo>
                  <a:lnTo>
                    <a:pt x="174647" y="6067"/>
                  </a:lnTo>
                  <a:lnTo>
                    <a:pt x="173864" y="6002"/>
                  </a:lnTo>
                  <a:lnTo>
                    <a:pt x="173081" y="5872"/>
                  </a:lnTo>
                  <a:lnTo>
                    <a:pt x="172364" y="5611"/>
                  </a:lnTo>
                  <a:lnTo>
                    <a:pt x="171581" y="5350"/>
                  </a:lnTo>
                  <a:lnTo>
                    <a:pt x="170928" y="5024"/>
                  </a:lnTo>
                  <a:lnTo>
                    <a:pt x="170276" y="4632"/>
                  </a:lnTo>
                  <a:lnTo>
                    <a:pt x="169623" y="4176"/>
                  </a:lnTo>
                  <a:lnTo>
                    <a:pt x="167210" y="2153"/>
                  </a:lnTo>
                  <a:lnTo>
                    <a:pt x="166492" y="1631"/>
                  </a:lnTo>
                  <a:lnTo>
                    <a:pt x="165774" y="1240"/>
                  </a:lnTo>
                  <a:lnTo>
                    <a:pt x="164991" y="848"/>
                  </a:lnTo>
                  <a:lnTo>
                    <a:pt x="164209" y="522"/>
                  </a:lnTo>
                  <a:lnTo>
                    <a:pt x="163426" y="326"/>
                  </a:lnTo>
                  <a:lnTo>
                    <a:pt x="162578" y="131"/>
                  </a:lnTo>
                  <a:lnTo>
                    <a:pt x="161729" y="65"/>
                  </a:lnTo>
                  <a:lnTo>
                    <a:pt x="160816" y="0"/>
                  </a:lnTo>
                  <a:lnTo>
                    <a:pt x="159968" y="65"/>
                  </a:lnTo>
                  <a:lnTo>
                    <a:pt x="159120" y="131"/>
                  </a:lnTo>
                  <a:lnTo>
                    <a:pt x="158272" y="326"/>
                  </a:lnTo>
                  <a:lnTo>
                    <a:pt x="157489" y="522"/>
                  </a:lnTo>
                  <a:lnTo>
                    <a:pt x="156641" y="848"/>
                  </a:lnTo>
                  <a:lnTo>
                    <a:pt x="155923" y="1240"/>
                  </a:lnTo>
                  <a:lnTo>
                    <a:pt x="155205" y="1631"/>
                  </a:lnTo>
                  <a:lnTo>
                    <a:pt x="154488" y="2153"/>
                  </a:lnTo>
                  <a:lnTo>
                    <a:pt x="152074" y="4176"/>
                  </a:lnTo>
                  <a:lnTo>
                    <a:pt x="151422" y="4632"/>
                  </a:lnTo>
                  <a:lnTo>
                    <a:pt x="150769" y="5024"/>
                  </a:lnTo>
                  <a:lnTo>
                    <a:pt x="150052" y="5350"/>
                  </a:lnTo>
                  <a:lnTo>
                    <a:pt x="149334" y="5611"/>
                  </a:lnTo>
                  <a:lnTo>
                    <a:pt x="148616" y="5872"/>
                  </a:lnTo>
                  <a:lnTo>
                    <a:pt x="147833" y="6002"/>
                  </a:lnTo>
                  <a:lnTo>
                    <a:pt x="147051" y="6067"/>
                  </a:lnTo>
                  <a:lnTo>
                    <a:pt x="146268" y="6133"/>
                  </a:lnTo>
                  <a:lnTo>
                    <a:pt x="145485" y="6067"/>
                  </a:lnTo>
                  <a:lnTo>
                    <a:pt x="144702" y="6002"/>
                  </a:lnTo>
                  <a:lnTo>
                    <a:pt x="143919" y="5872"/>
                  </a:lnTo>
                  <a:lnTo>
                    <a:pt x="143201" y="5611"/>
                  </a:lnTo>
                  <a:lnTo>
                    <a:pt x="142418" y="5350"/>
                  </a:lnTo>
                  <a:lnTo>
                    <a:pt x="141766" y="5024"/>
                  </a:lnTo>
                  <a:lnTo>
                    <a:pt x="141114" y="4632"/>
                  </a:lnTo>
                  <a:lnTo>
                    <a:pt x="140461" y="4176"/>
                  </a:lnTo>
                  <a:lnTo>
                    <a:pt x="138047" y="2153"/>
                  </a:lnTo>
                  <a:lnTo>
                    <a:pt x="137330" y="1631"/>
                  </a:lnTo>
                  <a:lnTo>
                    <a:pt x="136612" y="1240"/>
                  </a:lnTo>
                  <a:lnTo>
                    <a:pt x="135829" y="848"/>
                  </a:lnTo>
                  <a:lnTo>
                    <a:pt x="135046" y="522"/>
                  </a:lnTo>
                  <a:lnTo>
                    <a:pt x="134264" y="326"/>
                  </a:lnTo>
                  <a:lnTo>
                    <a:pt x="133415" y="131"/>
                  </a:lnTo>
                  <a:lnTo>
                    <a:pt x="132567" y="65"/>
                  </a:lnTo>
                  <a:lnTo>
                    <a:pt x="131654" y="0"/>
                  </a:lnTo>
                  <a:lnTo>
                    <a:pt x="130806" y="65"/>
                  </a:lnTo>
                  <a:lnTo>
                    <a:pt x="129958" y="131"/>
                  </a:lnTo>
                  <a:lnTo>
                    <a:pt x="129110" y="326"/>
                  </a:lnTo>
                  <a:lnTo>
                    <a:pt x="128327" y="522"/>
                  </a:lnTo>
                  <a:lnTo>
                    <a:pt x="127479" y="848"/>
                  </a:lnTo>
                  <a:lnTo>
                    <a:pt x="126761" y="1240"/>
                  </a:lnTo>
                  <a:lnTo>
                    <a:pt x="126043" y="1631"/>
                  </a:lnTo>
                  <a:lnTo>
                    <a:pt x="125326" y="2153"/>
                  </a:lnTo>
                  <a:lnTo>
                    <a:pt x="122912" y="4176"/>
                  </a:lnTo>
                  <a:lnTo>
                    <a:pt x="122259" y="4632"/>
                  </a:lnTo>
                  <a:lnTo>
                    <a:pt x="121607" y="5024"/>
                  </a:lnTo>
                  <a:lnTo>
                    <a:pt x="120889" y="5350"/>
                  </a:lnTo>
                  <a:lnTo>
                    <a:pt x="120172" y="5611"/>
                  </a:lnTo>
                  <a:lnTo>
                    <a:pt x="119454" y="5872"/>
                  </a:lnTo>
                  <a:lnTo>
                    <a:pt x="118671" y="6002"/>
                  </a:lnTo>
                  <a:lnTo>
                    <a:pt x="117888" y="6067"/>
                  </a:lnTo>
                  <a:lnTo>
                    <a:pt x="117105" y="6133"/>
                  </a:lnTo>
                  <a:lnTo>
                    <a:pt x="116323" y="6067"/>
                  </a:lnTo>
                  <a:lnTo>
                    <a:pt x="115540" y="6002"/>
                  </a:lnTo>
                  <a:lnTo>
                    <a:pt x="114757" y="5872"/>
                  </a:lnTo>
                  <a:lnTo>
                    <a:pt x="114039" y="5611"/>
                  </a:lnTo>
                  <a:lnTo>
                    <a:pt x="113322" y="5350"/>
                  </a:lnTo>
                  <a:lnTo>
                    <a:pt x="112604" y="5024"/>
                  </a:lnTo>
                  <a:lnTo>
                    <a:pt x="111952" y="4632"/>
                  </a:lnTo>
                  <a:lnTo>
                    <a:pt x="111299" y="4176"/>
                  </a:lnTo>
                  <a:lnTo>
                    <a:pt x="108885" y="2153"/>
                  </a:lnTo>
                  <a:lnTo>
                    <a:pt x="108168" y="1631"/>
                  </a:lnTo>
                  <a:lnTo>
                    <a:pt x="107450" y="1240"/>
                  </a:lnTo>
                  <a:lnTo>
                    <a:pt x="106732" y="848"/>
                  </a:lnTo>
                  <a:lnTo>
                    <a:pt x="105884" y="522"/>
                  </a:lnTo>
                  <a:lnTo>
                    <a:pt x="105101" y="326"/>
                  </a:lnTo>
                  <a:lnTo>
                    <a:pt x="104253" y="131"/>
                  </a:lnTo>
                  <a:lnTo>
                    <a:pt x="103405" y="65"/>
                  </a:lnTo>
                  <a:lnTo>
                    <a:pt x="102557" y="0"/>
                  </a:lnTo>
                  <a:lnTo>
                    <a:pt x="101644" y="65"/>
                  </a:lnTo>
                  <a:lnTo>
                    <a:pt x="100796" y="131"/>
                  </a:lnTo>
                  <a:lnTo>
                    <a:pt x="99947" y="326"/>
                  </a:lnTo>
                  <a:lnTo>
                    <a:pt x="99165" y="522"/>
                  </a:lnTo>
                  <a:lnTo>
                    <a:pt x="98382" y="848"/>
                  </a:lnTo>
                  <a:lnTo>
                    <a:pt x="97599" y="1240"/>
                  </a:lnTo>
                  <a:lnTo>
                    <a:pt x="96881" y="1631"/>
                  </a:lnTo>
                  <a:lnTo>
                    <a:pt x="96164" y="2153"/>
                  </a:lnTo>
                  <a:lnTo>
                    <a:pt x="93750" y="4176"/>
                  </a:lnTo>
                  <a:lnTo>
                    <a:pt x="93097" y="4632"/>
                  </a:lnTo>
                  <a:lnTo>
                    <a:pt x="92445" y="5024"/>
                  </a:lnTo>
                  <a:lnTo>
                    <a:pt x="91727" y="5350"/>
                  </a:lnTo>
                  <a:lnTo>
                    <a:pt x="91010" y="5611"/>
                  </a:lnTo>
                  <a:lnTo>
                    <a:pt x="90292" y="5872"/>
                  </a:lnTo>
                  <a:lnTo>
                    <a:pt x="89509" y="6002"/>
                  </a:lnTo>
                  <a:lnTo>
                    <a:pt x="88726" y="6067"/>
                  </a:lnTo>
                  <a:lnTo>
                    <a:pt x="87943" y="6133"/>
                  </a:lnTo>
                  <a:lnTo>
                    <a:pt x="87160" y="6067"/>
                  </a:lnTo>
                  <a:lnTo>
                    <a:pt x="86378" y="6002"/>
                  </a:lnTo>
                  <a:lnTo>
                    <a:pt x="85595" y="5872"/>
                  </a:lnTo>
                  <a:lnTo>
                    <a:pt x="84877" y="5611"/>
                  </a:lnTo>
                  <a:lnTo>
                    <a:pt x="84159" y="5350"/>
                  </a:lnTo>
                  <a:lnTo>
                    <a:pt x="83442" y="5024"/>
                  </a:lnTo>
                  <a:lnTo>
                    <a:pt x="82789" y="4632"/>
                  </a:lnTo>
                  <a:lnTo>
                    <a:pt x="82137" y="4176"/>
                  </a:lnTo>
                  <a:lnTo>
                    <a:pt x="79723" y="2153"/>
                  </a:lnTo>
                  <a:lnTo>
                    <a:pt x="79005" y="1631"/>
                  </a:lnTo>
                  <a:lnTo>
                    <a:pt x="78288" y="1240"/>
                  </a:lnTo>
                  <a:lnTo>
                    <a:pt x="77570" y="848"/>
                  </a:lnTo>
                  <a:lnTo>
                    <a:pt x="76722" y="522"/>
                  </a:lnTo>
                  <a:lnTo>
                    <a:pt x="75939" y="326"/>
                  </a:lnTo>
                  <a:lnTo>
                    <a:pt x="75091" y="131"/>
                  </a:lnTo>
                  <a:lnTo>
                    <a:pt x="74243" y="65"/>
                  </a:lnTo>
                  <a:lnTo>
                    <a:pt x="73395" y="0"/>
                  </a:lnTo>
                  <a:lnTo>
                    <a:pt x="72481" y="65"/>
                  </a:lnTo>
                  <a:lnTo>
                    <a:pt x="71633" y="131"/>
                  </a:lnTo>
                  <a:lnTo>
                    <a:pt x="70785" y="326"/>
                  </a:lnTo>
                  <a:lnTo>
                    <a:pt x="70002" y="522"/>
                  </a:lnTo>
                  <a:lnTo>
                    <a:pt x="69220" y="848"/>
                  </a:lnTo>
                  <a:lnTo>
                    <a:pt x="68437" y="1240"/>
                  </a:lnTo>
                  <a:lnTo>
                    <a:pt x="67719" y="1631"/>
                  </a:lnTo>
                  <a:lnTo>
                    <a:pt x="67001" y="2153"/>
                  </a:lnTo>
                  <a:lnTo>
                    <a:pt x="64587" y="4176"/>
                  </a:lnTo>
                  <a:lnTo>
                    <a:pt x="63935" y="4632"/>
                  </a:lnTo>
                  <a:lnTo>
                    <a:pt x="63283" y="5024"/>
                  </a:lnTo>
                  <a:lnTo>
                    <a:pt x="62630" y="5350"/>
                  </a:lnTo>
                  <a:lnTo>
                    <a:pt x="61847" y="5611"/>
                  </a:lnTo>
                  <a:lnTo>
                    <a:pt x="61130" y="5872"/>
                  </a:lnTo>
                  <a:lnTo>
                    <a:pt x="60347" y="6002"/>
                  </a:lnTo>
                  <a:lnTo>
                    <a:pt x="59564" y="6067"/>
                  </a:lnTo>
                  <a:lnTo>
                    <a:pt x="58781" y="6133"/>
                  </a:lnTo>
                  <a:lnTo>
                    <a:pt x="57998" y="6067"/>
                  </a:lnTo>
                  <a:lnTo>
                    <a:pt x="57215" y="6002"/>
                  </a:lnTo>
                  <a:lnTo>
                    <a:pt x="56433" y="5872"/>
                  </a:lnTo>
                  <a:lnTo>
                    <a:pt x="55715" y="5611"/>
                  </a:lnTo>
                  <a:lnTo>
                    <a:pt x="54997" y="5350"/>
                  </a:lnTo>
                  <a:lnTo>
                    <a:pt x="54280" y="5024"/>
                  </a:lnTo>
                  <a:lnTo>
                    <a:pt x="53627" y="4632"/>
                  </a:lnTo>
                  <a:lnTo>
                    <a:pt x="52975" y="4176"/>
                  </a:lnTo>
                  <a:lnTo>
                    <a:pt x="50561" y="2153"/>
                  </a:lnTo>
                  <a:lnTo>
                    <a:pt x="49843" y="1631"/>
                  </a:lnTo>
                  <a:lnTo>
                    <a:pt x="49126" y="1240"/>
                  </a:lnTo>
                  <a:lnTo>
                    <a:pt x="48408" y="848"/>
                  </a:lnTo>
                  <a:lnTo>
                    <a:pt x="47560" y="522"/>
                  </a:lnTo>
                  <a:lnTo>
                    <a:pt x="46777" y="326"/>
                  </a:lnTo>
                  <a:lnTo>
                    <a:pt x="45929" y="131"/>
                  </a:lnTo>
                  <a:lnTo>
                    <a:pt x="45081" y="65"/>
                  </a:lnTo>
                  <a:lnTo>
                    <a:pt x="44233" y="0"/>
                  </a:lnTo>
                  <a:lnTo>
                    <a:pt x="43319" y="65"/>
                  </a:lnTo>
                  <a:lnTo>
                    <a:pt x="42471" y="131"/>
                  </a:lnTo>
                  <a:lnTo>
                    <a:pt x="41623" y="326"/>
                  </a:lnTo>
                  <a:lnTo>
                    <a:pt x="40840" y="522"/>
                  </a:lnTo>
                  <a:lnTo>
                    <a:pt x="40057" y="848"/>
                  </a:lnTo>
                  <a:lnTo>
                    <a:pt x="39274" y="1240"/>
                  </a:lnTo>
                  <a:lnTo>
                    <a:pt x="38557" y="1631"/>
                  </a:lnTo>
                  <a:lnTo>
                    <a:pt x="37839" y="2153"/>
                  </a:lnTo>
                  <a:lnTo>
                    <a:pt x="35425" y="4176"/>
                  </a:lnTo>
                  <a:lnTo>
                    <a:pt x="34773" y="4632"/>
                  </a:lnTo>
                  <a:lnTo>
                    <a:pt x="34121" y="5024"/>
                  </a:lnTo>
                  <a:lnTo>
                    <a:pt x="33468" y="5350"/>
                  </a:lnTo>
                  <a:lnTo>
                    <a:pt x="32685" y="5611"/>
                  </a:lnTo>
                  <a:lnTo>
                    <a:pt x="31968" y="5872"/>
                  </a:lnTo>
                  <a:lnTo>
                    <a:pt x="31185" y="6002"/>
                  </a:lnTo>
                  <a:lnTo>
                    <a:pt x="30402" y="6067"/>
                  </a:lnTo>
                  <a:lnTo>
                    <a:pt x="29619" y="6133"/>
                  </a:lnTo>
                  <a:lnTo>
                    <a:pt x="28836" y="6067"/>
                  </a:lnTo>
                  <a:lnTo>
                    <a:pt x="28053" y="6002"/>
                  </a:lnTo>
                  <a:lnTo>
                    <a:pt x="27270" y="5872"/>
                  </a:lnTo>
                  <a:lnTo>
                    <a:pt x="26553" y="5611"/>
                  </a:lnTo>
                  <a:lnTo>
                    <a:pt x="25835" y="5350"/>
                  </a:lnTo>
                  <a:lnTo>
                    <a:pt x="25117" y="5024"/>
                  </a:lnTo>
                  <a:lnTo>
                    <a:pt x="24465" y="4632"/>
                  </a:lnTo>
                  <a:lnTo>
                    <a:pt x="23813" y="4176"/>
                  </a:lnTo>
                  <a:lnTo>
                    <a:pt x="21399" y="2153"/>
                  </a:lnTo>
                  <a:lnTo>
                    <a:pt x="20681" y="1631"/>
                  </a:lnTo>
                  <a:lnTo>
                    <a:pt x="19964" y="1240"/>
                  </a:lnTo>
                  <a:lnTo>
                    <a:pt x="19246" y="848"/>
                  </a:lnTo>
                  <a:lnTo>
                    <a:pt x="18398" y="522"/>
                  </a:lnTo>
                  <a:lnTo>
                    <a:pt x="17615" y="326"/>
                  </a:lnTo>
                  <a:lnTo>
                    <a:pt x="16767" y="131"/>
                  </a:lnTo>
                  <a:lnTo>
                    <a:pt x="15919" y="65"/>
                  </a:lnTo>
                  <a:lnTo>
                    <a:pt x="1507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50"/>
            <p:cNvSpPr/>
            <p:nvPr/>
          </p:nvSpPr>
          <p:spPr>
            <a:xfrm>
              <a:off x="1007950" y="2797950"/>
              <a:ext cx="5852025" cy="171275"/>
            </a:xfrm>
            <a:custGeom>
              <a:rect b="b" l="l" r="r" t="t"/>
              <a:pathLst>
                <a:path extrusionOk="0" h="6851" w="234081">
                  <a:moveTo>
                    <a:pt x="15071" y="0"/>
                  </a:moveTo>
                  <a:lnTo>
                    <a:pt x="14157" y="65"/>
                  </a:lnTo>
                  <a:lnTo>
                    <a:pt x="13309" y="131"/>
                  </a:lnTo>
                  <a:lnTo>
                    <a:pt x="12526" y="326"/>
                  </a:lnTo>
                  <a:lnTo>
                    <a:pt x="11678" y="522"/>
                  </a:lnTo>
                  <a:lnTo>
                    <a:pt x="10895" y="848"/>
                  </a:lnTo>
                  <a:lnTo>
                    <a:pt x="10112" y="1240"/>
                  </a:lnTo>
                  <a:lnTo>
                    <a:pt x="9395" y="1631"/>
                  </a:lnTo>
                  <a:lnTo>
                    <a:pt x="8677" y="2153"/>
                  </a:lnTo>
                  <a:lnTo>
                    <a:pt x="6263" y="4176"/>
                  </a:lnTo>
                  <a:lnTo>
                    <a:pt x="5611" y="4632"/>
                  </a:lnTo>
                  <a:lnTo>
                    <a:pt x="4893" y="5089"/>
                  </a:lnTo>
                  <a:lnTo>
                    <a:pt x="4110" y="5415"/>
                  </a:lnTo>
                  <a:lnTo>
                    <a:pt x="3327" y="5676"/>
                  </a:lnTo>
                  <a:lnTo>
                    <a:pt x="2545" y="5937"/>
                  </a:lnTo>
                  <a:lnTo>
                    <a:pt x="1696" y="6068"/>
                  </a:lnTo>
                  <a:lnTo>
                    <a:pt x="848" y="6133"/>
                  </a:lnTo>
                  <a:lnTo>
                    <a:pt x="0" y="6133"/>
                  </a:lnTo>
                  <a:lnTo>
                    <a:pt x="0" y="6850"/>
                  </a:lnTo>
                  <a:lnTo>
                    <a:pt x="914" y="6850"/>
                  </a:lnTo>
                  <a:lnTo>
                    <a:pt x="1827" y="6785"/>
                  </a:lnTo>
                  <a:lnTo>
                    <a:pt x="2740" y="6589"/>
                  </a:lnTo>
                  <a:lnTo>
                    <a:pt x="3654" y="6394"/>
                  </a:lnTo>
                  <a:lnTo>
                    <a:pt x="4502" y="6068"/>
                  </a:lnTo>
                  <a:lnTo>
                    <a:pt x="5285" y="5676"/>
                  </a:lnTo>
                  <a:lnTo>
                    <a:pt x="6067" y="5219"/>
                  </a:lnTo>
                  <a:lnTo>
                    <a:pt x="6785" y="4698"/>
                  </a:lnTo>
                  <a:lnTo>
                    <a:pt x="9264" y="2740"/>
                  </a:lnTo>
                  <a:lnTo>
                    <a:pt x="9851" y="2218"/>
                  </a:lnTo>
                  <a:lnTo>
                    <a:pt x="10569" y="1827"/>
                  </a:lnTo>
                  <a:lnTo>
                    <a:pt x="11221" y="1501"/>
                  </a:lnTo>
                  <a:lnTo>
                    <a:pt x="11939" y="1240"/>
                  </a:lnTo>
                  <a:lnTo>
                    <a:pt x="12722" y="1044"/>
                  </a:lnTo>
                  <a:lnTo>
                    <a:pt x="13505" y="848"/>
                  </a:lnTo>
                  <a:lnTo>
                    <a:pt x="14288" y="783"/>
                  </a:lnTo>
                  <a:lnTo>
                    <a:pt x="15071" y="718"/>
                  </a:lnTo>
                  <a:lnTo>
                    <a:pt x="15853" y="783"/>
                  </a:lnTo>
                  <a:lnTo>
                    <a:pt x="16636" y="848"/>
                  </a:lnTo>
                  <a:lnTo>
                    <a:pt x="17354" y="1044"/>
                  </a:lnTo>
                  <a:lnTo>
                    <a:pt x="18137" y="1240"/>
                  </a:lnTo>
                  <a:lnTo>
                    <a:pt x="18854" y="1501"/>
                  </a:lnTo>
                  <a:lnTo>
                    <a:pt x="19572" y="1827"/>
                  </a:lnTo>
                  <a:lnTo>
                    <a:pt x="20224" y="2218"/>
                  </a:lnTo>
                  <a:lnTo>
                    <a:pt x="20812" y="2675"/>
                  </a:lnTo>
                  <a:lnTo>
                    <a:pt x="23291" y="4698"/>
                  </a:lnTo>
                  <a:lnTo>
                    <a:pt x="23943" y="5219"/>
                  </a:lnTo>
                  <a:lnTo>
                    <a:pt x="24661" y="5676"/>
                  </a:lnTo>
                  <a:lnTo>
                    <a:pt x="25444" y="6002"/>
                  </a:lnTo>
                  <a:lnTo>
                    <a:pt x="26227"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8"/>
                  </a:lnTo>
                  <a:lnTo>
                    <a:pt x="38426" y="2740"/>
                  </a:lnTo>
                  <a:lnTo>
                    <a:pt x="39014" y="2218"/>
                  </a:lnTo>
                  <a:lnTo>
                    <a:pt x="39666" y="1827"/>
                  </a:lnTo>
                  <a:lnTo>
                    <a:pt x="40384" y="1501"/>
                  </a:lnTo>
                  <a:lnTo>
                    <a:pt x="41101" y="1240"/>
                  </a:lnTo>
                  <a:lnTo>
                    <a:pt x="41884" y="1044"/>
                  </a:lnTo>
                  <a:lnTo>
                    <a:pt x="42667" y="848"/>
                  </a:lnTo>
                  <a:lnTo>
                    <a:pt x="43450" y="783"/>
                  </a:lnTo>
                  <a:lnTo>
                    <a:pt x="44233" y="718"/>
                  </a:lnTo>
                  <a:lnTo>
                    <a:pt x="45016" y="783"/>
                  </a:lnTo>
                  <a:lnTo>
                    <a:pt x="45798" y="848"/>
                  </a:lnTo>
                  <a:lnTo>
                    <a:pt x="46516" y="1044"/>
                  </a:lnTo>
                  <a:lnTo>
                    <a:pt x="47299" y="1240"/>
                  </a:lnTo>
                  <a:lnTo>
                    <a:pt x="48017" y="1501"/>
                  </a:lnTo>
                  <a:lnTo>
                    <a:pt x="48734" y="1827"/>
                  </a:lnTo>
                  <a:lnTo>
                    <a:pt x="49387" y="2218"/>
                  </a:lnTo>
                  <a:lnTo>
                    <a:pt x="49974" y="2675"/>
                  </a:lnTo>
                  <a:lnTo>
                    <a:pt x="52453" y="4698"/>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4" y="6328"/>
                  </a:lnTo>
                  <a:lnTo>
                    <a:pt x="62956" y="6002"/>
                  </a:lnTo>
                  <a:lnTo>
                    <a:pt x="63739" y="5676"/>
                  </a:lnTo>
                  <a:lnTo>
                    <a:pt x="64457" y="5219"/>
                  </a:lnTo>
                  <a:lnTo>
                    <a:pt x="65109" y="4698"/>
                  </a:lnTo>
                  <a:lnTo>
                    <a:pt x="67589"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1" y="848"/>
                  </a:lnTo>
                  <a:lnTo>
                    <a:pt x="75678" y="1044"/>
                  </a:lnTo>
                  <a:lnTo>
                    <a:pt x="76461" y="1240"/>
                  </a:lnTo>
                  <a:lnTo>
                    <a:pt x="77179" y="1501"/>
                  </a:lnTo>
                  <a:lnTo>
                    <a:pt x="77896" y="1827"/>
                  </a:lnTo>
                  <a:lnTo>
                    <a:pt x="78549" y="2218"/>
                  </a:lnTo>
                  <a:lnTo>
                    <a:pt x="79136" y="2675"/>
                  </a:lnTo>
                  <a:lnTo>
                    <a:pt x="81615" y="4698"/>
                  </a:lnTo>
                  <a:lnTo>
                    <a:pt x="82267" y="5219"/>
                  </a:lnTo>
                  <a:lnTo>
                    <a:pt x="82985" y="5676"/>
                  </a:lnTo>
                  <a:lnTo>
                    <a:pt x="83768" y="6002"/>
                  </a:lnTo>
                  <a:lnTo>
                    <a:pt x="84551" y="6328"/>
                  </a:lnTo>
                  <a:lnTo>
                    <a:pt x="85399" y="6524"/>
                  </a:lnTo>
                  <a:lnTo>
                    <a:pt x="86247" y="6720"/>
                  </a:lnTo>
                  <a:lnTo>
                    <a:pt x="87095" y="6850"/>
                  </a:lnTo>
                  <a:lnTo>
                    <a:pt x="88791" y="6850"/>
                  </a:lnTo>
                  <a:lnTo>
                    <a:pt x="89640" y="6720"/>
                  </a:lnTo>
                  <a:lnTo>
                    <a:pt x="90488" y="6524"/>
                  </a:lnTo>
                  <a:lnTo>
                    <a:pt x="91336" y="6328"/>
                  </a:lnTo>
                  <a:lnTo>
                    <a:pt x="92119" y="6002"/>
                  </a:lnTo>
                  <a:lnTo>
                    <a:pt x="92902" y="5676"/>
                  </a:lnTo>
                  <a:lnTo>
                    <a:pt x="93619" y="5219"/>
                  </a:lnTo>
                  <a:lnTo>
                    <a:pt x="94272" y="4698"/>
                  </a:lnTo>
                  <a:lnTo>
                    <a:pt x="96751" y="2740"/>
                  </a:lnTo>
                  <a:lnTo>
                    <a:pt x="97338" y="2218"/>
                  </a:lnTo>
                  <a:lnTo>
                    <a:pt x="97990" y="1827"/>
                  </a:lnTo>
                  <a:lnTo>
                    <a:pt x="98708" y="1501"/>
                  </a:lnTo>
                  <a:lnTo>
                    <a:pt x="99426"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9" y="1827"/>
                  </a:lnTo>
                  <a:lnTo>
                    <a:pt x="107711" y="2218"/>
                  </a:lnTo>
                  <a:lnTo>
                    <a:pt x="108298" y="2675"/>
                  </a:lnTo>
                  <a:lnTo>
                    <a:pt x="110777" y="4698"/>
                  </a:lnTo>
                  <a:lnTo>
                    <a:pt x="111430" y="5219"/>
                  </a:lnTo>
                  <a:lnTo>
                    <a:pt x="112147" y="5676"/>
                  </a:lnTo>
                  <a:lnTo>
                    <a:pt x="112930" y="6002"/>
                  </a:lnTo>
                  <a:lnTo>
                    <a:pt x="113713" y="6328"/>
                  </a:lnTo>
                  <a:lnTo>
                    <a:pt x="114561" y="6524"/>
                  </a:lnTo>
                  <a:lnTo>
                    <a:pt x="115409" y="6720"/>
                  </a:lnTo>
                  <a:lnTo>
                    <a:pt x="116257" y="6850"/>
                  </a:lnTo>
                  <a:lnTo>
                    <a:pt x="117954" y="6850"/>
                  </a:lnTo>
                  <a:lnTo>
                    <a:pt x="118802" y="6720"/>
                  </a:lnTo>
                  <a:lnTo>
                    <a:pt x="119650" y="6524"/>
                  </a:lnTo>
                  <a:lnTo>
                    <a:pt x="120498" y="6328"/>
                  </a:lnTo>
                  <a:lnTo>
                    <a:pt x="121281" y="6002"/>
                  </a:lnTo>
                  <a:lnTo>
                    <a:pt x="122064" y="5676"/>
                  </a:lnTo>
                  <a:lnTo>
                    <a:pt x="122781" y="5219"/>
                  </a:lnTo>
                  <a:lnTo>
                    <a:pt x="123434" y="4698"/>
                  </a:lnTo>
                  <a:lnTo>
                    <a:pt x="125913" y="2740"/>
                  </a:lnTo>
                  <a:lnTo>
                    <a:pt x="126500" y="2218"/>
                  </a:lnTo>
                  <a:lnTo>
                    <a:pt x="127152" y="1827"/>
                  </a:lnTo>
                  <a:lnTo>
                    <a:pt x="127870" y="1501"/>
                  </a:lnTo>
                  <a:lnTo>
                    <a:pt x="128588" y="1240"/>
                  </a:lnTo>
                  <a:lnTo>
                    <a:pt x="129371" y="1044"/>
                  </a:lnTo>
                  <a:lnTo>
                    <a:pt x="130088" y="848"/>
                  </a:lnTo>
                  <a:lnTo>
                    <a:pt x="130871" y="783"/>
                  </a:lnTo>
                  <a:lnTo>
                    <a:pt x="131654" y="718"/>
                  </a:lnTo>
                  <a:lnTo>
                    <a:pt x="132502" y="783"/>
                  </a:lnTo>
                  <a:lnTo>
                    <a:pt x="133220" y="848"/>
                  </a:lnTo>
                  <a:lnTo>
                    <a:pt x="134003" y="1044"/>
                  </a:lnTo>
                  <a:lnTo>
                    <a:pt x="134785" y="1240"/>
                  </a:lnTo>
                  <a:lnTo>
                    <a:pt x="135503" y="1501"/>
                  </a:lnTo>
                  <a:lnTo>
                    <a:pt x="136221" y="1827"/>
                  </a:lnTo>
                  <a:lnTo>
                    <a:pt x="136873" y="2218"/>
                  </a:lnTo>
                  <a:lnTo>
                    <a:pt x="137460" y="2740"/>
                  </a:lnTo>
                  <a:lnTo>
                    <a:pt x="139939" y="4698"/>
                  </a:lnTo>
                  <a:lnTo>
                    <a:pt x="140592" y="5219"/>
                  </a:lnTo>
                  <a:lnTo>
                    <a:pt x="141309" y="5676"/>
                  </a:lnTo>
                  <a:lnTo>
                    <a:pt x="142092" y="6002"/>
                  </a:lnTo>
                  <a:lnTo>
                    <a:pt x="142875" y="6328"/>
                  </a:lnTo>
                  <a:lnTo>
                    <a:pt x="143723" y="6524"/>
                  </a:lnTo>
                  <a:lnTo>
                    <a:pt x="144571" y="6720"/>
                  </a:lnTo>
                  <a:lnTo>
                    <a:pt x="145420" y="6850"/>
                  </a:lnTo>
                  <a:lnTo>
                    <a:pt x="147116" y="6850"/>
                  </a:lnTo>
                  <a:lnTo>
                    <a:pt x="147964" y="6720"/>
                  </a:lnTo>
                  <a:lnTo>
                    <a:pt x="148812" y="6524"/>
                  </a:lnTo>
                  <a:lnTo>
                    <a:pt x="149660" y="6328"/>
                  </a:lnTo>
                  <a:lnTo>
                    <a:pt x="150443" y="6002"/>
                  </a:lnTo>
                  <a:lnTo>
                    <a:pt x="151226" y="5676"/>
                  </a:lnTo>
                  <a:lnTo>
                    <a:pt x="151943" y="5219"/>
                  </a:lnTo>
                  <a:lnTo>
                    <a:pt x="152596" y="4698"/>
                  </a:lnTo>
                  <a:lnTo>
                    <a:pt x="155075" y="2740"/>
                  </a:lnTo>
                  <a:lnTo>
                    <a:pt x="155662" y="2218"/>
                  </a:lnTo>
                  <a:lnTo>
                    <a:pt x="156315" y="1827"/>
                  </a:lnTo>
                  <a:lnTo>
                    <a:pt x="157032" y="1501"/>
                  </a:lnTo>
                  <a:lnTo>
                    <a:pt x="157750" y="1240"/>
                  </a:lnTo>
                  <a:lnTo>
                    <a:pt x="158533" y="1044"/>
                  </a:lnTo>
                  <a:lnTo>
                    <a:pt x="159250" y="848"/>
                  </a:lnTo>
                  <a:lnTo>
                    <a:pt x="160033" y="783"/>
                  </a:lnTo>
                  <a:lnTo>
                    <a:pt x="160816" y="718"/>
                  </a:lnTo>
                  <a:lnTo>
                    <a:pt x="161599" y="783"/>
                  </a:lnTo>
                  <a:lnTo>
                    <a:pt x="162382" y="848"/>
                  </a:lnTo>
                  <a:lnTo>
                    <a:pt x="163165" y="1044"/>
                  </a:lnTo>
                  <a:lnTo>
                    <a:pt x="163948" y="1240"/>
                  </a:lnTo>
                  <a:lnTo>
                    <a:pt x="164665" y="1501"/>
                  </a:lnTo>
                  <a:lnTo>
                    <a:pt x="165383" y="1827"/>
                  </a:lnTo>
                  <a:lnTo>
                    <a:pt x="166035" y="2218"/>
                  </a:lnTo>
                  <a:lnTo>
                    <a:pt x="166622" y="2675"/>
                  </a:lnTo>
                  <a:lnTo>
                    <a:pt x="169102" y="4698"/>
                  </a:lnTo>
                  <a:lnTo>
                    <a:pt x="169754" y="5219"/>
                  </a:lnTo>
                  <a:lnTo>
                    <a:pt x="170472" y="5676"/>
                  </a:lnTo>
                  <a:lnTo>
                    <a:pt x="171254" y="6002"/>
                  </a:lnTo>
                  <a:lnTo>
                    <a:pt x="172037" y="6328"/>
                  </a:lnTo>
                  <a:lnTo>
                    <a:pt x="172885" y="6524"/>
                  </a:lnTo>
                  <a:lnTo>
                    <a:pt x="173734" y="6720"/>
                  </a:lnTo>
                  <a:lnTo>
                    <a:pt x="174582" y="6850"/>
                  </a:lnTo>
                  <a:lnTo>
                    <a:pt x="176278" y="6850"/>
                  </a:lnTo>
                  <a:lnTo>
                    <a:pt x="177126" y="6720"/>
                  </a:lnTo>
                  <a:lnTo>
                    <a:pt x="177974" y="6524"/>
                  </a:lnTo>
                  <a:lnTo>
                    <a:pt x="178822" y="6328"/>
                  </a:lnTo>
                  <a:lnTo>
                    <a:pt x="179605" y="6002"/>
                  </a:lnTo>
                  <a:lnTo>
                    <a:pt x="180388" y="5676"/>
                  </a:lnTo>
                  <a:lnTo>
                    <a:pt x="181106" y="5219"/>
                  </a:lnTo>
                  <a:lnTo>
                    <a:pt x="181758" y="4698"/>
                  </a:lnTo>
                  <a:lnTo>
                    <a:pt x="184237" y="2740"/>
                  </a:lnTo>
                  <a:lnTo>
                    <a:pt x="184824" y="2218"/>
                  </a:lnTo>
                  <a:lnTo>
                    <a:pt x="185477" y="1827"/>
                  </a:lnTo>
                  <a:lnTo>
                    <a:pt x="186194" y="1501"/>
                  </a:lnTo>
                  <a:lnTo>
                    <a:pt x="186912" y="1240"/>
                  </a:lnTo>
                  <a:lnTo>
                    <a:pt x="187695" y="1044"/>
                  </a:lnTo>
                  <a:lnTo>
                    <a:pt x="188412" y="848"/>
                  </a:lnTo>
                  <a:lnTo>
                    <a:pt x="189195" y="783"/>
                  </a:lnTo>
                  <a:lnTo>
                    <a:pt x="189978" y="718"/>
                  </a:lnTo>
                  <a:lnTo>
                    <a:pt x="190761" y="783"/>
                  </a:lnTo>
                  <a:lnTo>
                    <a:pt x="191544" y="848"/>
                  </a:lnTo>
                  <a:lnTo>
                    <a:pt x="192327" y="1044"/>
                  </a:lnTo>
                  <a:lnTo>
                    <a:pt x="193110" y="1240"/>
                  </a:lnTo>
                  <a:lnTo>
                    <a:pt x="193827" y="1501"/>
                  </a:lnTo>
                  <a:lnTo>
                    <a:pt x="194480" y="1827"/>
                  </a:lnTo>
                  <a:lnTo>
                    <a:pt x="195197" y="2218"/>
                  </a:lnTo>
                  <a:lnTo>
                    <a:pt x="195785" y="2675"/>
                  </a:lnTo>
                  <a:lnTo>
                    <a:pt x="198264" y="4698"/>
                  </a:lnTo>
                  <a:lnTo>
                    <a:pt x="198916" y="5219"/>
                  </a:lnTo>
                  <a:lnTo>
                    <a:pt x="199634" y="5676"/>
                  </a:lnTo>
                  <a:lnTo>
                    <a:pt x="200417" y="6002"/>
                  </a:lnTo>
                  <a:lnTo>
                    <a:pt x="201199" y="6328"/>
                  </a:lnTo>
                  <a:lnTo>
                    <a:pt x="202048" y="6524"/>
                  </a:lnTo>
                  <a:lnTo>
                    <a:pt x="202896" y="6720"/>
                  </a:lnTo>
                  <a:lnTo>
                    <a:pt x="203744" y="6850"/>
                  </a:lnTo>
                  <a:lnTo>
                    <a:pt x="205440" y="6850"/>
                  </a:lnTo>
                  <a:lnTo>
                    <a:pt x="206288" y="6720"/>
                  </a:lnTo>
                  <a:lnTo>
                    <a:pt x="207136" y="6524"/>
                  </a:lnTo>
                  <a:lnTo>
                    <a:pt x="207984" y="6328"/>
                  </a:lnTo>
                  <a:lnTo>
                    <a:pt x="208767" y="6002"/>
                  </a:lnTo>
                  <a:lnTo>
                    <a:pt x="209550" y="5676"/>
                  </a:lnTo>
                  <a:lnTo>
                    <a:pt x="210268" y="5219"/>
                  </a:lnTo>
                  <a:lnTo>
                    <a:pt x="210920" y="4698"/>
                  </a:lnTo>
                  <a:lnTo>
                    <a:pt x="213399" y="2675"/>
                  </a:lnTo>
                  <a:lnTo>
                    <a:pt x="213986" y="2218"/>
                  </a:lnTo>
                  <a:lnTo>
                    <a:pt x="214639" y="1827"/>
                  </a:lnTo>
                  <a:lnTo>
                    <a:pt x="215356" y="1501"/>
                  </a:lnTo>
                  <a:lnTo>
                    <a:pt x="216074" y="1240"/>
                  </a:lnTo>
                  <a:lnTo>
                    <a:pt x="216857" y="1044"/>
                  </a:lnTo>
                  <a:lnTo>
                    <a:pt x="217575" y="848"/>
                  </a:lnTo>
                  <a:lnTo>
                    <a:pt x="218358" y="783"/>
                  </a:lnTo>
                  <a:lnTo>
                    <a:pt x="219140" y="718"/>
                  </a:lnTo>
                  <a:lnTo>
                    <a:pt x="219923" y="783"/>
                  </a:lnTo>
                  <a:lnTo>
                    <a:pt x="220706" y="848"/>
                  </a:lnTo>
                  <a:lnTo>
                    <a:pt x="221489" y="1044"/>
                  </a:lnTo>
                  <a:lnTo>
                    <a:pt x="222272" y="1240"/>
                  </a:lnTo>
                  <a:lnTo>
                    <a:pt x="222990" y="1501"/>
                  </a:lnTo>
                  <a:lnTo>
                    <a:pt x="223642" y="1827"/>
                  </a:lnTo>
                  <a:lnTo>
                    <a:pt x="224360" y="2218"/>
                  </a:lnTo>
                  <a:lnTo>
                    <a:pt x="224947" y="2675"/>
                  </a:lnTo>
                  <a:lnTo>
                    <a:pt x="227426" y="4698"/>
                  </a:lnTo>
                  <a:lnTo>
                    <a:pt x="228013" y="5154"/>
                  </a:lnTo>
                  <a:lnTo>
                    <a:pt x="228731" y="5611"/>
                  </a:lnTo>
                  <a:lnTo>
                    <a:pt x="229383" y="5937"/>
                  </a:lnTo>
                  <a:lnTo>
                    <a:pt x="230166" y="6263"/>
                  </a:lnTo>
                  <a:lnTo>
                    <a:pt x="230884" y="6459"/>
                  </a:lnTo>
                  <a:lnTo>
                    <a:pt x="231666" y="6655"/>
                  </a:lnTo>
                  <a:lnTo>
                    <a:pt x="232449" y="6785"/>
                  </a:lnTo>
                  <a:lnTo>
                    <a:pt x="233297" y="6850"/>
                  </a:lnTo>
                  <a:lnTo>
                    <a:pt x="234080" y="6133"/>
                  </a:lnTo>
                  <a:lnTo>
                    <a:pt x="233232" y="6133"/>
                  </a:lnTo>
                  <a:lnTo>
                    <a:pt x="232449" y="6002"/>
                  </a:lnTo>
                  <a:lnTo>
                    <a:pt x="231601" y="5872"/>
                  </a:lnTo>
                  <a:lnTo>
                    <a:pt x="230818" y="5676"/>
                  </a:lnTo>
                  <a:lnTo>
                    <a:pt x="230035" y="5415"/>
                  </a:lnTo>
                  <a:lnTo>
                    <a:pt x="229318" y="5089"/>
                  </a:lnTo>
                  <a:lnTo>
                    <a:pt x="228600" y="4632"/>
                  </a:lnTo>
                  <a:lnTo>
                    <a:pt x="227948" y="4176"/>
                  </a:lnTo>
                  <a:lnTo>
                    <a:pt x="225534" y="2153"/>
                  </a:lnTo>
                  <a:lnTo>
                    <a:pt x="224816" y="1631"/>
                  </a:lnTo>
                  <a:lnTo>
                    <a:pt x="224099" y="1240"/>
                  </a:lnTo>
                  <a:lnTo>
                    <a:pt x="223316" y="848"/>
                  </a:lnTo>
                  <a:lnTo>
                    <a:pt x="222533" y="522"/>
                  </a:lnTo>
                  <a:lnTo>
                    <a:pt x="221750" y="326"/>
                  </a:lnTo>
                  <a:lnTo>
                    <a:pt x="220902" y="131"/>
                  </a:lnTo>
                  <a:lnTo>
                    <a:pt x="220054" y="65"/>
                  </a:lnTo>
                  <a:lnTo>
                    <a:pt x="219140" y="0"/>
                  </a:lnTo>
                  <a:lnTo>
                    <a:pt x="218292" y="65"/>
                  </a:lnTo>
                  <a:lnTo>
                    <a:pt x="217444" y="131"/>
                  </a:lnTo>
                  <a:lnTo>
                    <a:pt x="216596" y="326"/>
                  </a:lnTo>
                  <a:lnTo>
                    <a:pt x="215813" y="522"/>
                  </a:lnTo>
                  <a:lnTo>
                    <a:pt x="214965" y="848"/>
                  </a:lnTo>
                  <a:lnTo>
                    <a:pt x="214247" y="1240"/>
                  </a:lnTo>
                  <a:lnTo>
                    <a:pt x="213530" y="1631"/>
                  </a:lnTo>
                  <a:lnTo>
                    <a:pt x="212812" y="2153"/>
                  </a:lnTo>
                  <a:lnTo>
                    <a:pt x="210398" y="4176"/>
                  </a:lnTo>
                  <a:lnTo>
                    <a:pt x="209746" y="4632"/>
                  </a:lnTo>
                  <a:lnTo>
                    <a:pt x="209093" y="5024"/>
                  </a:lnTo>
                  <a:lnTo>
                    <a:pt x="208376" y="5350"/>
                  </a:lnTo>
                  <a:lnTo>
                    <a:pt x="207658" y="5611"/>
                  </a:lnTo>
                  <a:lnTo>
                    <a:pt x="206941" y="5872"/>
                  </a:lnTo>
                  <a:lnTo>
                    <a:pt x="206158" y="6002"/>
                  </a:lnTo>
                  <a:lnTo>
                    <a:pt x="205375" y="6068"/>
                  </a:lnTo>
                  <a:lnTo>
                    <a:pt x="204592" y="6133"/>
                  </a:lnTo>
                  <a:lnTo>
                    <a:pt x="203809" y="6068"/>
                  </a:lnTo>
                  <a:lnTo>
                    <a:pt x="203026" y="6002"/>
                  </a:lnTo>
                  <a:lnTo>
                    <a:pt x="202243" y="5872"/>
                  </a:lnTo>
                  <a:lnTo>
                    <a:pt x="201526" y="5611"/>
                  </a:lnTo>
                  <a:lnTo>
                    <a:pt x="200743" y="5350"/>
                  </a:lnTo>
                  <a:lnTo>
                    <a:pt x="200090" y="5024"/>
                  </a:lnTo>
                  <a:lnTo>
                    <a:pt x="199438" y="4632"/>
                  </a:lnTo>
                  <a:lnTo>
                    <a:pt x="198786" y="4176"/>
                  </a:lnTo>
                  <a:lnTo>
                    <a:pt x="196372" y="2153"/>
                  </a:lnTo>
                  <a:lnTo>
                    <a:pt x="195654" y="1631"/>
                  </a:lnTo>
                  <a:lnTo>
                    <a:pt x="194936" y="1240"/>
                  </a:lnTo>
                  <a:lnTo>
                    <a:pt x="194154" y="848"/>
                  </a:lnTo>
                  <a:lnTo>
                    <a:pt x="193371" y="522"/>
                  </a:lnTo>
                  <a:lnTo>
                    <a:pt x="192588" y="326"/>
                  </a:lnTo>
                  <a:lnTo>
                    <a:pt x="191740" y="131"/>
                  </a:lnTo>
                  <a:lnTo>
                    <a:pt x="190892" y="65"/>
                  </a:lnTo>
                  <a:lnTo>
                    <a:pt x="189978" y="0"/>
                  </a:lnTo>
                  <a:lnTo>
                    <a:pt x="189130" y="65"/>
                  </a:lnTo>
                  <a:lnTo>
                    <a:pt x="188282" y="131"/>
                  </a:lnTo>
                  <a:lnTo>
                    <a:pt x="187434" y="326"/>
                  </a:lnTo>
                  <a:lnTo>
                    <a:pt x="186651" y="522"/>
                  </a:lnTo>
                  <a:lnTo>
                    <a:pt x="185803" y="848"/>
                  </a:lnTo>
                  <a:lnTo>
                    <a:pt x="185085" y="1240"/>
                  </a:lnTo>
                  <a:lnTo>
                    <a:pt x="184368" y="1631"/>
                  </a:lnTo>
                  <a:lnTo>
                    <a:pt x="183650" y="2153"/>
                  </a:lnTo>
                  <a:lnTo>
                    <a:pt x="181236" y="4176"/>
                  </a:lnTo>
                  <a:lnTo>
                    <a:pt x="180584" y="4632"/>
                  </a:lnTo>
                  <a:lnTo>
                    <a:pt x="179931" y="5024"/>
                  </a:lnTo>
                  <a:lnTo>
                    <a:pt x="179214" y="5350"/>
                  </a:lnTo>
                  <a:lnTo>
                    <a:pt x="178496" y="5611"/>
                  </a:lnTo>
                  <a:lnTo>
                    <a:pt x="177778" y="5872"/>
                  </a:lnTo>
                  <a:lnTo>
                    <a:pt x="176996" y="6002"/>
                  </a:lnTo>
                  <a:lnTo>
                    <a:pt x="176213" y="6068"/>
                  </a:lnTo>
                  <a:lnTo>
                    <a:pt x="175430" y="6133"/>
                  </a:lnTo>
                  <a:lnTo>
                    <a:pt x="174647" y="6068"/>
                  </a:lnTo>
                  <a:lnTo>
                    <a:pt x="173864" y="6002"/>
                  </a:lnTo>
                  <a:lnTo>
                    <a:pt x="173081" y="5872"/>
                  </a:lnTo>
                  <a:lnTo>
                    <a:pt x="172364" y="5611"/>
                  </a:lnTo>
                  <a:lnTo>
                    <a:pt x="171581" y="5350"/>
                  </a:lnTo>
                  <a:lnTo>
                    <a:pt x="170928" y="5024"/>
                  </a:lnTo>
                  <a:lnTo>
                    <a:pt x="170276" y="4632"/>
                  </a:lnTo>
                  <a:lnTo>
                    <a:pt x="169623" y="4176"/>
                  </a:lnTo>
                  <a:lnTo>
                    <a:pt x="167210" y="2153"/>
                  </a:lnTo>
                  <a:lnTo>
                    <a:pt x="166492" y="1631"/>
                  </a:lnTo>
                  <a:lnTo>
                    <a:pt x="165774" y="1240"/>
                  </a:lnTo>
                  <a:lnTo>
                    <a:pt x="164991" y="848"/>
                  </a:lnTo>
                  <a:lnTo>
                    <a:pt x="164209" y="522"/>
                  </a:lnTo>
                  <a:lnTo>
                    <a:pt x="163426" y="326"/>
                  </a:lnTo>
                  <a:lnTo>
                    <a:pt x="162578" y="131"/>
                  </a:lnTo>
                  <a:lnTo>
                    <a:pt x="161729" y="65"/>
                  </a:lnTo>
                  <a:lnTo>
                    <a:pt x="160816" y="0"/>
                  </a:lnTo>
                  <a:lnTo>
                    <a:pt x="159968" y="65"/>
                  </a:lnTo>
                  <a:lnTo>
                    <a:pt x="159120" y="131"/>
                  </a:lnTo>
                  <a:lnTo>
                    <a:pt x="158272" y="326"/>
                  </a:lnTo>
                  <a:lnTo>
                    <a:pt x="157489" y="522"/>
                  </a:lnTo>
                  <a:lnTo>
                    <a:pt x="156641" y="848"/>
                  </a:lnTo>
                  <a:lnTo>
                    <a:pt x="155923" y="1240"/>
                  </a:lnTo>
                  <a:lnTo>
                    <a:pt x="155205" y="1631"/>
                  </a:lnTo>
                  <a:lnTo>
                    <a:pt x="154488" y="2153"/>
                  </a:lnTo>
                  <a:lnTo>
                    <a:pt x="152074" y="4176"/>
                  </a:lnTo>
                  <a:lnTo>
                    <a:pt x="151422" y="4632"/>
                  </a:lnTo>
                  <a:lnTo>
                    <a:pt x="150769" y="5024"/>
                  </a:lnTo>
                  <a:lnTo>
                    <a:pt x="150052" y="5350"/>
                  </a:lnTo>
                  <a:lnTo>
                    <a:pt x="149334" y="5611"/>
                  </a:lnTo>
                  <a:lnTo>
                    <a:pt x="148616" y="5872"/>
                  </a:lnTo>
                  <a:lnTo>
                    <a:pt x="147833" y="6002"/>
                  </a:lnTo>
                  <a:lnTo>
                    <a:pt x="147051" y="6068"/>
                  </a:lnTo>
                  <a:lnTo>
                    <a:pt x="146268" y="6133"/>
                  </a:lnTo>
                  <a:lnTo>
                    <a:pt x="145485" y="6068"/>
                  </a:lnTo>
                  <a:lnTo>
                    <a:pt x="144702" y="6002"/>
                  </a:lnTo>
                  <a:lnTo>
                    <a:pt x="143919" y="5872"/>
                  </a:lnTo>
                  <a:lnTo>
                    <a:pt x="143201" y="5611"/>
                  </a:lnTo>
                  <a:lnTo>
                    <a:pt x="142418" y="5350"/>
                  </a:lnTo>
                  <a:lnTo>
                    <a:pt x="141766" y="5024"/>
                  </a:lnTo>
                  <a:lnTo>
                    <a:pt x="141114" y="4632"/>
                  </a:lnTo>
                  <a:lnTo>
                    <a:pt x="140461" y="4176"/>
                  </a:lnTo>
                  <a:lnTo>
                    <a:pt x="138047" y="2153"/>
                  </a:lnTo>
                  <a:lnTo>
                    <a:pt x="137330" y="1631"/>
                  </a:lnTo>
                  <a:lnTo>
                    <a:pt x="136612" y="1240"/>
                  </a:lnTo>
                  <a:lnTo>
                    <a:pt x="135829" y="848"/>
                  </a:lnTo>
                  <a:lnTo>
                    <a:pt x="135046" y="522"/>
                  </a:lnTo>
                  <a:lnTo>
                    <a:pt x="134264" y="326"/>
                  </a:lnTo>
                  <a:lnTo>
                    <a:pt x="133415" y="131"/>
                  </a:lnTo>
                  <a:lnTo>
                    <a:pt x="132567" y="65"/>
                  </a:lnTo>
                  <a:lnTo>
                    <a:pt x="131654" y="0"/>
                  </a:lnTo>
                  <a:lnTo>
                    <a:pt x="130806" y="65"/>
                  </a:lnTo>
                  <a:lnTo>
                    <a:pt x="129958" y="131"/>
                  </a:lnTo>
                  <a:lnTo>
                    <a:pt x="129110" y="326"/>
                  </a:lnTo>
                  <a:lnTo>
                    <a:pt x="128327" y="522"/>
                  </a:lnTo>
                  <a:lnTo>
                    <a:pt x="127479" y="848"/>
                  </a:lnTo>
                  <a:lnTo>
                    <a:pt x="126761" y="1240"/>
                  </a:lnTo>
                  <a:lnTo>
                    <a:pt x="126043" y="1631"/>
                  </a:lnTo>
                  <a:lnTo>
                    <a:pt x="125326" y="2153"/>
                  </a:lnTo>
                  <a:lnTo>
                    <a:pt x="122912" y="4176"/>
                  </a:lnTo>
                  <a:lnTo>
                    <a:pt x="122259" y="4632"/>
                  </a:lnTo>
                  <a:lnTo>
                    <a:pt x="121607" y="5024"/>
                  </a:lnTo>
                  <a:lnTo>
                    <a:pt x="120889" y="5350"/>
                  </a:lnTo>
                  <a:lnTo>
                    <a:pt x="120172" y="5611"/>
                  </a:lnTo>
                  <a:lnTo>
                    <a:pt x="119454" y="5872"/>
                  </a:lnTo>
                  <a:lnTo>
                    <a:pt x="118671" y="6002"/>
                  </a:lnTo>
                  <a:lnTo>
                    <a:pt x="117888" y="6068"/>
                  </a:lnTo>
                  <a:lnTo>
                    <a:pt x="117105" y="6133"/>
                  </a:lnTo>
                  <a:lnTo>
                    <a:pt x="116323" y="6068"/>
                  </a:lnTo>
                  <a:lnTo>
                    <a:pt x="115540" y="6002"/>
                  </a:lnTo>
                  <a:lnTo>
                    <a:pt x="114757" y="5872"/>
                  </a:lnTo>
                  <a:lnTo>
                    <a:pt x="114039" y="5611"/>
                  </a:lnTo>
                  <a:lnTo>
                    <a:pt x="113322" y="5350"/>
                  </a:lnTo>
                  <a:lnTo>
                    <a:pt x="112604" y="5024"/>
                  </a:lnTo>
                  <a:lnTo>
                    <a:pt x="111952" y="4632"/>
                  </a:lnTo>
                  <a:lnTo>
                    <a:pt x="111299" y="4176"/>
                  </a:lnTo>
                  <a:lnTo>
                    <a:pt x="108885" y="2153"/>
                  </a:lnTo>
                  <a:lnTo>
                    <a:pt x="108168" y="1631"/>
                  </a:lnTo>
                  <a:lnTo>
                    <a:pt x="107450" y="1240"/>
                  </a:lnTo>
                  <a:lnTo>
                    <a:pt x="106732" y="848"/>
                  </a:lnTo>
                  <a:lnTo>
                    <a:pt x="105884" y="522"/>
                  </a:lnTo>
                  <a:lnTo>
                    <a:pt x="105101" y="326"/>
                  </a:lnTo>
                  <a:lnTo>
                    <a:pt x="104253" y="131"/>
                  </a:lnTo>
                  <a:lnTo>
                    <a:pt x="103405" y="65"/>
                  </a:lnTo>
                  <a:lnTo>
                    <a:pt x="102557" y="0"/>
                  </a:lnTo>
                  <a:lnTo>
                    <a:pt x="101644" y="65"/>
                  </a:lnTo>
                  <a:lnTo>
                    <a:pt x="100796" y="131"/>
                  </a:lnTo>
                  <a:lnTo>
                    <a:pt x="99947" y="326"/>
                  </a:lnTo>
                  <a:lnTo>
                    <a:pt x="99165" y="522"/>
                  </a:lnTo>
                  <a:lnTo>
                    <a:pt x="98382" y="848"/>
                  </a:lnTo>
                  <a:lnTo>
                    <a:pt x="97599" y="1240"/>
                  </a:lnTo>
                  <a:lnTo>
                    <a:pt x="96881" y="1631"/>
                  </a:lnTo>
                  <a:lnTo>
                    <a:pt x="96164" y="2153"/>
                  </a:lnTo>
                  <a:lnTo>
                    <a:pt x="93750" y="4176"/>
                  </a:lnTo>
                  <a:lnTo>
                    <a:pt x="93097" y="4632"/>
                  </a:lnTo>
                  <a:lnTo>
                    <a:pt x="92445" y="5024"/>
                  </a:lnTo>
                  <a:lnTo>
                    <a:pt x="91727" y="5350"/>
                  </a:lnTo>
                  <a:lnTo>
                    <a:pt x="91010" y="5611"/>
                  </a:lnTo>
                  <a:lnTo>
                    <a:pt x="90292" y="5872"/>
                  </a:lnTo>
                  <a:lnTo>
                    <a:pt x="89509" y="6002"/>
                  </a:lnTo>
                  <a:lnTo>
                    <a:pt x="88726" y="6068"/>
                  </a:lnTo>
                  <a:lnTo>
                    <a:pt x="87943" y="6133"/>
                  </a:lnTo>
                  <a:lnTo>
                    <a:pt x="87160" y="6068"/>
                  </a:lnTo>
                  <a:lnTo>
                    <a:pt x="86378" y="6002"/>
                  </a:lnTo>
                  <a:lnTo>
                    <a:pt x="85595" y="5872"/>
                  </a:lnTo>
                  <a:lnTo>
                    <a:pt x="84877" y="5611"/>
                  </a:lnTo>
                  <a:lnTo>
                    <a:pt x="84159" y="5350"/>
                  </a:lnTo>
                  <a:lnTo>
                    <a:pt x="83442" y="5024"/>
                  </a:lnTo>
                  <a:lnTo>
                    <a:pt x="82789" y="4632"/>
                  </a:lnTo>
                  <a:lnTo>
                    <a:pt x="82137" y="4176"/>
                  </a:lnTo>
                  <a:lnTo>
                    <a:pt x="79723" y="2153"/>
                  </a:lnTo>
                  <a:lnTo>
                    <a:pt x="79005" y="1631"/>
                  </a:lnTo>
                  <a:lnTo>
                    <a:pt x="78288" y="1240"/>
                  </a:lnTo>
                  <a:lnTo>
                    <a:pt x="77570" y="848"/>
                  </a:lnTo>
                  <a:lnTo>
                    <a:pt x="76722" y="522"/>
                  </a:lnTo>
                  <a:lnTo>
                    <a:pt x="75939" y="326"/>
                  </a:lnTo>
                  <a:lnTo>
                    <a:pt x="75091" y="131"/>
                  </a:lnTo>
                  <a:lnTo>
                    <a:pt x="74243" y="65"/>
                  </a:lnTo>
                  <a:lnTo>
                    <a:pt x="73395" y="0"/>
                  </a:lnTo>
                  <a:lnTo>
                    <a:pt x="72481" y="65"/>
                  </a:lnTo>
                  <a:lnTo>
                    <a:pt x="71633" y="131"/>
                  </a:lnTo>
                  <a:lnTo>
                    <a:pt x="70785" y="326"/>
                  </a:lnTo>
                  <a:lnTo>
                    <a:pt x="70002" y="522"/>
                  </a:lnTo>
                  <a:lnTo>
                    <a:pt x="69220" y="848"/>
                  </a:lnTo>
                  <a:lnTo>
                    <a:pt x="68437" y="1240"/>
                  </a:lnTo>
                  <a:lnTo>
                    <a:pt x="67719" y="1631"/>
                  </a:lnTo>
                  <a:lnTo>
                    <a:pt x="67001" y="2153"/>
                  </a:lnTo>
                  <a:lnTo>
                    <a:pt x="64587" y="4176"/>
                  </a:lnTo>
                  <a:lnTo>
                    <a:pt x="63935" y="4632"/>
                  </a:lnTo>
                  <a:lnTo>
                    <a:pt x="63283" y="5024"/>
                  </a:lnTo>
                  <a:lnTo>
                    <a:pt x="62630" y="5350"/>
                  </a:lnTo>
                  <a:lnTo>
                    <a:pt x="61847" y="5611"/>
                  </a:lnTo>
                  <a:lnTo>
                    <a:pt x="61130" y="5872"/>
                  </a:lnTo>
                  <a:lnTo>
                    <a:pt x="60347" y="6002"/>
                  </a:lnTo>
                  <a:lnTo>
                    <a:pt x="59564" y="6068"/>
                  </a:lnTo>
                  <a:lnTo>
                    <a:pt x="58781" y="6133"/>
                  </a:lnTo>
                  <a:lnTo>
                    <a:pt x="57998" y="6068"/>
                  </a:lnTo>
                  <a:lnTo>
                    <a:pt x="57215" y="6002"/>
                  </a:lnTo>
                  <a:lnTo>
                    <a:pt x="56433" y="5872"/>
                  </a:lnTo>
                  <a:lnTo>
                    <a:pt x="55715" y="5611"/>
                  </a:lnTo>
                  <a:lnTo>
                    <a:pt x="54997" y="5350"/>
                  </a:lnTo>
                  <a:lnTo>
                    <a:pt x="54280" y="5024"/>
                  </a:lnTo>
                  <a:lnTo>
                    <a:pt x="53627" y="4632"/>
                  </a:lnTo>
                  <a:lnTo>
                    <a:pt x="52975" y="4176"/>
                  </a:lnTo>
                  <a:lnTo>
                    <a:pt x="50561" y="2153"/>
                  </a:lnTo>
                  <a:lnTo>
                    <a:pt x="49843" y="1631"/>
                  </a:lnTo>
                  <a:lnTo>
                    <a:pt x="49126" y="1240"/>
                  </a:lnTo>
                  <a:lnTo>
                    <a:pt x="48408" y="848"/>
                  </a:lnTo>
                  <a:lnTo>
                    <a:pt x="47560" y="522"/>
                  </a:lnTo>
                  <a:lnTo>
                    <a:pt x="46777" y="326"/>
                  </a:lnTo>
                  <a:lnTo>
                    <a:pt x="45929" y="131"/>
                  </a:lnTo>
                  <a:lnTo>
                    <a:pt x="45081" y="65"/>
                  </a:lnTo>
                  <a:lnTo>
                    <a:pt x="44233" y="0"/>
                  </a:lnTo>
                  <a:lnTo>
                    <a:pt x="43319" y="65"/>
                  </a:lnTo>
                  <a:lnTo>
                    <a:pt x="42471" y="131"/>
                  </a:lnTo>
                  <a:lnTo>
                    <a:pt x="41623" y="326"/>
                  </a:lnTo>
                  <a:lnTo>
                    <a:pt x="40840" y="522"/>
                  </a:lnTo>
                  <a:lnTo>
                    <a:pt x="40057" y="848"/>
                  </a:lnTo>
                  <a:lnTo>
                    <a:pt x="39274" y="1240"/>
                  </a:lnTo>
                  <a:lnTo>
                    <a:pt x="38557" y="1631"/>
                  </a:lnTo>
                  <a:lnTo>
                    <a:pt x="37839" y="2153"/>
                  </a:lnTo>
                  <a:lnTo>
                    <a:pt x="35425" y="4176"/>
                  </a:lnTo>
                  <a:lnTo>
                    <a:pt x="34773" y="4632"/>
                  </a:lnTo>
                  <a:lnTo>
                    <a:pt x="34121" y="5024"/>
                  </a:lnTo>
                  <a:lnTo>
                    <a:pt x="33468" y="5350"/>
                  </a:lnTo>
                  <a:lnTo>
                    <a:pt x="32685" y="5611"/>
                  </a:lnTo>
                  <a:lnTo>
                    <a:pt x="31968" y="5872"/>
                  </a:lnTo>
                  <a:lnTo>
                    <a:pt x="31185" y="6002"/>
                  </a:lnTo>
                  <a:lnTo>
                    <a:pt x="30402" y="6068"/>
                  </a:lnTo>
                  <a:lnTo>
                    <a:pt x="29619" y="6133"/>
                  </a:lnTo>
                  <a:lnTo>
                    <a:pt x="28836" y="6068"/>
                  </a:lnTo>
                  <a:lnTo>
                    <a:pt x="28053" y="6002"/>
                  </a:lnTo>
                  <a:lnTo>
                    <a:pt x="27270" y="5872"/>
                  </a:lnTo>
                  <a:lnTo>
                    <a:pt x="26553" y="5611"/>
                  </a:lnTo>
                  <a:lnTo>
                    <a:pt x="25835" y="5350"/>
                  </a:lnTo>
                  <a:lnTo>
                    <a:pt x="25117" y="5024"/>
                  </a:lnTo>
                  <a:lnTo>
                    <a:pt x="24465" y="4632"/>
                  </a:lnTo>
                  <a:lnTo>
                    <a:pt x="23813" y="4176"/>
                  </a:lnTo>
                  <a:lnTo>
                    <a:pt x="21399" y="2153"/>
                  </a:lnTo>
                  <a:lnTo>
                    <a:pt x="20681" y="1631"/>
                  </a:lnTo>
                  <a:lnTo>
                    <a:pt x="19964" y="1240"/>
                  </a:lnTo>
                  <a:lnTo>
                    <a:pt x="19246" y="848"/>
                  </a:lnTo>
                  <a:lnTo>
                    <a:pt x="18398" y="522"/>
                  </a:lnTo>
                  <a:lnTo>
                    <a:pt x="17615" y="326"/>
                  </a:lnTo>
                  <a:lnTo>
                    <a:pt x="16767" y="131"/>
                  </a:lnTo>
                  <a:lnTo>
                    <a:pt x="15919" y="65"/>
                  </a:lnTo>
                  <a:lnTo>
                    <a:pt x="1507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50"/>
            <p:cNvSpPr/>
            <p:nvPr/>
          </p:nvSpPr>
          <p:spPr>
            <a:xfrm>
              <a:off x="1007950" y="2628325"/>
              <a:ext cx="5852025" cy="171275"/>
            </a:xfrm>
            <a:custGeom>
              <a:rect b="b" l="l" r="r" t="t"/>
              <a:pathLst>
                <a:path extrusionOk="0" h="6851" w="234081">
                  <a:moveTo>
                    <a:pt x="15071" y="0"/>
                  </a:moveTo>
                  <a:lnTo>
                    <a:pt x="14157" y="66"/>
                  </a:lnTo>
                  <a:lnTo>
                    <a:pt x="13309" y="131"/>
                  </a:lnTo>
                  <a:lnTo>
                    <a:pt x="12526" y="327"/>
                  </a:lnTo>
                  <a:lnTo>
                    <a:pt x="11678" y="522"/>
                  </a:lnTo>
                  <a:lnTo>
                    <a:pt x="10895" y="848"/>
                  </a:lnTo>
                  <a:lnTo>
                    <a:pt x="10112" y="1240"/>
                  </a:lnTo>
                  <a:lnTo>
                    <a:pt x="9395" y="1631"/>
                  </a:lnTo>
                  <a:lnTo>
                    <a:pt x="8677" y="2153"/>
                  </a:lnTo>
                  <a:lnTo>
                    <a:pt x="6263" y="4176"/>
                  </a:lnTo>
                  <a:lnTo>
                    <a:pt x="5611" y="4632"/>
                  </a:lnTo>
                  <a:lnTo>
                    <a:pt x="4893" y="5089"/>
                  </a:lnTo>
                  <a:lnTo>
                    <a:pt x="4110" y="5415"/>
                  </a:lnTo>
                  <a:lnTo>
                    <a:pt x="3327" y="5676"/>
                  </a:lnTo>
                  <a:lnTo>
                    <a:pt x="2545" y="5937"/>
                  </a:lnTo>
                  <a:lnTo>
                    <a:pt x="1696" y="6068"/>
                  </a:lnTo>
                  <a:lnTo>
                    <a:pt x="848" y="6133"/>
                  </a:lnTo>
                  <a:lnTo>
                    <a:pt x="0" y="6133"/>
                  </a:lnTo>
                  <a:lnTo>
                    <a:pt x="0" y="6850"/>
                  </a:lnTo>
                  <a:lnTo>
                    <a:pt x="914" y="6850"/>
                  </a:lnTo>
                  <a:lnTo>
                    <a:pt x="1827" y="6785"/>
                  </a:lnTo>
                  <a:lnTo>
                    <a:pt x="2740" y="6590"/>
                  </a:lnTo>
                  <a:lnTo>
                    <a:pt x="3654" y="6394"/>
                  </a:lnTo>
                  <a:lnTo>
                    <a:pt x="4502" y="6068"/>
                  </a:lnTo>
                  <a:lnTo>
                    <a:pt x="5285" y="5676"/>
                  </a:lnTo>
                  <a:lnTo>
                    <a:pt x="6067" y="5220"/>
                  </a:lnTo>
                  <a:lnTo>
                    <a:pt x="6785" y="4698"/>
                  </a:lnTo>
                  <a:lnTo>
                    <a:pt x="9264" y="2740"/>
                  </a:lnTo>
                  <a:lnTo>
                    <a:pt x="9851" y="2218"/>
                  </a:lnTo>
                  <a:lnTo>
                    <a:pt x="10569" y="1827"/>
                  </a:lnTo>
                  <a:lnTo>
                    <a:pt x="11221" y="1501"/>
                  </a:lnTo>
                  <a:lnTo>
                    <a:pt x="11939" y="1240"/>
                  </a:lnTo>
                  <a:lnTo>
                    <a:pt x="12722" y="1044"/>
                  </a:lnTo>
                  <a:lnTo>
                    <a:pt x="13505" y="848"/>
                  </a:lnTo>
                  <a:lnTo>
                    <a:pt x="14288" y="783"/>
                  </a:lnTo>
                  <a:lnTo>
                    <a:pt x="15071" y="718"/>
                  </a:lnTo>
                  <a:lnTo>
                    <a:pt x="15853" y="783"/>
                  </a:lnTo>
                  <a:lnTo>
                    <a:pt x="16636" y="848"/>
                  </a:lnTo>
                  <a:lnTo>
                    <a:pt x="17354" y="1044"/>
                  </a:lnTo>
                  <a:lnTo>
                    <a:pt x="18137" y="1240"/>
                  </a:lnTo>
                  <a:lnTo>
                    <a:pt x="18854" y="1501"/>
                  </a:lnTo>
                  <a:lnTo>
                    <a:pt x="19572" y="1827"/>
                  </a:lnTo>
                  <a:lnTo>
                    <a:pt x="20224" y="2218"/>
                  </a:lnTo>
                  <a:lnTo>
                    <a:pt x="20812" y="2675"/>
                  </a:lnTo>
                  <a:lnTo>
                    <a:pt x="23291" y="4698"/>
                  </a:lnTo>
                  <a:lnTo>
                    <a:pt x="23943" y="5220"/>
                  </a:lnTo>
                  <a:lnTo>
                    <a:pt x="24661" y="5676"/>
                  </a:lnTo>
                  <a:lnTo>
                    <a:pt x="25444" y="6002"/>
                  </a:lnTo>
                  <a:lnTo>
                    <a:pt x="26227" y="6329"/>
                  </a:lnTo>
                  <a:lnTo>
                    <a:pt x="27075" y="6524"/>
                  </a:lnTo>
                  <a:lnTo>
                    <a:pt x="27923" y="6720"/>
                  </a:lnTo>
                  <a:lnTo>
                    <a:pt x="28771" y="6850"/>
                  </a:lnTo>
                  <a:lnTo>
                    <a:pt x="30467" y="6850"/>
                  </a:lnTo>
                  <a:lnTo>
                    <a:pt x="31315" y="6720"/>
                  </a:lnTo>
                  <a:lnTo>
                    <a:pt x="32163" y="6524"/>
                  </a:lnTo>
                  <a:lnTo>
                    <a:pt x="33011" y="6329"/>
                  </a:lnTo>
                  <a:lnTo>
                    <a:pt x="33794" y="6002"/>
                  </a:lnTo>
                  <a:lnTo>
                    <a:pt x="34577" y="5676"/>
                  </a:lnTo>
                  <a:lnTo>
                    <a:pt x="35295" y="5220"/>
                  </a:lnTo>
                  <a:lnTo>
                    <a:pt x="35947" y="4698"/>
                  </a:lnTo>
                  <a:lnTo>
                    <a:pt x="38426" y="2740"/>
                  </a:lnTo>
                  <a:lnTo>
                    <a:pt x="39014" y="2218"/>
                  </a:lnTo>
                  <a:lnTo>
                    <a:pt x="39666" y="1827"/>
                  </a:lnTo>
                  <a:lnTo>
                    <a:pt x="40384" y="1501"/>
                  </a:lnTo>
                  <a:lnTo>
                    <a:pt x="41101" y="1240"/>
                  </a:lnTo>
                  <a:lnTo>
                    <a:pt x="41884" y="1044"/>
                  </a:lnTo>
                  <a:lnTo>
                    <a:pt x="42667" y="848"/>
                  </a:lnTo>
                  <a:lnTo>
                    <a:pt x="43450" y="783"/>
                  </a:lnTo>
                  <a:lnTo>
                    <a:pt x="44233" y="718"/>
                  </a:lnTo>
                  <a:lnTo>
                    <a:pt x="45016" y="783"/>
                  </a:lnTo>
                  <a:lnTo>
                    <a:pt x="45798" y="848"/>
                  </a:lnTo>
                  <a:lnTo>
                    <a:pt x="46516" y="1044"/>
                  </a:lnTo>
                  <a:lnTo>
                    <a:pt x="47299" y="1240"/>
                  </a:lnTo>
                  <a:lnTo>
                    <a:pt x="48017" y="1501"/>
                  </a:lnTo>
                  <a:lnTo>
                    <a:pt x="48734" y="1827"/>
                  </a:lnTo>
                  <a:lnTo>
                    <a:pt x="49387" y="2218"/>
                  </a:lnTo>
                  <a:lnTo>
                    <a:pt x="49974" y="2675"/>
                  </a:lnTo>
                  <a:lnTo>
                    <a:pt x="52453" y="4698"/>
                  </a:lnTo>
                  <a:lnTo>
                    <a:pt x="53105" y="5220"/>
                  </a:lnTo>
                  <a:lnTo>
                    <a:pt x="53823" y="5676"/>
                  </a:lnTo>
                  <a:lnTo>
                    <a:pt x="54606" y="6002"/>
                  </a:lnTo>
                  <a:lnTo>
                    <a:pt x="55389" y="6329"/>
                  </a:lnTo>
                  <a:lnTo>
                    <a:pt x="56237" y="6524"/>
                  </a:lnTo>
                  <a:lnTo>
                    <a:pt x="57085" y="6720"/>
                  </a:lnTo>
                  <a:lnTo>
                    <a:pt x="57933" y="6850"/>
                  </a:lnTo>
                  <a:lnTo>
                    <a:pt x="59629" y="6850"/>
                  </a:lnTo>
                  <a:lnTo>
                    <a:pt x="60477" y="6720"/>
                  </a:lnTo>
                  <a:lnTo>
                    <a:pt x="61325" y="6524"/>
                  </a:lnTo>
                  <a:lnTo>
                    <a:pt x="62174" y="6329"/>
                  </a:lnTo>
                  <a:lnTo>
                    <a:pt x="62956" y="6002"/>
                  </a:lnTo>
                  <a:lnTo>
                    <a:pt x="63739" y="5676"/>
                  </a:lnTo>
                  <a:lnTo>
                    <a:pt x="64457" y="5220"/>
                  </a:lnTo>
                  <a:lnTo>
                    <a:pt x="65109" y="4698"/>
                  </a:lnTo>
                  <a:lnTo>
                    <a:pt x="67589"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1" y="848"/>
                  </a:lnTo>
                  <a:lnTo>
                    <a:pt x="75678" y="1044"/>
                  </a:lnTo>
                  <a:lnTo>
                    <a:pt x="76461" y="1240"/>
                  </a:lnTo>
                  <a:lnTo>
                    <a:pt x="77179" y="1501"/>
                  </a:lnTo>
                  <a:lnTo>
                    <a:pt x="77896" y="1827"/>
                  </a:lnTo>
                  <a:lnTo>
                    <a:pt x="78549" y="2218"/>
                  </a:lnTo>
                  <a:lnTo>
                    <a:pt x="79136" y="2675"/>
                  </a:lnTo>
                  <a:lnTo>
                    <a:pt x="81615" y="4698"/>
                  </a:lnTo>
                  <a:lnTo>
                    <a:pt x="82267" y="5220"/>
                  </a:lnTo>
                  <a:lnTo>
                    <a:pt x="82985" y="5676"/>
                  </a:lnTo>
                  <a:lnTo>
                    <a:pt x="83768" y="6002"/>
                  </a:lnTo>
                  <a:lnTo>
                    <a:pt x="84551" y="6329"/>
                  </a:lnTo>
                  <a:lnTo>
                    <a:pt x="85399" y="6524"/>
                  </a:lnTo>
                  <a:lnTo>
                    <a:pt x="86247" y="6720"/>
                  </a:lnTo>
                  <a:lnTo>
                    <a:pt x="87095" y="6850"/>
                  </a:lnTo>
                  <a:lnTo>
                    <a:pt x="88791" y="6850"/>
                  </a:lnTo>
                  <a:lnTo>
                    <a:pt x="89640" y="6720"/>
                  </a:lnTo>
                  <a:lnTo>
                    <a:pt x="90488" y="6524"/>
                  </a:lnTo>
                  <a:lnTo>
                    <a:pt x="91336" y="6329"/>
                  </a:lnTo>
                  <a:lnTo>
                    <a:pt x="92119" y="6002"/>
                  </a:lnTo>
                  <a:lnTo>
                    <a:pt x="92902" y="5676"/>
                  </a:lnTo>
                  <a:lnTo>
                    <a:pt x="93619" y="5220"/>
                  </a:lnTo>
                  <a:lnTo>
                    <a:pt x="94272" y="4698"/>
                  </a:lnTo>
                  <a:lnTo>
                    <a:pt x="96751" y="2740"/>
                  </a:lnTo>
                  <a:lnTo>
                    <a:pt x="97338" y="2218"/>
                  </a:lnTo>
                  <a:lnTo>
                    <a:pt x="97990" y="1827"/>
                  </a:lnTo>
                  <a:lnTo>
                    <a:pt x="98708" y="1501"/>
                  </a:lnTo>
                  <a:lnTo>
                    <a:pt x="99426"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9" y="1827"/>
                  </a:lnTo>
                  <a:lnTo>
                    <a:pt x="107711" y="2218"/>
                  </a:lnTo>
                  <a:lnTo>
                    <a:pt x="108298" y="2675"/>
                  </a:lnTo>
                  <a:lnTo>
                    <a:pt x="110777" y="4698"/>
                  </a:lnTo>
                  <a:lnTo>
                    <a:pt x="111430" y="5220"/>
                  </a:lnTo>
                  <a:lnTo>
                    <a:pt x="112147" y="5676"/>
                  </a:lnTo>
                  <a:lnTo>
                    <a:pt x="112930" y="6002"/>
                  </a:lnTo>
                  <a:lnTo>
                    <a:pt x="113713" y="6329"/>
                  </a:lnTo>
                  <a:lnTo>
                    <a:pt x="114561" y="6524"/>
                  </a:lnTo>
                  <a:lnTo>
                    <a:pt x="115409" y="6720"/>
                  </a:lnTo>
                  <a:lnTo>
                    <a:pt x="116257" y="6850"/>
                  </a:lnTo>
                  <a:lnTo>
                    <a:pt x="117954" y="6850"/>
                  </a:lnTo>
                  <a:lnTo>
                    <a:pt x="118802" y="6720"/>
                  </a:lnTo>
                  <a:lnTo>
                    <a:pt x="119650" y="6524"/>
                  </a:lnTo>
                  <a:lnTo>
                    <a:pt x="120498" y="6329"/>
                  </a:lnTo>
                  <a:lnTo>
                    <a:pt x="121281" y="6002"/>
                  </a:lnTo>
                  <a:lnTo>
                    <a:pt x="122064" y="5676"/>
                  </a:lnTo>
                  <a:lnTo>
                    <a:pt x="122781" y="5220"/>
                  </a:lnTo>
                  <a:lnTo>
                    <a:pt x="123434" y="4698"/>
                  </a:lnTo>
                  <a:lnTo>
                    <a:pt x="125913" y="2740"/>
                  </a:lnTo>
                  <a:lnTo>
                    <a:pt x="126500" y="2218"/>
                  </a:lnTo>
                  <a:lnTo>
                    <a:pt x="127152" y="1827"/>
                  </a:lnTo>
                  <a:lnTo>
                    <a:pt x="127870" y="1501"/>
                  </a:lnTo>
                  <a:lnTo>
                    <a:pt x="128588" y="1240"/>
                  </a:lnTo>
                  <a:lnTo>
                    <a:pt x="129371" y="1044"/>
                  </a:lnTo>
                  <a:lnTo>
                    <a:pt x="130088" y="848"/>
                  </a:lnTo>
                  <a:lnTo>
                    <a:pt x="130871" y="783"/>
                  </a:lnTo>
                  <a:lnTo>
                    <a:pt x="131654" y="718"/>
                  </a:lnTo>
                  <a:lnTo>
                    <a:pt x="132502" y="783"/>
                  </a:lnTo>
                  <a:lnTo>
                    <a:pt x="133220" y="848"/>
                  </a:lnTo>
                  <a:lnTo>
                    <a:pt x="134003" y="1044"/>
                  </a:lnTo>
                  <a:lnTo>
                    <a:pt x="134785" y="1240"/>
                  </a:lnTo>
                  <a:lnTo>
                    <a:pt x="135503" y="1501"/>
                  </a:lnTo>
                  <a:lnTo>
                    <a:pt x="136221" y="1827"/>
                  </a:lnTo>
                  <a:lnTo>
                    <a:pt x="136873" y="2218"/>
                  </a:lnTo>
                  <a:lnTo>
                    <a:pt x="137460" y="2740"/>
                  </a:lnTo>
                  <a:lnTo>
                    <a:pt x="139939" y="4698"/>
                  </a:lnTo>
                  <a:lnTo>
                    <a:pt x="140592" y="5220"/>
                  </a:lnTo>
                  <a:lnTo>
                    <a:pt x="141309" y="5676"/>
                  </a:lnTo>
                  <a:lnTo>
                    <a:pt x="142092" y="6002"/>
                  </a:lnTo>
                  <a:lnTo>
                    <a:pt x="142875" y="6329"/>
                  </a:lnTo>
                  <a:lnTo>
                    <a:pt x="143723" y="6524"/>
                  </a:lnTo>
                  <a:lnTo>
                    <a:pt x="144571" y="6720"/>
                  </a:lnTo>
                  <a:lnTo>
                    <a:pt x="145420" y="6850"/>
                  </a:lnTo>
                  <a:lnTo>
                    <a:pt x="147116" y="6850"/>
                  </a:lnTo>
                  <a:lnTo>
                    <a:pt x="147964" y="6720"/>
                  </a:lnTo>
                  <a:lnTo>
                    <a:pt x="148812" y="6524"/>
                  </a:lnTo>
                  <a:lnTo>
                    <a:pt x="149660" y="6329"/>
                  </a:lnTo>
                  <a:lnTo>
                    <a:pt x="150443" y="6002"/>
                  </a:lnTo>
                  <a:lnTo>
                    <a:pt x="151226" y="5676"/>
                  </a:lnTo>
                  <a:lnTo>
                    <a:pt x="151943" y="5220"/>
                  </a:lnTo>
                  <a:lnTo>
                    <a:pt x="152596" y="4698"/>
                  </a:lnTo>
                  <a:lnTo>
                    <a:pt x="155075" y="2740"/>
                  </a:lnTo>
                  <a:lnTo>
                    <a:pt x="155662" y="2218"/>
                  </a:lnTo>
                  <a:lnTo>
                    <a:pt x="156315" y="1827"/>
                  </a:lnTo>
                  <a:lnTo>
                    <a:pt x="157032" y="1501"/>
                  </a:lnTo>
                  <a:lnTo>
                    <a:pt x="157750" y="1240"/>
                  </a:lnTo>
                  <a:lnTo>
                    <a:pt x="158533" y="1044"/>
                  </a:lnTo>
                  <a:lnTo>
                    <a:pt x="159250" y="848"/>
                  </a:lnTo>
                  <a:lnTo>
                    <a:pt x="160033" y="783"/>
                  </a:lnTo>
                  <a:lnTo>
                    <a:pt x="160816" y="718"/>
                  </a:lnTo>
                  <a:lnTo>
                    <a:pt x="161599" y="783"/>
                  </a:lnTo>
                  <a:lnTo>
                    <a:pt x="162382" y="848"/>
                  </a:lnTo>
                  <a:lnTo>
                    <a:pt x="163165" y="1044"/>
                  </a:lnTo>
                  <a:lnTo>
                    <a:pt x="163948" y="1240"/>
                  </a:lnTo>
                  <a:lnTo>
                    <a:pt x="164665" y="1501"/>
                  </a:lnTo>
                  <a:lnTo>
                    <a:pt x="165383" y="1827"/>
                  </a:lnTo>
                  <a:lnTo>
                    <a:pt x="166035" y="2218"/>
                  </a:lnTo>
                  <a:lnTo>
                    <a:pt x="166622" y="2675"/>
                  </a:lnTo>
                  <a:lnTo>
                    <a:pt x="169102" y="4698"/>
                  </a:lnTo>
                  <a:lnTo>
                    <a:pt x="169754" y="5220"/>
                  </a:lnTo>
                  <a:lnTo>
                    <a:pt x="170472" y="5676"/>
                  </a:lnTo>
                  <a:lnTo>
                    <a:pt x="171254" y="6002"/>
                  </a:lnTo>
                  <a:lnTo>
                    <a:pt x="172037" y="6329"/>
                  </a:lnTo>
                  <a:lnTo>
                    <a:pt x="172885" y="6524"/>
                  </a:lnTo>
                  <a:lnTo>
                    <a:pt x="173734" y="6720"/>
                  </a:lnTo>
                  <a:lnTo>
                    <a:pt x="174582" y="6850"/>
                  </a:lnTo>
                  <a:lnTo>
                    <a:pt x="176278" y="6850"/>
                  </a:lnTo>
                  <a:lnTo>
                    <a:pt x="177126" y="6720"/>
                  </a:lnTo>
                  <a:lnTo>
                    <a:pt x="177974" y="6524"/>
                  </a:lnTo>
                  <a:lnTo>
                    <a:pt x="178822" y="6329"/>
                  </a:lnTo>
                  <a:lnTo>
                    <a:pt x="179605" y="6002"/>
                  </a:lnTo>
                  <a:lnTo>
                    <a:pt x="180388" y="5676"/>
                  </a:lnTo>
                  <a:lnTo>
                    <a:pt x="181106" y="5220"/>
                  </a:lnTo>
                  <a:lnTo>
                    <a:pt x="181758" y="4698"/>
                  </a:lnTo>
                  <a:lnTo>
                    <a:pt x="184237" y="2740"/>
                  </a:lnTo>
                  <a:lnTo>
                    <a:pt x="184824" y="2218"/>
                  </a:lnTo>
                  <a:lnTo>
                    <a:pt x="185477" y="1827"/>
                  </a:lnTo>
                  <a:lnTo>
                    <a:pt x="186194" y="1501"/>
                  </a:lnTo>
                  <a:lnTo>
                    <a:pt x="186912" y="1240"/>
                  </a:lnTo>
                  <a:lnTo>
                    <a:pt x="187695" y="1044"/>
                  </a:lnTo>
                  <a:lnTo>
                    <a:pt x="188412" y="848"/>
                  </a:lnTo>
                  <a:lnTo>
                    <a:pt x="189195" y="783"/>
                  </a:lnTo>
                  <a:lnTo>
                    <a:pt x="189978" y="718"/>
                  </a:lnTo>
                  <a:lnTo>
                    <a:pt x="190761" y="783"/>
                  </a:lnTo>
                  <a:lnTo>
                    <a:pt x="191544" y="848"/>
                  </a:lnTo>
                  <a:lnTo>
                    <a:pt x="192327" y="1044"/>
                  </a:lnTo>
                  <a:lnTo>
                    <a:pt x="193110" y="1240"/>
                  </a:lnTo>
                  <a:lnTo>
                    <a:pt x="193827" y="1501"/>
                  </a:lnTo>
                  <a:lnTo>
                    <a:pt x="194480" y="1827"/>
                  </a:lnTo>
                  <a:lnTo>
                    <a:pt x="195197" y="2218"/>
                  </a:lnTo>
                  <a:lnTo>
                    <a:pt x="195785" y="2675"/>
                  </a:lnTo>
                  <a:lnTo>
                    <a:pt x="198264" y="4698"/>
                  </a:lnTo>
                  <a:lnTo>
                    <a:pt x="198916" y="5220"/>
                  </a:lnTo>
                  <a:lnTo>
                    <a:pt x="199634" y="5676"/>
                  </a:lnTo>
                  <a:lnTo>
                    <a:pt x="200417" y="6002"/>
                  </a:lnTo>
                  <a:lnTo>
                    <a:pt x="201199" y="6329"/>
                  </a:lnTo>
                  <a:lnTo>
                    <a:pt x="202048" y="6524"/>
                  </a:lnTo>
                  <a:lnTo>
                    <a:pt x="202896" y="6720"/>
                  </a:lnTo>
                  <a:lnTo>
                    <a:pt x="203744" y="6850"/>
                  </a:lnTo>
                  <a:lnTo>
                    <a:pt x="205440" y="6850"/>
                  </a:lnTo>
                  <a:lnTo>
                    <a:pt x="206288" y="6720"/>
                  </a:lnTo>
                  <a:lnTo>
                    <a:pt x="207136" y="6524"/>
                  </a:lnTo>
                  <a:lnTo>
                    <a:pt x="207984" y="6329"/>
                  </a:lnTo>
                  <a:lnTo>
                    <a:pt x="208767" y="6002"/>
                  </a:lnTo>
                  <a:lnTo>
                    <a:pt x="209550" y="5676"/>
                  </a:lnTo>
                  <a:lnTo>
                    <a:pt x="210268" y="5220"/>
                  </a:lnTo>
                  <a:lnTo>
                    <a:pt x="210920" y="4698"/>
                  </a:lnTo>
                  <a:lnTo>
                    <a:pt x="213399" y="2675"/>
                  </a:lnTo>
                  <a:lnTo>
                    <a:pt x="213986" y="2218"/>
                  </a:lnTo>
                  <a:lnTo>
                    <a:pt x="214639" y="1827"/>
                  </a:lnTo>
                  <a:lnTo>
                    <a:pt x="215356" y="1501"/>
                  </a:lnTo>
                  <a:lnTo>
                    <a:pt x="216074" y="1240"/>
                  </a:lnTo>
                  <a:lnTo>
                    <a:pt x="216857" y="1044"/>
                  </a:lnTo>
                  <a:lnTo>
                    <a:pt x="217575" y="848"/>
                  </a:lnTo>
                  <a:lnTo>
                    <a:pt x="218358" y="783"/>
                  </a:lnTo>
                  <a:lnTo>
                    <a:pt x="219140" y="718"/>
                  </a:lnTo>
                  <a:lnTo>
                    <a:pt x="219923" y="783"/>
                  </a:lnTo>
                  <a:lnTo>
                    <a:pt x="220706" y="848"/>
                  </a:lnTo>
                  <a:lnTo>
                    <a:pt x="221489" y="1044"/>
                  </a:lnTo>
                  <a:lnTo>
                    <a:pt x="222272" y="1240"/>
                  </a:lnTo>
                  <a:lnTo>
                    <a:pt x="222990" y="1501"/>
                  </a:lnTo>
                  <a:lnTo>
                    <a:pt x="223642" y="1827"/>
                  </a:lnTo>
                  <a:lnTo>
                    <a:pt x="224360" y="2218"/>
                  </a:lnTo>
                  <a:lnTo>
                    <a:pt x="224947" y="2675"/>
                  </a:lnTo>
                  <a:lnTo>
                    <a:pt x="227426" y="4698"/>
                  </a:lnTo>
                  <a:lnTo>
                    <a:pt x="228013" y="5154"/>
                  </a:lnTo>
                  <a:lnTo>
                    <a:pt x="228731" y="5611"/>
                  </a:lnTo>
                  <a:lnTo>
                    <a:pt x="229383" y="5937"/>
                  </a:lnTo>
                  <a:lnTo>
                    <a:pt x="230166" y="6263"/>
                  </a:lnTo>
                  <a:lnTo>
                    <a:pt x="230884" y="6459"/>
                  </a:lnTo>
                  <a:lnTo>
                    <a:pt x="231666" y="6655"/>
                  </a:lnTo>
                  <a:lnTo>
                    <a:pt x="232449" y="6785"/>
                  </a:lnTo>
                  <a:lnTo>
                    <a:pt x="233297" y="6850"/>
                  </a:lnTo>
                  <a:lnTo>
                    <a:pt x="234080" y="6133"/>
                  </a:lnTo>
                  <a:lnTo>
                    <a:pt x="233232" y="6133"/>
                  </a:lnTo>
                  <a:lnTo>
                    <a:pt x="232449" y="6002"/>
                  </a:lnTo>
                  <a:lnTo>
                    <a:pt x="231601" y="5872"/>
                  </a:lnTo>
                  <a:lnTo>
                    <a:pt x="230818" y="5676"/>
                  </a:lnTo>
                  <a:lnTo>
                    <a:pt x="230035" y="5415"/>
                  </a:lnTo>
                  <a:lnTo>
                    <a:pt x="229318" y="5089"/>
                  </a:lnTo>
                  <a:lnTo>
                    <a:pt x="228600" y="4632"/>
                  </a:lnTo>
                  <a:lnTo>
                    <a:pt x="227948" y="4176"/>
                  </a:lnTo>
                  <a:lnTo>
                    <a:pt x="225534" y="2153"/>
                  </a:lnTo>
                  <a:lnTo>
                    <a:pt x="224816" y="1631"/>
                  </a:lnTo>
                  <a:lnTo>
                    <a:pt x="224099" y="1240"/>
                  </a:lnTo>
                  <a:lnTo>
                    <a:pt x="223316" y="848"/>
                  </a:lnTo>
                  <a:lnTo>
                    <a:pt x="222533" y="522"/>
                  </a:lnTo>
                  <a:lnTo>
                    <a:pt x="221750" y="327"/>
                  </a:lnTo>
                  <a:lnTo>
                    <a:pt x="220902" y="131"/>
                  </a:lnTo>
                  <a:lnTo>
                    <a:pt x="220054" y="66"/>
                  </a:lnTo>
                  <a:lnTo>
                    <a:pt x="219140" y="0"/>
                  </a:lnTo>
                  <a:lnTo>
                    <a:pt x="218292" y="66"/>
                  </a:lnTo>
                  <a:lnTo>
                    <a:pt x="217444" y="131"/>
                  </a:lnTo>
                  <a:lnTo>
                    <a:pt x="216596" y="327"/>
                  </a:lnTo>
                  <a:lnTo>
                    <a:pt x="215813" y="522"/>
                  </a:lnTo>
                  <a:lnTo>
                    <a:pt x="214965" y="848"/>
                  </a:lnTo>
                  <a:lnTo>
                    <a:pt x="214247" y="1240"/>
                  </a:lnTo>
                  <a:lnTo>
                    <a:pt x="213530" y="1631"/>
                  </a:lnTo>
                  <a:lnTo>
                    <a:pt x="212812" y="2153"/>
                  </a:lnTo>
                  <a:lnTo>
                    <a:pt x="210398" y="4176"/>
                  </a:lnTo>
                  <a:lnTo>
                    <a:pt x="209746" y="4632"/>
                  </a:lnTo>
                  <a:lnTo>
                    <a:pt x="209093" y="5024"/>
                  </a:lnTo>
                  <a:lnTo>
                    <a:pt x="208376" y="5350"/>
                  </a:lnTo>
                  <a:lnTo>
                    <a:pt x="207658" y="5611"/>
                  </a:lnTo>
                  <a:lnTo>
                    <a:pt x="206941" y="5872"/>
                  </a:lnTo>
                  <a:lnTo>
                    <a:pt x="206158" y="6002"/>
                  </a:lnTo>
                  <a:lnTo>
                    <a:pt x="205375" y="6068"/>
                  </a:lnTo>
                  <a:lnTo>
                    <a:pt x="204592" y="6133"/>
                  </a:lnTo>
                  <a:lnTo>
                    <a:pt x="203809" y="6068"/>
                  </a:lnTo>
                  <a:lnTo>
                    <a:pt x="203026" y="6002"/>
                  </a:lnTo>
                  <a:lnTo>
                    <a:pt x="202243" y="5872"/>
                  </a:lnTo>
                  <a:lnTo>
                    <a:pt x="201526" y="5611"/>
                  </a:lnTo>
                  <a:lnTo>
                    <a:pt x="200743" y="5350"/>
                  </a:lnTo>
                  <a:lnTo>
                    <a:pt x="200090" y="5024"/>
                  </a:lnTo>
                  <a:lnTo>
                    <a:pt x="199438" y="4632"/>
                  </a:lnTo>
                  <a:lnTo>
                    <a:pt x="198786" y="4176"/>
                  </a:lnTo>
                  <a:lnTo>
                    <a:pt x="196372" y="2153"/>
                  </a:lnTo>
                  <a:lnTo>
                    <a:pt x="195654" y="1631"/>
                  </a:lnTo>
                  <a:lnTo>
                    <a:pt x="194936" y="1240"/>
                  </a:lnTo>
                  <a:lnTo>
                    <a:pt x="194154" y="848"/>
                  </a:lnTo>
                  <a:lnTo>
                    <a:pt x="193371" y="522"/>
                  </a:lnTo>
                  <a:lnTo>
                    <a:pt x="192588" y="327"/>
                  </a:lnTo>
                  <a:lnTo>
                    <a:pt x="191740" y="131"/>
                  </a:lnTo>
                  <a:lnTo>
                    <a:pt x="190892" y="66"/>
                  </a:lnTo>
                  <a:lnTo>
                    <a:pt x="189978" y="0"/>
                  </a:lnTo>
                  <a:lnTo>
                    <a:pt x="189130" y="66"/>
                  </a:lnTo>
                  <a:lnTo>
                    <a:pt x="188282" y="131"/>
                  </a:lnTo>
                  <a:lnTo>
                    <a:pt x="187434" y="327"/>
                  </a:lnTo>
                  <a:lnTo>
                    <a:pt x="186651" y="522"/>
                  </a:lnTo>
                  <a:lnTo>
                    <a:pt x="185803" y="848"/>
                  </a:lnTo>
                  <a:lnTo>
                    <a:pt x="185085" y="1240"/>
                  </a:lnTo>
                  <a:lnTo>
                    <a:pt x="184368" y="1631"/>
                  </a:lnTo>
                  <a:lnTo>
                    <a:pt x="183650" y="2153"/>
                  </a:lnTo>
                  <a:lnTo>
                    <a:pt x="181236" y="4176"/>
                  </a:lnTo>
                  <a:lnTo>
                    <a:pt x="180584" y="4632"/>
                  </a:lnTo>
                  <a:lnTo>
                    <a:pt x="179931" y="5024"/>
                  </a:lnTo>
                  <a:lnTo>
                    <a:pt x="179214" y="5350"/>
                  </a:lnTo>
                  <a:lnTo>
                    <a:pt x="178496" y="5611"/>
                  </a:lnTo>
                  <a:lnTo>
                    <a:pt x="177778" y="5872"/>
                  </a:lnTo>
                  <a:lnTo>
                    <a:pt x="176996" y="6002"/>
                  </a:lnTo>
                  <a:lnTo>
                    <a:pt x="176213" y="6068"/>
                  </a:lnTo>
                  <a:lnTo>
                    <a:pt x="175430" y="6133"/>
                  </a:lnTo>
                  <a:lnTo>
                    <a:pt x="174647" y="6068"/>
                  </a:lnTo>
                  <a:lnTo>
                    <a:pt x="173864" y="6002"/>
                  </a:lnTo>
                  <a:lnTo>
                    <a:pt x="173081" y="5872"/>
                  </a:lnTo>
                  <a:lnTo>
                    <a:pt x="172364" y="5611"/>
                  </a:lnTo>
                  <a:lnTo>
                    <a:pt x="171581" y="5350"/>
                  </a:lnTo>
                  <a:lnTo>
                    <a:pt x="170928" y="5024"/>
                  </a:lnTo>
                  <a:lnTo>
                    <a:pt x="170276" y="4632"/>
                  </a:lnTo>
                  <a:lnTo>
                    <a:pt x="169623" y="4176"/>
                  </a:lnTo>
                  <a:lnTo>
                    <a:pt x="167210" y="2153"/>
                  </a:lnTo>
                  <a:lnTo>
                    <a:pt x="166492" y="1631"/>
                  </a:lnTo>
                  <a:lnTo>
                    <a:pt x="165774" y="1240"/>
                  </a:lnTo>
                  <a:lnTo>
                    <a:pt x="164991" y="848"/>
                  </a:lnTo>
                  <a:lnTo>
                    <a:pt x="164209" y="522"/>
                  </a:lnTo>
                  <a:lnTo>
                    <a:pt x="163426" y="327"/>
                  </a:lnTo>
                  <a:lnTo>
                    <a:pt x="162578" y="131"/>
                  </a:lnTo>
                  <a:lnTo>
                    <a:pt x="161729" y="66"/>
                  </a:lnTo>
                  <a:lnTo>
                    <a:pt x="160816" y="0"/>
                  </a:lnTo>
                  <a:lnTo>
                    <a:pt x="159968" y="66"/>
                  </a:lnTo>
                  <a:lnTo>
                    <a:pt x="159120" y="131"/>
                  </a:lnTo>
                  <a:lnTo>
                    <a:pt x="158272" y="327"/>
                  </a:lnTo>
                  <a:lnTo>
                    <a:pt x="157489" y="522"/>
                  </a:lnTo>
                  <a:lnTo>
                    <a:pt x="156641" y="848"/>
                  </a:lnTo>
                  <a:lnTo>
                    <a:pt x="155923" y="1240"/>
                  </a:lnTo>
                  <a:lnTo>
                    <a:pt x="155205" y="1631"/>
                  </a:lnTo>
                  <a:lnTo>
                    <a:pt x="154488" y="2153"/>
                  </a:lnTo>
                  <a:lnTo>
                    <a:pt x="152074" y="4176"/>
                  </a:lnTo>
                  <a:lnTo>
                    <a:pt x="151422" y="4632"/>
                  </a:lnTo>
                  <a:lnTo>
                    <a:pt x="150769" y="5024"/>
                  </a:lnTo>
                  <a:lnTo>
                    <a:pt x="150052" y="5350"/>
                  </a:lnTo>
                  <a:lnTo>
                    <a:pt x="149334" y="5611"/>
                  </a:lnTo>
                  <a:lnTo>
                    <a:pt x="148616" y="5872"/>
                  </a:lnTo>
                  <a:lnTo>
                    <a:pt x="147833" y="6002"/>
                  </a:lnTo>
                  <a:lnTo>
                    <a:pt x="147051" y="6068"/>
                  </a:lnTo>
                  <a:lnTo>
                    <a:pt x="146268" y="6133"/>
                  </a:lnTo>
                  <a:lnTo>
                    <a:pt x="145485" y="6068"/>
                  </a:lnTo>
                  <a:lnTo>
                    <a:pt x="144702" y="6002"/>
                  </a:lnTo>
                  <a:lnTo>
                    <a:pt x="143919" y="5872"/>
                  </a:lnTo>
                  <a:lnTo>
                    <a:pt x="143201" y="5611"/>
                  </a:lnTo>
                  <a:lnTo>
                    <a:pt x="142418" y="5350"/>
                  </a:lnTo>
                  <a:lnTo>
                    <a:pt x="141766" y="5024"/>
                  </a:lnTo>
                  <a:lnTo>
                    <a:pt x="141114" y="4632"/>
                  </a:lnTo>
                  <a:lnTo>
                    <a:pt x="140461" y="4176"/>
                  </a:lnTo>
                  <a:lnTo>
                    <a:pt x="138047" y="2153"/>
                  </a:lnTo>
                  <a:lnTo>
                    <a:pt x="137330" y="1631"/>
                  </a:lnTo>
                  <a:lnTo>
                    <a:pt x="136612" y="1240"/>
                  </a:lnTo>
                  <a:lnTo>
                    <a:pt x="135829" y="848"/>
                  </a:lnTo>
                  <a:lnTo>
                    <a:pt x="135046" y="522"/>
                  </a:lnTo>
                  <a:lnTo>
                    <a:pt x="134264" y="327"/>
                  </a:lnTo>
                  <a:lnTo>
                    <a:pt x="133415" y="131"/>
                  </a:lnTo>
                  <a:lnTo>
                    <a:pt x="132567" y="66"/>
                  </a:lnTo>
                  <a:lnTo>
                    <a:pt x="131654" y="0"/>
                  </a:lnTo>
                  <a:lnTo>
                    <a:pt x="130806" y="66"/>
                  </a:lnTo>
                  <a:lnTo>
                    <a:pt x="129958" y="131"/>
                  </a:lnTo>
                  <a:lnTo>
                    <a:pt x="129110" y="327"/>
                  </a:lnTo>
                  <a:lnTo>
                    <a:pt x="128327" y="522"/>
                  </a:lnTo>
                  <a:lnTo>
                    <a:pt x="127479" y="848"/>
                  </a:lnTo>
                  <a:lnTo>
                    <a:pt x="126761" y="1240"/>
                  </a:lnTo>
                  <a:lnTo>
                    <a:pt x="126043" y="1631"/>
                  </a:lnTo>
                  <a:lnTo>
                    <a:pt x="125326" y="2153"/>
                  </a:lnTo>
                  <a:lnTo>
                    <a:pt x="122912" y="4176"/>
                  </a:lnTo>
                  <a:lnTo>
                    <a:pt x="122259" y="4632"/>
                  </a:lnTo>
                  <a:lnTo>
                    <a:pt x="121607" y="5024"/>
                  </a:lnTo>
                  <a:lnTo>
                    <a:pt x="120889" y="5350"/>
                  </a:lnTo>
                  <a:lnTo>
                    <a:pt x="120172" y="5611"/>
                  </a:lnTo>
                  <a:lnTo>
                    <a:pt x="119454" y="5872"/>
                  </a:lnTo>
                  <a:lnTo>
                    <a:pt x="118671" y="6002"/>
                  </a:lnTo>
                  <a:lnTo>
                    <a:pt x="117888" y="6068"/>
                  </a:lnTo>
                  <a:lnTo>
                    <a:pt x="117105" y="6133"/>
                  </a:lnTo>
                  <a:lnTo>
                    <a:pt x="116323" y="6068"/>
                  </a:lnTo>
                  <a:lnTo>
                    <a:pt x="115540" y="6002"/>
                  </a:lnTo>
                  <a:lnTo>
                    <a:pt x="114757" y="5872"/>
                  </a:lnTo>
                  <a:lnTo>
                    <a:pt x="114039" y="5611"/>
                  </a:lnTo>
                  <a:lnTo>
                    <a:pt x="113322" y="5350"/>
                  </a:lnTo>
                  <a:lnTo>
                    <a:pt x="112604" y="5024"/>
                  </a:lnTo>
                  <a:lnTo>
                    <a:pt x="111952" y="4632"/>
                  </a:lnTo>
                  <a:lnTo>
                    <a:pt x="111299" y="4176"/>
                  </a:lnTo>
                  <a:lnTo>
                    <a:pt x="108885" y="2153"/>
                  </a:lnTo>
                  <a:lnTo>
                    <a:pt x="108168" y="1631"/>
                  </a:lnTo>
                  <a:lnTo>
                    <a:pt x="107450" y="1240"/>
                  </a:lnTo>
                  <a:lnTo>
                    <a:pt x="106732" y="848"/>
                  </a:lnTo>
                  <a:lnTo>
                    <a:pt x="105884" y="522"/>
                  </a:lnTo>
                  <a:lnTo>
                    <a:pt x="105101" y="327"/>
                  </a:lnTo>
                  <a:lnTo>
                    <a:pt x="104253" y="131"/>
                  </a:lnTo>
                  <a:lnTo>
                    <a:pt x="103405" y="66"/>
                  </a:lnTo>
                  <a:lnTo>
                    <a:pt x="102557" y="0"/>
                  </a:lnTo>
                  <a:lnTo>
                    <a:pt x="101644" y="66"/>
                  </a:lnTo>
                  <a:lnTo>
                    <a:pt x="100796" y="131"/>
                  </a:lnTo>
                  <a:lnTo>
                    <a:pt x="99947" y="327"/>
                  </a:lnTo>
                  <a:lnTo>
                    <a:pt x="99165" y="522"/>
                  </a:lnTo>
                  <a:lnTo>
                    <a:pt x="98382" y="848"/>
                  </a:lnTo>
                  <a:lnTo>
                    <a:pt x="97599" y="1240"/>
                  </a:lnTo>
                  <a:lnTo>
                    <a:pt x="96881" y="1631"/>
                  </a:lnTo>
                  <a:lnTo>
                    <a:pt x="96164" y="2153"/>
                  </a:lnTo>
                  <a:lnTo>
                    <a:pt x="93750" y="4176"/>
                  </a:lnTo>
                  <a:lnTo>
                    <a:pt x="93097" y="4632"/>
                  </a:lnTo>
                  <a:lnTo>
                    <a:pt x="92445" y="5024"/>
                  </a:lnTo>
                  <a:lnTo>
                    <a:pt x="91727" y="5350"/>
                  </a:lnTo>
                  <a:lnTo>
                    <a:pt x="91010" y="5611"/>
                  </a:lnTo>
                  <a:lnTo>
                    <a:pt x="90292" y="5872"/>
                  </a:lnTo>
                  <a:lnTo>
                    <a:pt x="89509" y="6002"/>
                  </a:lnTo>
                  <a:lnTo>
                    <a:pt x="88726" y="6068"/>
                  </a:lnTo>
                  <a:lnTo>
                    <a:pt x="87943" y="6133"/>
                  </a:lnTo>
                  <a:lnTo>
                    <a:pt x="87160" y="6068"/>
                  </a:lnTo>
                  <a:lnTo>
                    <a:pt x="86378" y="6002"/>
                  </a:lnTo>
                  <a:lnTo>
                    <a:pt x="85595" y="5872"/>
                  </a:lnTo>
                  <a:lnTo>
                    <a:pt x="84877" y="5611"/>
                  </a:lnTo>
                  <a:lnTo>
                    <a:pt x="84159" y="5350"/>
                  </a:lnTo>
                  <a:lnTo>
                    <a:pt x="83442" y="5024"/>
                  </a:lnTo>
                  <a:lnTo>
                    <a:pt x="82789" y="4632"/>
                  </a:lnTo>
                  <a:lnTo>
                    <a:pt x="82137" y="4176"/>
                  </a:lnTo>
                  <a:lnTo>
                    <a:pt x="79723" y="2153"/>
                  </a:lnTo>
                  <a:lnTo>
                    <a:pt x="79005" y="1631"/>
                  </a:lnTo>
                  <a:lnTo>
                    <a:pt x="78288" y="1240"/>
                  </a:lnTo>
                  <a:lnTo>
                    <a:pt x="77570" y="848"/>
                  </a:lnTo>
                  <a:lnTo>
                    <a:pt x="76722" y="522"/>
                  </a:lnTo>
                  <a:lnTo>
                    <a:pt x="75939" y="327"/>
                  </a:lnTo>
                  <a:lnTo>
                    <a:pt x="75091" y="131"/>
                  </a:lnTo>
                  <a:lnTo>
                    <a:pt x="74243" y="66"/>
                  </a:lnTo>
                  <a:lnTo>
                    <a:pt x="73395" y="0"/>
                  </a:lnTo>
                  <a:lnTo>
                    <a:pt x="72481" y="66"/>
                  </a:lnTo>
                  <a:lnTo>
                    <a:pt x="71633" y="131"/>
                  </a:lnTo>
                  <a:lnTo>
                    <a:pt x="70785" y="327"/>
                  </a:lnTo>
                  <a:lnTo>
                    <a:pt x="70002" y="522"/>
                  </a:lnTo>
                  <a:lnTo>
                    <a:pt x="69220" y="848"/>
                  </a:lnTo>
                  <a:lnTo>
                    <a:pt x="68437" y="1240"/>
                  </a:lnTo>
                  <a:lnTo>
                    <a:pt x="67719" y="1631"/>
                  </a:lnTo>
                  <a:lnTo>
                    <a:pt x="67001" y="2153"/>
                  </a:lnTo>
                  <a:lnTo>
                    <a:pt x="64587" y="4176"/>
                  </a:lnTo>
                  <a:lnTo>
                    <a:pt x="63935" y="4632"/>
                  </a:lnTo>
                  <a:lnTo>
                    <a:pt x="63283" y="5024"/>
                  </a:lnTo>
                  <a:lnTo>
                    <a:pt x="62630" y="5350"/>
                  </a:lnTo>
                  <a:lnTo>
                    <a:pt x="61847" y="5611"/>
                  </a:lnTo>
                  <a:lnTo>
                    <a:pt x="61130" y="5872"/>
                  </a:lnTo>
                  <a:lnTo>
                    <a:pt x="60347" y="6002"/>
                  </a:lnTo>
                  <a:lnTo>
                    <a:pt x="59564" y="6068"/>
                  </a:lnTo>
                  <a:lnTo>
                    <a:pt x="58781" y="6133"/>
                  </a:lnTo>
                  <a:lnTo>
                    <a:pt x="57998" y="6068"/>
                  </a:lnTo>
                  <a:lnTo>
                    <a:pt x="57215" y="6002"/>
                  </a:lnTo>
                  <a:lnTo>
                    <a:pt x="56433" y="5872"/>
                  </a:lnTo>
                  <a:lnTo>
                    <a:pt x="55715" y="5611"/>
                  </a:lnTo>
                  <a:lnTo>
                    <a:pt x="54997" y="5350"/>
                  </a:lnTo>
                  <a:lnTo>
                    <a:pt x="54280" y="5024"/>
                  </a:lnTo>
                  <a:lnTo>
                    <a:pt x="53627" y="4632"/>
                  </a:lnTo>
                  <a:lnTo>
                    <a:pt x="52975" y="4176"/>
                  </a:lnTo>
                  <a:lnTo>
                    <a:pt x="50561" y="2153"/>
                  </a:lnTo>
                  <a:lnTo>
                    <a:pt x="49843" y="1631"/>
                  </a:lnTo>
                  <a:lnTo>
                    <a:pt x="49126" y="1240"/>
                  </a:lnTo>
                  <a:lnTo>
                    <a:pt x="48408" y="848"/>
                  </a:lnTo>
                  <a:lnTo>
                    <a:pt x="47560" y="522"/>
                  </a:lnTo>
                  <a:lnTo>
                    <a:pt x="46777" y="327"/>
                  </a:lnTo>
                  <a:lnTo>
                    <a:pt x="45929" y="131"/>
                  </a:lnTo>
                  <a:lnTo>
                    <a:pt x="45081" y="66"/>
                  </a:lnTo>
                  <a:lnTo>
                    <a:pt x="44233" y="0"/>
                  </a:lnTo>
                  <a:lnTo>
                    <a:pt x="43319" y="66"/>
                  </a:lnTo>
                  <a:lnTo>
                    <a:pt x="42471" y="131"/>
                  </a:lnTo>
                  <a:lnTo>
                    <a:pt x="41623" y="327"/>
                  </a:lnTo>
                  <a:lnTo>
                    <a:pt x="40840" y="522"/>
                  </a:lnTo>
                  <a:lnTo>
                    <a:pt x="40057" y="848"/>
                  </a:lnTo>
                  <a:lnTo>
                    <a:pt x="39274" y="1240"/>
                  </a:lnTo>
                  <a:lnTo>
                    <a:pt x="38557" y="1631"/>
                  </a:lnTo>
                  <a:lnTo>
                    <a:pt x="37839" y="2153"/>
                  </a:lnTo>
                  <a:lnTo>
                    <a:pt x="35425" y="4176"/>
                  </a:lnTo>
                  <a:lnTo>
                    <a:pt x="34773" y="4632"/>
                  </a:lnTo>
                  <a:lnTo>
                    <a:pt x="34121" y="5024"/>
                  </a:lnTo>
                  <a:lnTo>
                    <a:pt x="33468" y="5350"/>
                  </a:lnTo>
                  <a:lnTo>
                    <a:pt x="32685" y="5611"/>
                  </a:lnTo>
                  <a:lnTo>
                    <a:pt x="31968" y="5872"/>
                  </a:lnTo>
                  <a:lnTo>
                    <a:pt x="31185" y="6002"/>
                  </a:lnTo>
                  <a:lnTo>
                    <a:pt x="30402" y="6068"/>
                  </a:lnTo>
                  <a:lnTo>
                    <a:pt x="29619" y="6133"/>
                  </a:lnTo>
                  <a:lnTo>
                    <a:pt x="28836" y="6068"/>
                  </a:lnTo>
                  <a:lnTo>
                    <a:pt x="28053" y="6002"/>
                  </a:lnTo>
                  <a:lnTo>
                    <a:pt x="27270" y="5872"/>
                  </a:lnTo>
                  <a:lnTo>
                    <a:pt x="26553" y="5611"/>
                  </a:lnTo>
                  <a:lnTo>
                    <a:pt x="25835" y="5350"/>
                  </a:lnTo>
                  <a:lnTo>
                    <a:pt x="25117" y="5024"/>
                  </a:lnTo>
                  <a:lnTo>
                    <a:pt x="24465" y="4632"/>
                  </a:lnTo>
                  <a:lnTo>
                    <a:pt x="23813" y="4176"/>
                  </a:lnTo>
                  <a:lnTo>
                    <a:pt x="21399" y="2153"/>
                  </a:lnTo>
                  <a:lnTo>
                    <a:pt x="20681" y="1631"/>
                  </a:lnTo>
                  <a:lnTo>
                    <a:pt x="19964" y="1240"/>
                  </a:lnTo>
                  <a:lnTo>
                    <a:pt x="19246" y="848"/>
                  </a:lnTo>
                  <a:lnTo>
                    <a:pt x="18398" y="522"/>
                  </a:lnTo>
                  <a:lnTo>
                    <a:pt x="17615" y="327"/>
                  </a:lnTo>
                  <a:lnTo>
                    <a:pt x="16767" y="131"/>
                  </a:lnTo>
                  <a:lnTo>
                    <a:pt x="15919" y="66"/>
                  </a:lnTo>
                  <a:lnTo>
                    <a:pt x="1507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7" name="Google Shape;1707;p50"/>
          <p:cNvGrpSpPr/>
          <p:nvPr/>
        </p:nvGrpSpPr>
        <p:grpSpPr>
          <a:xfrm>
            <a:off x="399750" y="4156950"/>
            <a:ext cx="632452" cy="666115"/>
            <a:chOff x="6923046" y="3099400"/>
            <a:chExt cx="851100" cy="896400"/>
          </a:xfrm>
        </p:grpSpPr>
        <p:sp>
          <p:nvSpPr>
            <p:cNvPr id="1708" name="Google Shape;1708;p50"/>
            <p:cNvSpPr/>
            <p:nvPr/>
          </p:nvSpPr>
          <p:spPr>
            <a:xfrm>
              <a:off x="6923046" y="30994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9" name="Google Shape;1709;p50"/>
            <p:cNvGrpSpPr/>
            <p:nvPr/>
          </p:nvGrpSpPr>
          <p:grpSpPr>
            <a:xfrm>
              <a:off x="7075626" y="3279690"/>
              <a:ext cx="558603" cy="537361"/>
              <a:chOff x="9596751" y="3279690"/>
              <a:chExt cx="558603" cy="537361"/>
            </a:xfrm>
          </p:grpSpPr>
          <p:sp>
            <p:nvSpPr>
              <p:cNvPr id="1710" name="Google Shape;1710;p50"/>
              <p:cNvSpPr/>
              <p:nvPr/>
            </p:nvSpPr>
            <p:spPr>
              <a:xfrm>
                <a:off x="9869113" y="3578760"/>
                <a:ext cx="174333" cy="238291"/>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50"/>
              <p:cNvSpPr/>
              <p:nvPr/>
            </p:nvSpPr>
            <p:spPr>
              <a:xfrm>
                <a:off x="9856211" y="3279690"/>
                <a:ext cx="299143" cy="288129"/>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50"/>
              <p:cNvSpPr/>
              <p:nvPr/>
            </p:nvSpPr>
            <p:spPr>
              <a:xfrm>
                <a:off x="9596751" y="3357299"/>
                <a:ext cx="201317" cy="333797"/>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13" name="Shape 1713"/>
        <p:cNvGrpSpPr/>
        <p:nvPr/>
      </p:nvGrpSpPr>
      <p:grpSpPr>
        <a:xfrm>
          <a:off x="0" y="0"/>
          <a:ext cx="0" cy="0"/>
          <a:chOff x="0" y="0"/>
          <a:chExt cx="0" cy="0"/>
        </a:xfrm>
      </p:grpSpPr>
      <p:sp>
        <p:nvSpPr>
          <p:cNvPr id="1714" name="Google Shape;1714;p51"/>
          <p:cNvSpPr txBox="1"/>
          <p:nvPr>
            <p:ph idx="1" type="subTitle"/>
          </p:nvPr>
        </p:nvSpPr>
        <p:spPr>
          <a:xfrm>
            <a:off x="2035350" y="1460760"/>
            <a:ext cx="2059200" cy="740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15" name="Google Shape;1715;p51"/>
          <p:cNvSpPr txBox="1"/>
          <p:nvPr>
            <p:ph idx="2" type="subTitle"/>
          </p:nvPr>
        </p:nvSpPr>
        <p:spPr>
          <a:xfrm>
            <a:off x="2035350" y="3293346"/>
            <a:ext cx="2059200" cy="740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16" name="Google Shape;1716;p51"/>
          <p:cNvSpPr txBox="1"/>
          <p:nvPr>
            <p:ph idx="3" type="subTitle"/>
          </p:nvPr>
        </p:nvSpPr>
        <p:spPr>
          <a:xfrm>
            <a:off x="5049450" y="1460760"/>
            <a:ext cx="2059200" cy="740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17" name="Google Shape;1717;p51"/>
          <p:cNvSpPr txBox="1"/>
          <p:nvPr>
            <p:ph idx="4" type="subTitle"/>
          </p:nvPr>
        </p:nvSpPr>
        <p:spPr>
          <a:xfrm>
            <a:off x="5049450" y="3293346"/>
            <a:ext cx="2059200" cy="740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18" name="Google Shape;1718;p51"/>
          <p:cNvSpPr txBox="1"/>
          <p:nvPr>
            <p:ph type="title"/>
          </p:nvPr>
        </p:nvSpPr>
        <p:spPr>
          <a:xfrm>
            <a:off x="720000" y="446413"/>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19" name="Google Shape;1719;p51"/>
          <p:cNvSpPr txBox="1"/>
          <p:nvPr>
            <p:ph idx="5" type="subTitle"/>
          </p:nvPr>
        </p:nvSpPr>
        <p:spPr>
          <a:xfrm>
            <a:off x="2035350" y="2201459"/>
            <a:ext cx="20592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0" name="Google Shape;1720;p51"/>
          <p:cNvSpPr txBox="1"/>
          <p:nvPr>
            <p:ph idx="6" type="subTitle"/>
          </p:nvPr>
        </p:nvSpPr>
        <p:spPr>
          <a:xfrm>
            <a:off x="5049450" y="2201459"/>
            <a:ext cx="2059200" cy="535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1" name="Google Shape;1721;p51"/>
          <p:cNvSpPr txBox="1"/>
          <p:nvPr>
            <p:ph idx="7" type="subTitle"/>
          </p:nvPr>
        </p:nvSpPr>
        <p:spPr>
          <a:xfrm>
            <a:off x="2035350" y="4034043"/>
            <a:ext cx="20592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2" name="Google Shape;1722;p51"/>
          <p:cNvSpPr txBox="1"/>
          <p:nvPr>
            <p:ph idx="8" type="subTitle"/>
          </p:nvPr>
        </p:nvSpPr>
        <p:spPr>
          <a:xfrm>
            <a:off x="5049450" y="4034043"/>
            <a:ext cx="2059200" cy="535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23" name="Shape 1723"/>
        <p:cNvGrpSpPr/>
        <p:nvPr/>
      </p:nvGrpSpPr>
      <p:grpSpPr>
        <a:xfrm>
          <a:off x="0" y="0"/>
          <a:ext cx="0" cy="0"/>
          <a:chOff x="0" y="0"/>
          <a:chExt cx="0" cy="0"/>
        </a:xfrm>
      </p:grpSpPr>
      <p:sp>
        <p:nvSpPr>
          <p:cNvPr id="1724" name="Google Shape;1724;p52"/>
          <p:cNvSpPr txBox="1"/>
          <p:nvPr>
            <p:ph type="title"/>
          </p:nvPr>
        </p:nvSpPr>
        <p:spPr>
          <a:xfrm>
            <a:off x="720000" y="446413"/>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25" name="Google Shape;1725;p52"/>
          <p:cNvSpPr txBox="1"/>
          <p:nvPr>
            <p:ph idx="1" type="subTitle"/>
          </p:nvPr>
        </p:nvSpPr>
        <p:spPr>
          <a:xfrm>
            <a:off x="1018700" y="1985725"/>
            <a:ext cx="2171100" cy="4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6" name="Google Shape;1726;p52"/>
          <p:cNvSpPr txBox="1"/>
          <p:nvPr>
            <p:ph idx="2" type="subTitle"/>
          </p:nvPr>
        </p:nvSpPr>
        <p:spPr>
          <a:xfrm>
            <a:off x="3464400" y="1985725"/>
            <a:ext cx="2171100" cy="4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7" name="Google Shape;1727;p52"/>
          <p:cNvSpPr txBox="1"/>
          <p:nvPr>
            <p:ph idx="3" type="subTitle"/>
          </p:nvPr>
        </p:nvSpPr>
        <p:spPr>
          <a:xfrm>
            <a:off x="1018700" y="3195650"/>
            <a:ext cx="2171100" cy="4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8" name="Google Shape;1728;p52"/>
          <p:cNvSpPr txBox="1"/>
          <p:nvPr>
            <p:ph idx="4" type="subTitle"/>
          </p:nvPr>
        </p:nvSpPr>
        <p:spPr>
          <a:xfrm>
            <a:off x="3464400" y="3195650"/>
            <a:ext cx="2171100" cy="4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9" name="Google Shape;1729;p52"/>
          <p:cNvSpPr txBox="1"/>
          <p:nvPr>
            <p:ph idx="5" type="subTitle"/>
          </p:nvPr>
        </p:nvSpPr>
        <p:spPr>
          <a:xfrm>
            <a:off x="5954200" y="1985725"/>
            <a:ext cx="2171100" cy="4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0" name="Google Shape;1730;p52"/>
          <p:cNvSpPr txBox="1"/>
          <p:nvPr>
            <p:ph idx="6" type="subTitle"/>
          </p:nvPr>
        </p:nvSpPr>
        <p:spPr>
          <a:xfrm>
            <a:off x="5954200" y="3195650"/>
            <a:ext cx="2171100" cy="4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1" name="Google Shape;1731;p52"/>
          <p:cNvSpPr txBox="1"/>
          <p:nvPr>
            <p:ph idx="7" type="subTitle"/>
          </p:nvPr>
        </p:nvSpPr>
        <p:spPr>
          <a:xfrm>
            <a:off x="1018700" y="1526100"/>
            <a:ext cx="2171100" cy="40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32" name="Google Shape;1732;p52"/>
          <p:cNvSpPr txBox="1"/>
          <p:nvPr>
            <p:ph idx="8" type="subTitle"/>
          </p:nvPr>
        </p:nvSpPr>
        <p:spPr>
          <a:xfrm>
            <a:off x="3464400" y="1526100"/>
            <a:ext cx="2171100" cy="40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33" name="Google Shape;1733;p52"/>
          <p:cNvSpPr txBox="1"/>
          <p:nvPr>
            <p:ph idx="9" type="subTitle"/>
          </p:nvPr>
        </p:nvSpPr>
        <p:spPr>
          <a:xfrm>
            <a:off x="5910096" y="1526100"/>
            <a:ext cx="2171100" cy="40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34" name="Google Shape;1734;p52"/>
          <p:cNvSpPr txBox="1"/>
          <p:nvPr>
            <p:ph idx="13" type="subTitle"/>
          </p:nvPr>
        </p:nvSpPr>
        <p:spPr>
          <a:xfrm>
            <a:off x="1018700" y="2736026"/>
            <a:ext cx="2171100" cy="40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35" name="Google Shape;1735;p52"/>
          <p:cNvSpPr txBox="1"/>
          <p:nvPr>
            <p:ph idx="14" type="subTitle"/>
          </p:nvPr>
        </p:nvSpPr>
        <p:spPr>
          <a:xfrm>
            <a:off x="3464400" y="2736025"/>
            <a:ext cx="2171100" cy="40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36" name="Google Shape;1736;p52"/>
          <p:cNvSpPr txBox="1"/>
          <p:nvPr>
            <p:ph idx="15" type="subTitle"/>
          </p:nvPr>
        </p:nvSpPr>
        <p:spPr>
          <a:xfrm>
            <a:off x="5910096" y="2736025"/>
            <a:ext cx="2171100" cy="40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200"/>
              <a:buFont typeface="Alata"/>
              <a:buNone/>
              <a:defRPr sz="2200">
                <a:solidFill>
                  <a:schemeClr val="dk1"/>
                </a:solidFill>
                <a:latin typeface="Lexend Deca Black"/>
                <a:ea typeface="Lexend Deca Black"/>
                <a:cs typeface="Lexend Deca Black"/>
                <a:sym typeface="Lexend Deca Black"/>
              </a:defRPr>
            </a:lvl1pPr>
            <a:lvl2pPr lvl="1"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1737" name="Google Shape;1737;p52"/>
          <p:cNvGrpSpPr/>
          <p:nvPr/>
        </p:nvGrpSpPr>
        <p:grpSpPr>
          <a:xfrm>
            <a:off x="390900" y="4166525"/>
            <a:ext cx="2530500" cy="666000"/>
            <a:chOff x="390900" y="4166525"/>
            <a:chExt cx="2530500" cy="666000"/>
          </a:xfrm>
        </p:grpSpPr>
        <p:sp>
          <p:nvSpPr>
            <p:cNvPr id="1738" name="Google Shape;1738;p52"/>
            <p:cNvSpPr/>
            <p:nvPr/>
          </p:nvSpPr>
          <p:spPr>
            <a:xfrm flipH="1">
              <a:off x="3909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9" name="Google Shape;1739;p52"/>
            <p:cNvGrpSpPr/>
            <p:nvPr/>
          </p:nvGrpSpPr>
          <p:grpSpPr>
            <a:xfrm flipH="1">
              <a:off x="574690" y="4350005"/>
              <a:ext cx="2163231" cy="298689"/>
              <a:chOff x="720217" y="589395"/>
              <a:chExt cx="7703813" cy="1063706"/>
            </a:xfrm>
          </p:grpSpPr>
          <p:sp>
            <p:nvSpPr>
              <p:cNvPr id="1740" name="Google Shape;1740;p52"/>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52"/>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52"/>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52"/>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52"/>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52"/>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52"/>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52"/>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52"/>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52"/>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52"/>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52"/>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52"/>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52"/>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52"/>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52"/>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52"/>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52"/>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52"/>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52"/>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52"/>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52"/>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52"/>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52"/>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52"/>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52"/>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52"/>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52"/>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52"/>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69" name="Google Shape;1769;p52"/>
          <p:cNvGrpSpPr/>
          <p:nvPr/>
        </p:nvGrpSpPr>
        <p:grpSpPr>
          <a:xfrm>
            <a:off x="6222600" y="4166525"/>
            <a:ext cx="2530500" cy="666000"/>
            <a:chOff x="6222600" y="4166525"/>
            <a:chExt cx="2530500" cy="666000"/>
          </a:xfrm>
        </p:grpSpPr>
        <p:sp>
          <p:nvSpPr>
            <p:cNvPr id="1770" name="Google Shape;1770;p52"/>
            <p:cNvSpPr/>
            <p:nvPr/>
          </p:nvSpPr>
          <p:spPr>
            <a:xfrm>
              <a:off x="62226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71" name="Google Shape;1771;p52"/>
            <p:cNvGrpSpPr/>
            <p:nvPr/>
          </p:nvGrpSpPr>
          <p:grpSpPr>
            <a:xfrm>
              <a:off x="6406079" y="4350005"/>
              <a:ext cx="2163231" cy="298689"/>
              <a:chOff x="720217" y="589395"/>
              <a:chExt cx="7703813" cy="1063706"/>
            </a:xfrm>
          </p:grpSpPr>
          <p:sp>
            <p:nvSpPr>
              <p:cNvPr id="1772" name="Google Shape;1772;p52"/>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52"/>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52"/>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52"/>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52"/>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52"/>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52"/>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52"/>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52"/>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52"/>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52"/>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52"/>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52"/>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52"/>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52"/>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52"/>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52"/>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52"/>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52"/>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52"/>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52"/>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52"/>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52"/>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52"/>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52"/>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52"/>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52"/>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52"/>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52"/>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01" name="Google Shape;1801;p52"/>
          <p:cNvSpPr/>
          <p:nvPr/>
        </p:nvSpPr>
        <p:spPr>
          <a:xfrm flipH="1">
            <a:off x="3036737" y="4166525"/>
            <a:ext cx="3093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2" name="Google Shape;1802;p52"/>
          <p:cNvGrpSpPr/>
          <p:nvPr/>
        </p:nvGrpSpPr>
        <p:grpSpPr>
          <a:xfrm>
            <a:off x="3230169" y="4311003"/>
            <a:ext cx="2707206" cy="358014"/>
            <a:chOff x="1980025" y="4246275"/>
            <a:chExt cx="3653450" cy="510500"/>
          </a:xfrm>
        </p:grpSpPr>
        <p:sp>
          <p:nvSpPr>
            <p:cNvPr id="1803" name="Google Shape;1803;p52"/>
            <p:cNvSpPr/>
            <p:nvPr/>
          </p:nvSpPr>
          <p:spPr>
            <a:xfrm>
              <a:off x="1980025" y="4585500"/>
              <a:ext cx="3653450" cy="171275"/>
            </a:xfrm>
            <a:custGeom>
              <a:rect b="b" l="l" r="r" t="t"/>
              <a:pathLst>
                <a:path extrusionOk="0" h="6851"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8"/>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8"/>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8"/>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8"/>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8"/>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1"/>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1"/>
                  </a:lnTo>
                  <a:lnTo>
                    <a:pt x="142418" y="5350"/>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0"/>
                  </a:lnTo>
                  <a:lnTo>
                    <a:pt x="120172" y="5611"/>
                  </a:lnTo>
                  <a:lnTo>
                    <a:pt x="119454" y="5872"/>
                  </a:lnTo>
                  <a:lnTo>
                    <a:pt x="118671" y="6003"/>
                  </a:lnTo>
                  <a:lnTo>
                    <a:pt x="117888" y="6068"/>
                  </a:lnTo>
                  <a:lnTo>
                    <a:pt x="117105" y="6133"/>
                  </a:lnTo>
                  <a:lnTo>
                    <a:pt x="116322" y="6068"/>
                  </a:lnTo>
                  <a:lnTo>
                    <a:pt x="115540" y="6003"/>
                  </a:lnTo>
                  <a:lnTo>
                    <a:pt x="114757" y="5872"/>
                  </a:lnTo>
                  <a:lnTo>
                    <a:pt x="114039" y="5611"/>
                  </a:lnTo>
                  <a:lnTo>
                    <a:pt x="113321" y="5350"/>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0"/>
                  </a:lnTo>
                  <a:lnTo>
                    <a:pt x="91009" y="5611"/>
                  </a:lnTo>
                  <a:lnTo>
                    <a:pt x="90292" y="5872"/>
                  </a:lnTo>
                  <a:lnTo>
                    <a:pt x="89509" y="6003"/>
                  </a:lnTo>
                  <a:lnTo>
                    <a:pt x="88726" y="6068"/>
                  </a:lnTo>
                  <a:lnTo>
                    <a:pt x="87943" y="6133"/>
                  </a:lnTo>
                  <a:lnTo>
                    <a:pt x="87160" y="6068"/>
                  </a:lnTo>
                  <a:lnTo>
                    <a:pt x="86377" y="6003"/>
                  </a:lnTo>
                  <a:lnTo>
                    <a:pt x="85595" y="5872"/>
                  </a:lnTo>
                  <a:lnTo>
                    <a:pt x="84877" y="5611"/>
                  </a:lnTo>
                  <a:lnTo>
                    <a:pt x="84159" y="5350"/>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0"/>
                  </a:lnTo>
                  <a:lnTo>
                    <a:pt x="61847" y="5611"/>
                  </a:lnTo>
                  <a:lnTo>
                    <a:pt x="61130" y="5872"/>
                  </a:lnTo>
                  <a:lnTo>
                    <a:pt x="60347" y="6003"/>
                  </a:lnTo>
                  <a:lnTo>
                    <a:pt x="59564" y="6068"/>
                  </a:lnTo>
                  <a:lnTo>
                    <a:pt x="58781" y="6133"/>
                  </a:lnTo>
                  <a:lnTo>
                    <a:pt x="57998" y="6068"/>
                  </a:lnTo>
                  <a:lnTo>
                    <a:pt x="57215" y="6003"/>
                  </a:lnTo>
                  <a:lnTo>
                    <a:pt x="56432" y="5872"/>
                  </a:lnTo>
                  <a:lnTo>
                    <a:pt x="55715" y="5611"/>
                  </a:lnTo>
                  <a:lnTo>
                    <a:pt x="54997" y="5350"/>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0"/>
                  </a:lnTo>
                  <a:lnTo>
                    <a:pt x="32685" y="5611"/>
                  </a:lnTo>
                  <a:lnTo>
                    <a:pt x="31967" y="5872"/>
                  </a:lnTo>
                  <a:lnTo>
                    <a:pt x="31185" y="6003"/>
                  </a:lnTo>
                  <a:lnTo>
                    <a:pt x="30402" y="6068"/>
                  </a:lnTo>
                  <a:lnTo>
                    <a:pt x="29619" y="6133"/>
                  </a:lnTo>
                  <a:lnTo>
                    <a:pt x="28836" y="6068"/>
                  </a:lnTo>
                  <a:lnTo>
                    <a:pt x="28053" y="6003"/>
                  </a:lnTo>
                  <a:lnTo>
                    <a:pt x="27270" y="5872"/>
                  </a:lnTo>
                  <a:lnTo>
                    <a:pt x="26553" y="5611"/>
                  </a:lnTo>
                  <a:lnTo>
                    <a:pt x="25835" y="5350"/>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52"/>
            <p:cNvSpPr/>
            <p:nvPr/>
          </p:nvSpPr>
          <p:spPr>
            <a:xfrm>
              <a:off x="1980025" y="4415875"/>
              <a:ext cx="3653450" cy="171300"/>
            </a:xfrm>
            <a:custGeom>
              <a:rect b="b" l="l" r="r" t="t"/>
              <a:pathLst>
                <a:path extrusionOk="0" h="6852" w="146138">
                  <a:moveTo>
                    <a:pt x="15070" y="1"/>
                  </a:moveTo>
                  <a:lnTo>
                    <a:pt x="14157" y="66"/>
                  </a:lnTo>
                  <a:lnTo>
                    <a:pt x="13309" y="131"/>
                  </a:lnTo>
                  <a:lnTo>
                    <a:pt x="12526" y="327"/>
                  </a:lnTo>
                  <a:lnTo>
                    <a:pt x="11678" y="523"/>
                  </a:lnTo>
                  <a:lnTo>
                    <a:pt x="10895" y="849"/>
                  </a:lnTo>
                  <a:lnTo>
                    <a:pt x="10112" y="1240"/>
                  </a:lnTo>
                  <a:lnTo>
                    <a:pt x="9395" y="1632"/>
                  </a:lnTo>
                  <a:lnTo>
                    <a:pt x="8677" y="2154"/>
                  </a:lnTo>
                  <a:lnTo>
                    <a:pt x="6263" y="4176"/>
                  </a:lnTo>
                  <a:lnTo>
                    <a:pt x="5611" y="4633"/>
                  </a:lnTo>
                  <a:lnTo>
                    <a:pt x="4893" y="5090"/>
                  </a:lnTo>
                  <a:lnTo>
                    <a:pt x="4110" y="5416"/>
                  </a:lnTo>
                  <a:lnTo>
                    <a:pt x="3327" y="5677"/>
                  </a:lnTo>
                  <a:lnTo>
                    <a:pt x="2544" y="5938"/>
                  </a:lnTo>
                  <a:lnTo>
                    <a:pt x="1696" y="6068"/>
                  </a:lnTo>
                  <a:lnTo>
                    <a:pt x="848" y="6133"/>
                  </a:lnTo>
                  <a:lnTo>
                    <a:pt x="0" y="6133"/>
                  </a:lnTo>
                  <a:lnTo>
                    <a:pt x="0" y="6851"/>
                  </a:lnTo>
                  <a:lnTo>
                    <a:pt x="913" y="6851"/>
                  </a:lnTo>
                  <a:lnTo>
                    <a:pt x="1827" y="6786"/>
                  </a:lnTo>
                  <a:lnTo>
                    <a:pt x="2740" y="6590"/>
                  </a:lnTo>
                  <a:lnTo>
                    <a:pt x="3653" y="6394"/>
                  </a:lnTo>
                  <a:lnTo>
                    <a:pt x="4502" y="6068"/>
                  </a:lnTo>
                  <a:lnTo>
                    <a:pt x="5284" y="5677"/>
                  </a:lnTo>
                  <a:lnTo>
                    <a:pt x="6067" y="5220"/>
                  </a:lnTo>
                  <a:lnTo>
                    <a:pt x="6785" y="4698"/>
                  </a:lnTo>
                  <a:lnTo>
                    <a:pt x="9264" y="2741"/>
                  </a:lnTo>
                  <a:lnTo>
                    <a:pt x="9851" y="2219"/>
                  </a:lnTo>
                  <a:lnTo>
                    <a:pt x="10569" y="1828"/>
                  </a:lnTo>
                  <a:lnTo>
                    <a:pt x="11221" y="1501"/>
                  </a:lnTo>
                  <a:lnTo>
                    <a:pt x="11939" y="1240"/>
                  </a:lnTo>
                  <a:lnTo>
                    <a:pt x="12722" y="1045"/>
                  </a:lnTo>
                  <a:lnTo>
                    <a:pt x="13505" y="849"/>
                  </a:lnTo>
                  <a:lnTo>
                    <a:pt x="14288" y="784"/>
                  </a:lnTo>
                  <a:lnTo>
                    <a:pt x="15070" y="719"/>
                  </a:lnTo>
                  <a:lnTo>
                    <a:pt x="15853" y="784"/>
                  </a:lnTo>
                  <a:lnTo>
                    <a:pt x="16636" y="849"/>
                  </a:lnTo>
                  <a:lnTo>
                    <a:pt x="17354" y="1045"/>
                  </a:lnTo>
                  <a:lnTo>
                    <a:pt x="18137" y="1240"/>
                  </a:lnTo>
                  <a:lnTo>
                    <a:pt x="18854" y="1501"/>
                  </a:lnTo>
                  <a:lnTo>
                    <a:pt x="19572" y="1828"/>
                  </a:lnTo>
                  <a:lnTo>
                    <a:pt x="20224" y="2219"/>
                  </a:lnTo>
                  <a:lnTo>
                    <a:pt x="20812" y="2676"/>
                  </a:lnTo>
                  <a:lnTo>
                    <a:pt x="23291" y="4698"/>
                  </a:lnTo>
                  <a:lnTo>
                    <a:pt x="23943" y="5220"/>
                  </a:lnTo>
                  <a:lnTo>
                    <a:pt x="24661" y="5677"/>
                  </a:lnTo>
                  <a:lnTo>
                    <a:pt x="25444" y="6003"/>
                  </a:lnTo>
                  <a:lnTo>
                    <a:pt x="26226" y="6329"/>
                  </a:lnTo>
                  <a:lnTo>
                    <a:pt x="27075" y="6525"/>
                  </a:lnTo>
                  <a:lnTo>
                    <a:pt x="27923" y="6721"/>
                  </a:lnTo>
                  <a:lnTo>
                    <a:pt x="28771" y="6851"/>
                  </a:lnTo>
                  <a:lnTo>
                    <a:pt x="30467" y="6851"/>
                  </a:lnTo>
                  <a:lnTo>
                    <a:pt x="31315" y="6721"/>
                  </a:lnTo>
                  <a:lnTo>
                    <a:pt x="32163" y="6525"/>
                  </a:lnTo>
                  <a:lnTo>
                    <a:pt x="33011" y="6329"/>
                  </a:lnTo>
                  <a:lnTo>
                    <a:pt x="33794" y="6003"/>
                  </a:lnTo>
                  <a:lnTo>
                    <a:pt x="34577" y="5677"/>
                  </a:lnTo>
                  <a:lnTo>
                    <a:pt x="35295" y="5220"/>
                  </a:lnTo>
                  <a:lnTo>
                    <a:pt x="35947" y="4698"/>
                  </a:lnTo>
                  <a:lnTo>
                    <a:pt x="38426" y="2741"/>
                  </a:lnTo>
                  <a:lnTo>
                    <a:pt x="39013" y="2219"/>
                  </a:lnTo>
                  <a:lnTo>
                    <a:pt x="39666" y="1828"/>
                  </a:lnTo>
                  <a:lnTo>
                    <a:pt x="40383" y="1501"/>
                  </a:lnTo>
                  <a:lnTo>
                    <a:pt x="41101" y="1240"/>
                  </a:lnTo>
                  <a:lnTo>
                    <a:pt x="41884" y="1045"/>
                  </a:lnTo>
                  <a:lnTo>
                    <a:pt x="42667" y="849"/>
                  </a:lnTo>
                  <a:lnTo>
                    <a:pt x="43450" y="784"/>
                  </a:lnTo>
                  <a:lnTo>
                    <a:pt x="44233" y="719"/>
                  </a:lnTo>
                  <a:lnTo>
                    <a:pt x="45015" y="784"/>
                  </a:lnTo>
                  <a:lnTo>
                    <a:pt x="45798" y="849"/>
                  </a:lnTo>
                  <a:lnTo>
                    <a:pt x="46516" y="1045"/>
                  </a:lnTo>
                  <a:lnTo>
                    <a:pt x="47299" y="1240"/>
                  </a:lnTo>
                  <a:lnTo>
                    <a:pt x="48016" y="1501"/>
                  </a:lnTo>
                  <a:lnTo>
                    <a:pt x="48734" y="1828"/>
                  </a:lnTo>
                  <a:lnTo>
                    <a:pt x="49387" y="2219"/>
                  </a:lnTo>
                  <a:lnTo>
                    <a:pt x="49974" y="2676"/>
                  </a:lnTo>
                  <a:lnTo>
                    <a:pt x="52453" y="4698"/>
                  </a:lnTo>
                  <a:lnTo>
                    <a:pt x="53105" y="5220"/>
                  </a:lnTo>
                  <a:lnTo>
                    <a:pt x="53823" y="5677"/>
                  </a:lnTo>
                  <a:lnTo>
                    <a:pt x="54606" y="6003"/>
                  </a:lnTo>
                  <a:lnTo>
                    <a:pt x="55389" y="6329"/>
                  </a:lnTo>
                  <a:lnTo>
                    <a:pt x="56237" y="6525"/>
                  </a:lnTo>
                  <a:lnTo>
                    <a:pt x="57085" y="6721"/>
                  </a:lnTo>
                  <a:lnTo>
                    <a:pt x="57933" y="6851"/>
                  </a:lnTo>
                  <a:lnTo>
                    <a:pt x="59629" y="6851"/>
                  </a:lnTo>
                  <a:lnTo>
                    <a:pt x="60477" y="6721"/>
                  </a:lnTo>
                  <a:lnTo>
                    <a:pt x="61325" y="6525"/>
                  </a:lnTo>
                  <a:lnTo>
                    <a:pt x="62173" y="6329"/>
                  </a:lnTo>
                  <a:lnTo>
                    <a:pt x="62956" y="6003"/>
                  </a:lnTo>
                  <a:lnTo>
                    <a:pt x="63739" y="5677"/>
                  </a:lnTo>
                  <a:lnTo>
                    <a:pt x="64457" y="5220"/>
                  </a:lnTo>
                  <a:lnTo>
                    <a:pt x="65109" y="4698"/>
                  </a:lnTo>
                  <a:lnTo>
                    <a:pt x="67588" y="2741"/>
                  </a:lnTo>
                  <a:lnTo>
                    <a:pt x="68176" y="2219"/>
                  </a:lnTo>
                  <a:lnTo>
                    <a:pt x="68828" y="1828"/>
                  </a:lnTo>
                  <a:lnTo>
                    <a:pt x="69546" y="1501"/>
                  </a:lnTo>
                  <a:lnTo>
                    <a:pt x="70263" y="1240"/>
                  </a:lnTo>
                  <a:lnTo>
                    <a:pt x="71046" y="1045"/>
                  </a:lnTo>
                  <a:lnTo>
                    <a:pt x="71829" y="849"/>
                  </a:lnTo>
                  <a:lnTo>
                    <a:pt x="72612" y="784"/>
                  </a:lnTo>
                  <a:lnTo>
                    <a:pt x="73395" y="719"/>
                  </a:lnTo>
                  <a:lnTo>
                    <a:pt x="74178" y="784"/>
                  </a:lnTo>
                  <a:lnTo>
                    <a:pt x="74960" y="849"/>
                  </a:lnTo>
                  <a:lnTo>
                    <a:pt x="75678" y="1045"/>
                  </a:lnTo>
                  <a:lnTo>
                    <a:pt x="76461" y="1240"/>
                  </a:lnTo>
                  <a:lnTo>
                    <a:pt x="77179" y="1501"/>
                  </a:lnTo>
                  <a:lnTo>
                    <a:pt x="77896" y="1828"/>
                  </a:lnTo>
                  <a:lnTo>
                    <a:pt x="78549" y="2219"/>
                  </a:lnTo>
                  <a:lnTo>
                    <a:pt x="79136" y="2676"/>
                  </a:lnTo>
                  <a:lnTo>
                    <a:pt x="81615" y="4698"/>
                  </a:lnTo>
                  <a:lnTo>
                    <a:pt x="82267" y="5220"/>
                  </a:lnTo>
                  <a:lnTo>
                    <a:pt x="82985" y="5677"/>
                  </a:lnTo>
                  <a:lnTo>
                    <a:pt x="83768" y="6003"/>
                  </a:lnTo>
                  <a:lnTo>
                    <a:pt x="84551" y="6329"/>
                  </a:lnTo>
                  <a:lnTo>
                    <a:pt x="85399" y="6525"/>
                  </a:lnTo>
                  <a:lnTo>
                    <a:pt x="86247" y="6721"/>
                  </a:lnTo>
                  <a:lnTo>
                    <a:pt x="87095" y="6851"/>
                  </a:lnTo>
                  <a:lnTo>
                    <a:pt x="88791" y="6851"/>
                  </a:lnTo>
                  <a:lnTo>
                    <a:pt x="89639" y="6721"/>
                  </a:lnTo>
                  <a:lnTo>
                    <a:pt x="90488" y="6525"/>
                  </a:lnTo>
                  <a:lnTo>
                    <a:pt x="91336" y="6329"/>
                  </a:lnTo>
                  <a:lnTo>
                    <a:pt x="92119" y="6003"/>
                  </a:lnTo>
                  <a:lnTo>
                    <a:pt x="92901" y="5677"/>
                  </a:lnTo>
                  <a:lnTo>
                    <a:pt x="93619" y="5220"/>
                  </a:lnTo>
                  <a:lnTo>
                    <a:pt x="94271" y="4698"/>
                  </a:lnTo>
                  <a:lnTo>
                    <a:pt x="96751" y="2741"/>
                  </a:lnTo>
                  <a:lnTo>
                    <a:pt x="97338" y="2219"/>
                  </a:lnTo>
                  <a:lnTo>
                    <a:pt x="97990" y="1828"/>
                  </a:lnTo>
                  <a:lnTo>
                    <a:pt x="98708" y="1501"/>
                  </a:lnTo>
                  <a:lnTo>
                    <a:pt x="99425" y="1240"/>
                  </a:lnTo>
                  <a:lnTo>
                    <a:pt x="100208" y="1045"/>
                  </a:lnTo>
                  <a:lnTo>
                    <a:pt x="100991" y="849"/>
                  </a:lnTo>
                  <a:lnTo>
                    <a:pt x="101709" y="784"/>
                  </a:lnTo>
                  <a:lnTo>
                    <a:pt x="102557" y="719"/>
                  </a:lnTo>
                  <a:lnTo>
                    <a:pt x="103340" y="784"/>
                  </a:lnTo>
                  <a:lnTo>
                    <a:pt x="104123" y="849"/>
                  </a:lnTo>
                  <a:lnTo>
                    <a:pt x="104840" y="1045"/>
                  </a:lnTo>
                  <a:lnTo>
                    <a:pt x="105623" y="1240"/>
                  </a:lnTo>
                  <a:lnTo>
                    <a:pt x="106341" y="1501"/>
                  </a:lnTo>
                  <a:lnTo>
                    <a:pt x="107058" y="1828"/>
                  </a:lnTo>
                  <a:lnTo>
                    <a:pt x="107711" y="2219"/>
                  </a:lnTo>
                  <a:lnTo>
                    <a:pt x="108298" y="2676"/>
                  </a:lnTo>
                  <a:lnTo>
                    <a:pt x="110777" y="4698"/>
                  </a:lnTo>
                  <a:lnTo>
                    <a:pt x="111429" y="5220"/>
                  </a:lnTo>
                  <a:lnTo>
                    <a:pt x="112147" y="5677"/>
                  </a:lnTo>
                  <a:lnTo>
                    <a:pt x="112930" y="6003"/>
                  </a:lnTo>
                  <a:lnTo>
                    <a:pt x="113713" y="6329"/>
                  </a:lnTo>
                  <a:lnTo>
                    <a:pt x="114561" y="6525"/>
                  </a:lnTo>
                  <a:lnTo>
                    <a:pt x="115409" y="6721"/>
                  </a:lnTo>
                  <a:lnTo>
                    <a:pt x="116257" y="6851"/>
                  </a:lnTo>
                  <a:lnTo>
                    <a:pt x="117953" y="6851"/>
                  </a:lnTo>
                  <a:lnTo>
                    <a:pt x="118802" y="6721"/>
                  </a:lnTo>
                  <a:lnTo>
                    <a:pt x="119650" y="6525"/>
                  </a:lnTo>
                  <a:lnTo>
                    <a:pt x="120498" y="6329"/>
                  </a:lnTo>
                  <a:lnTo>
                    <a:pt x="121281" y="6003"/>
                  </a:lnTo>
                  <a:lnTo>
                    <a:pt x="122064" y="5677"/>
                  </a:lnTo>
                  <a:lnTo>
                    <a:pt x="122781" y="5220"/>
                  </a:lnTo>
                  <a:lnTo>
                    <a:pt x="123434" y="4698"/>
                  </a:lnTo>
                  <a:lnTo>
                    <a:pt x="125913" y="2741"/>
                  </a:lnTo>
                  <a:lnTo>
                    <a:pt x="126500" y="2219"/>
                  </a:lnTo>
                  <a:lnTo>
                    <a:pt x="127152" y="1828"/>
                  </a:lnTo>
                  <a:lnTo>
                    <a:pt x="127870" y="1501"/>
                  </a:lnTo>
                  <a:lnTo>
                    <a:pt x="128588" y="1240"/>
                  </a:lnTo>
                  <a:lnTo>
                    <a:pt x="129370" y="1045"/>
                  </a:lnTo>
                  <a:lnTo>
                    <a:pt x="130088" y="849"/>
                  </a:lnTo>
                  <a:lnTo>
                    <a:pt x="130871" y="784"/>
                  </a:lnTo>
                  <a:lnTo>
                    <a:pt x="131654" y="719"/>
                  </a:lnTo>
                  <a:lnTo>
                    <a:pt x="132502" y="784"/>
                  </a:lnTo>
                  <a:lnTo>
                    <a:pt x="133220" y="849"/>
                  </a:lnTo>
                  <a:lnTo>
                    <a:pt x="134002" y="1045"/>
                  </a:lnTo>
                  <a:lnTo>
                    <a:pt x="134785" y="1240"/>
                  </a:lnTo>
                  <a:lnTo>
                    <a:pt x="135503" y="1501"/>
                  </a:lnTo>
                  <a:lnTo>
                    <a:pt x="136221" y="1828"/>
                  </a:lnTo>
                  <a:lnTo>
                    <a:pt x="136873" y="2219"/>
                  </a:lnTo>
                  <a:lnTo>
                    <a:pt x="137460" y="2741"/>
                  </a:lnTo>
                  <a:lnTo>
                    <a:pt x="139939" y="4698"/>
                  </a:lnTo>
                  <a:lnTo>
                    <a:pt x="140592" y="5220"/>
                  </a:lnTo>
                  <a:lnTo>
                    <a:pt x="141309" y="5612"/>
                  </a:lnTo>
                  <a:lnTo>
                    <a:pt x="142027" y="6003"/>
                  </a:lnTo>
                  <a:lnTo>
                    <a:pt x="142810" y="6329"/>
                  </a:lnTo>
                  <a:lnTo>
                    <a:pt x="143658" y="6525"/>
                  </a:lnTo>
                  <a:lnTo>
                    <a:pt x="144441" y="6721"/>
                  </a:lnTo>
                  <a:lnTo>
                    <a:pt x="145289" y="6786"/>
                  </a:lnTo>
                  <a:lnTo>
                    <a:pt x="146137" y="6851"/>
                  </a:lnTo>
                  <a:lnTo>
                    <a:pt x="146137" y="6133"/>
                  </a:lnTo>
                  <a:lnTo>
                    <a:pt x="145354" y="6068"/>
                  </a:lnTo>
                  <a:lnTo>
                    <a:pt x="144571" y="6003"/>
                  </a:lnTo>
                  <a:lnTo>
                    <a:pt x="143854" y="5807"/>
                  </a:lnTo>
                  <a:lnTo>
                    <a:pt x="143136" y="5612"/>
                  </a:lnTo>
                  <a:lnTo>
                    <a:pt x="142418" y="5351"/>
                  </a:lnTo>
                  <a:lnTo>
                    <a:pt x="141701" y="5024"/>
                  </a:lnTo>
                  <a:lnTo>
                    <a:pt x="141048" y="4633"/>
                  </a:lnTo>
                  <a:lnTo>
                    <a:pt x="140461" y="4176"/>
                  </a:lnTo>
                  <a:lnTo>
                    <a:pt x="138047" y="2154"/>
                  </a:lnTo>
                  <a:lnTo>
                    <a:pt x="137330" y="1632"/>
                  </a:lnTo>
                  <a:lnTo>
                    <a:pt x="136612" y="1240"/>
                  </a:lnTo>
                  <a:lnTo>
                    <a:pt x="135829" y="849"/>
                  </a:lnTo>
                  <a:lnTo>
                    <a:pt x="135046" y="523"/>
                  </a:lnTo>
                  <a:lnTo>
                    <a:pt x="134263" y="327"/>
                  </a:lnTo>
                  <a:lnTo>
                    <a:pt x="133415" y="131"/>
                  </a:lnTo>
                  <a:lnTo>
                    <a:pt x="132567" y="66"/>
                  </a:lnTo>
                  <a:lnTo>
                    <a:pt x="131654" y="1"/>
                  </a:lnTo>
                  <a:lnTo>
                    <a:pt x="130806" y="66"/>
                  </a:lnTo>
                  <a:lnTo>
                    <a:pt x="129958" y="131"/>
                  </a:lnTo>
                  <a:lnTo>
                    <a:pt x="129109" y="327"/>
                  </a:lnTo>
                  <a:lnTo>
                    <a:pt x="128327" y="523"/>
                  </a:lnTo>
                  <a:lnTo>
                    <a:pt x="127478" y="849"/>
                  </a:lnTo>
                  <a:lnTo>
                    <a:pt x="126761" y="1240"/>
                  </a:lnTo>
                  <a:lnTo>
                    <a:pt x="126043" y="1632"/>
                  </a:lnTo>
                  <a:lnTo>
                    <a:pt x="125326" y="2154"/>
                  </a:lnTo>
                  <a:lnTo>
                    <a:pt x="122912" y="4176"/>
                  </a:lnTo>
                  <a:lnTo>
                    <a:pt x="122259" y="4633"/>
                  </a:lnTo>
                  <a:lnTo>
                    <a:pt x="121607" y="5024"/>
                  </a:lnTo>
                  <a:lnTo>
                    <a:pt x="120889" y="5351"/>
                  </a:lnTo>
                  <a:lnTo>
                    <a:pt x="120172" y="5612"/>
                  </a:lnTo>
                  <a:lnTo>
                    <a:pt x="119454" y="5872"/>
                  </a:lnTo>
                  <a:lnTo>
                    <a:pt x="118671" y="6003"/>
                  </a:lnTo>
                  <a:lnTo>
                    <a:pt x="117888" y="6068"/>
                  </a:lnTo>
                  <a:lnTo>
                    <a:pt x="117105" y="6133"/>
                  </a:lnTo>
                  <a:lnTo>
                    <a:pt x="116322" y="6068"/>
                  </a:lnTo>
                  <a:lnTo>
                    <a:pt x="115540" y="6003"/>
                  </a:lnTo>
                  <a:lnTo>
                    <a:pt x="114757" y="5872"/>
                  </a:lnTo>
                  <a:lnTo>
                    <a:pt x="114039" y="5612"/>
                  </a:lnTo>
                  <a:lnTo>
                    <a:pt x="113321" y="5351"/>
                  </a:lnTo>
                  <a:lnTo>
                    <a:pt x="112604" y="5024"/>
                  </a:lnTo>
                  <a:lnTo>
                    <a:pt x="111951" y="4633"/>
                  </a:lnTo>
                  <a:lnTo>
                    <a:pt x="111299" y="4176"/>
                  </a:lnTo>
                  <a:lnTo>
                    <a:pt x="108885" y="2154"/>
                  </a:lnTo>
                  <a:lnTo>
                    <a:pt x="108168" y="1632"/>
                  </a:lnTo>
                  <a:lnTo>
                    <a:pt x="107450" y="1240"/>
                  </a:lnTo>
                  <a:lnTo>
                    <a:pt x="106732" y="849"/>
                  </a:lnTo>
                  <a:lnTo>
                    <a:pt x="105884" y="523"/>
                  </a:lnTo>
                  <a:lnTo>
                    <a:pt x="105101" y="327"/>
                  </a:lnTo>
                  <a:lnTo>
                    <a:pt x="104253" y="131"/>
                  </a:lnTo>
                  <a:lnTo>
                    <a:pt x="103405" y="66"/>
                  </a:lnTo>
                  <a:lnTo>
                    <a:pt x="102557" y="1"/>
                  </a:lnTo>
                  <a:lnTo>
                    <a:pt x="101644" y="66"/>
                  </a:lnTo>
                  <a:lnTo>
                    <a:pt x="100795" y="131"/>
                  </a:lnTo>
                  <a:lnTo>
                    <a:pt x="99947" y="327"/>
                  </a:lnTo>
                  <a:lnTo>
                    <a:pt x="99164" y="523"/>
                  </a:lnTo>
                  <a:lnTo>
                    <a:pt x="98382" y="849"/>
                  </a:lnTo>
                  <a:lnTo>
                    <a:pt x="97599" y="1240"/>
                  </a:lnTo>
                  <a:lnTo>
                    <a:pt x="96881" y="1632"/>
                  </a:lnTo>
                  <a:lnTo>
                    <a:pt x="96163" y="2154"/>
                  </a:lnTo>
                  <a:lnTo>
                    <a:pt x="93750" y="4176"/>
                  </a:lnTo>
                  <a:lnTo>
                    <a:pt x="93097" y="4633"/>
                  </a:lnTo>
                  <a:lnTo>
                    <a:pt x="92445" y="5024"/>
                  </a:lnTo>
                  <a:lnTo>
                    <a:pt x="91727" y="5351"/>
                  </a:lnTo>
                  <a:lnTo>
                    <a:pt x="91009" y="5612"/>
                  </a:lnTo>
                  <a:lnTo>
                    <a:pt x="90292" y="5872"/>
                  </a:lnTo>
                  <a:lnTo>
                    <a:pt x="89509" y="6003"/>
                  </a:lnTo>
                  <a:lnTo>
                    <a:pt x="88726" y="6068"/>
                  </a:lnTo>
                  <a:lnTo>
                    <a:pt x="87943" y="6133"/>
                  </a:lnTo>
                  <a:lnTo>
                    <a:pt x="87160" y="6068"/>
                  </a:lnTo>
                  <a:lnTo>
                    <a:pt x="86377" y="6003"/>
                  </a:lnTo>
                  <a:lnTo>
                    <a:pt x="85595" y="5872"/>
                  </a:lnTo>
                  <a:lnTo>
                    <a:pt x="84877" y="5612"/>
                  </a:lnTo>
                  <a:lnTo>
                    <a:pt x="84159" y="5351"/>
                  </a:lnTo>
                  <a:lnTo>
                    <a:pt x="83442" y="5024"/>
                  </a:lnTo>
                  <a:lnTo>
                    <a:pt x="82789" y="4633"/>
                  </a:lnTo>
                  <a:lnTo>
                    <a:pt x="82137" y="4176"/>
                  </a:lnTo>
                  <a:lnTo>
                    <a:pt x="79723" y="2154"/>
                  </a:lnTo>
                  <a:lnTo>
                    <a:pt x="79005" y="1632"/>
                  </a:lnTo>
                  <a:lnTo>
                    <a:pt x="78288" y="1240"/>
                  </a:lnTo>
                  <a:lnTo>
                    <a:pt x="77570" y="849"/>
                  </a:lnTo>
                  <a:lnTo>
                    <a:pt x="76722" y="523"/>
                  </a:lnTo>
                  <a:lnTo>
                    <a:pt x="75939" y="327"/>
                  </a:lnTo>
                  <a:lnTo>
                    <a:pt x="75091" y="131"/>
                  </a:lnTo>
                  <a:lnTo>
                    <a:pt x="74243" y="66"/>
                  </a:lnTo>
                  <a:lnTo>
                    <a:pt x="73395" y="1"/>
                  </a:lnTo>
                  <a:lnTo>
                    <a:pt x="72481" y="66"/>
                  </a:lnTo>
                  <a:lnTo>
                    <a:pt x="71633" y="131"/>
                  </a:lnTo>
                  <a:lnTo>
                    <a:pt x="70785" y="327"/>
                  </a:lnTo>
                  <a:lnTo>
                    <a:pt x="70002" y="523"/>
                  </a:lnTo>
                  <a:lnTo>
                    <a:pt x="69219" y="849"/>
                  </a:lnTo>
                  <a:lnTo>
                    <a:pt x="68437" y="1240"/>
                  </a:lnTo>
                  <a:lnTo>
                    <a:pt x="67719" y="1632"/>
                  </a:lnTo>
                  <a:lnTo>
                    <a:pt x="67001" y="2154"/>
                  </a:lnTo>
                  <a:lnTo>
                    <a:pt x="64587" y="4176"/>
                  </a:lnTo>
                  <a:lnTo>
                    <a:pt x="63935" y="4633"/>
                  </a:lnTo>
                  <a:lnTo>
                    <a:pt x="63283" y="5024"/>
                  </a:lnTo>
                  <a:lnTo>
                    <a:pt x="62630" y="5351"/>
                  </a:lnTo>
                  <a:lnTo>
                    <a:pt x="61847" y="5612"/>
                  </a:lnTo>
                  <a:lnTo>
                    <a:pt x="61130" y="5872"/>
                  </a:lnTo>
                  <a:lnTo>
                    <a:pt x="60347" y="6003"/>
                  </a:lnTo>
                  <a:lnTo>
                    <a:pt x="59564" y="6068"/>
                  </a:lnTo>
                  <a:lnTo>
                    <a:pt x="58781" y="6133"/>
                  </a:lnTo>
                  <a:lnTo>
                    <a:pt x="57998" y="6068"/>
                  </a:lnTo>
                  <a:lnTo>
                    <a:pt x="57215" y="6003"/>
                  </a:lnTo>
                  <a:lnTo>
                    <a:pt x="56432" y="5872"/>
                  </a:lnTo>
                  <a:lnTo>
                    <a:pt x="55715" y="5612"/>
                  </a:lnTo>
                  <a:lnTo>
                    <a:pt x="54997" y="5351"/>
                  </a:lnTo>
                  <a:lnTo>
                    <a:pt x="54279" y="5024"/>
                  </a:lnTo>
                  <a:lnTo>
                    <a:pt x="53627" y="4633"/>
                  </a:lnTo>
                  <a:lnTo>
                    <a:pt x="52975" y="4176"/>
                  </a:lnTo>
                  <a:lnTo>
                    <a:pt x="50561" y="2154"/>
                  </a:lnTo>
                  <a:lnTo>
                    <a:pt x="49843" y="1632"/>
                  </a:lnTo>
                  <a:lnTo>
                    <a:pt x="49126" y="1240"/>
                  </a:lnTo>
                  <a:lnTo>
                    <a:pt x="48408" y="849"/>
                  </a:lnTo>
                  <a:lnTo>
                    <a:pt x="47560" y="523"/>
                  </a:lnTo>
                  <a:lnTo>
                    <a:pt x="46777" y="327"/>
                  </a:lnTo>
                  <a:lnTo>
                    <a:pt x="45929" y="131"/>
                  </a:lnTo>
                  <a:lnTo>
                    <a:pt x="45081" y="66"/>
                  </a:lnTo>
                  <a:lnTo>
                    <a:pt x="44233" y="1"/>
                  </a:lnTo>
                  <a:lnTo>
                    <a:pt x="43319" y="66"/>
                  </a:lnTo>
                  <a:lnTo>
                    <a:pt x="42471" y="131"/>
                  </a:lnTo>
                  <a:lnTo>
                    <a:pt x="41623" y="327"/>
                  </a:lnTo>
                  <a:lnTo>
                    <a:pt x="40840" y="523"/>
                  </a:lnTo>
                  <a:lnTo>
                    <a:pt x="40057" y="849"/>
                  </a:lnTo>
                  <a:lnTo>
                    <a:pt x="39274" y="1240"/>
                  </a:lnTo>
                  <a:lnTo>
                    <a:pt x="38557" y="1632"/>
                  </a:lnTo>
                  <a:lnTo>
                    <a:pt x="37839" y="2154"/>
                  </a:lnTo>
                  <a:lnTo>
                    <a:pt x="35425" y="4176"/>
                  </a:lnTo>
                  <a:lnTo>
                    <a:pt x="34773" y="4633"/>
                  </a:lnTo>
                  <a:lnTo>
                    <a:pt x="34120" y="5024"/>
                  </a:lnTo>
                  <a:lnTo>
                    <a:pt x="33468" y="5351"/>
                  </a:lnTo>
                  <a:lnTo>
                    <a:pt x="32685" y="5612"/>
                  </a:lnTo>
                  <a:lnTo>
                    <a:pt x="31967" y="5872"/>
                  </a:lnTo>
                  <a:lnTo>
                    <a:pt x="31185" y="6003"/>
                  </a:lnTo>
                  <a:lnTo>
                    <a:pt x="30402" y="6068"/>
                  </a:lnTo>
                  <a:lnTo>
                    <a:pt x="29619" y="6133"/>
                  </a:lnTo>
                  <a:lnTo>
                    <a:pt x="28836" y="6068"/>
                  </a:lnTo>
                  <a:lnTo>
                    <a:pt x="28053" y="6003"/>
                  </a:lnTo>
                  <a:lnTo>
                    <a:pt x="27270" y="5872"/>
                  </a:lnTo>
                  <a:lnTo>
                    <a:pt x="26553" y="5612"/>
                  </a:lnTo>
                  <a:lnTo>
                    <a:pt x="25835" y="5351"/>
                  </a:lnTo>
                  <a:lnTo>
                    <a:pt x="25117" y="5024"/>
                  </a:lnTo>
                  <a:lnTo>
                    <a:pt x="24465" y="4633"/>
                  </a:lnTo>
                  <a:lnTo>
                    <a:pt x="23813" y="4176"/>
                  </a:lnTo>
                  <a:lnTo>
                    <a:pt x="21399" y="2154"/>
                  </a:lnTo>
                  <a:lnTo>
                    <a:pt x="20681" y="1632"/>
                  </a:lnTo>
                  <a:lnTo>
                    <a:pt x="19963" y="1240"/>
                  </a:lnTo>
                  <a:lnTo>
                    <a:pt x="19246" y="849"/>
                  </a:lnTo>
                  <a:lnTo>
                    <a:pt x="18398" y="523"/>
                  </a:lnTo>
                  <a:lnTo>
                    <a:pt x="17615" y="327"/>
                  </a:lnTo>
                  <a:lnTo>
                    <a:pt x="16767" y="131"/>
                  </a:lnTo>
                  <a:lnTo>
                    <a:pt x="15919" y="66"/>
                  </a:lnTo>
                  <a:lnTo>
                    <a:pt x="150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52"/>
            <p:cNvSpPr/>
            <p:nvPr/>
          </p:nvSpPr>
          <p:spPr>
            <a:xfrm>
              <a:off x="1980025" y="4246275"/>
              <a:ext cx="3653450" cy="171275"/>
            </a:xfrm>
            <a:custGeom>
              <a:rect b="b" l="l" r="r" t="t"/>
              <a:pathLst>
                <a:path extrusionOk="0" h="6851" w="146138">
                  <a:moveTo>
                    <a:pt x="15070" y="0"/>
                  </a:moveTo>
                  <a:lnTo>
                    <a:pt x="14157" y="65"/>
                  </a:lnTo>
                  <a:lnTo>
                    <a:pt x="13309" y="130"/>
                  </a:lnTo>
                  <a:lnTo>
                    <a:pt x="12526" y="326"/>
                  </a:lnTo>
                  <a:lnTo>
                    <a:pt x="11678" y="522"/>
                  </a:lnTo>
                  <a:lnTo>
                    <a:pt x="10895" y="848"/>
                  </a:lnTo>
                  <a:lnTo>
                    <a:pt x="10112" y="1240"/>
                  </a:lnTo>
                  <a:lnTo>
                    <a:pt x="9395" y="1631"/>
                  </a:lnTo>
                  <a:lnTo>
                    <a:pt x="8677" y="2153"/>
                  </a:lnTo>
                  <a:lnTo>
                    <a:pt x="6263" y="4175"/>
                  </a:lnTo>
                  <a:lnTo>
                    <a:pt x="5611" y="4632"/>
                  </a:lnTo>
                  <a:lnTo>
                    <a:pt x="4893" y="5089"/>
                  </a:lnTo>
                  <a:lnTo>
                    <a:pt x="4110" y="5415"/>
                  </a:lnTo>
                  <a:lnTo>
                    <a:pt x="3327" y="5676"/>
                  </a:lnTo>
                  <a:lnTo>
                    <a:pt x="2544" y="5937"/>
                  </a:lnTo>
                  <a:lnTo>
                    <a:pt x="1696" y="6067"/>
                  </a:lnTo>
                  <a:lnTo>
                    <a:pt x="848" y="6133"/>
                  </a:lnTo>
                  <a:lnTo>
                    <a:pt x="0" y="6133"/>
                  </a:lnTo>
                  <a:lnTo>
                    <a:pt x="0" y="6850"/>
                  </a:lnTo>
                  <a:lnTo>
                    <a:pt x="913" y="6850"/>
                  </a:lnTo>
                  <a:lnTo>
                    <a:pt x="1827" y="6785"/>
                  </a:lnTo>
                  <a:lnTo>
                    <a:pt x="2740" y="6589"/>
                  </a:lnTo>
                  <a:lnTo>
                    <a:pt x="3653" y="6393"/>
                  </a:lnTo>
                  <a:lnTo>
                    <a:pt x="4502" y="6067"/>
                  </a:lnTo>
                  <a:lnTo>
                    <a:pt x="5284" y="5676"/>
                  </a:lnTo>
                  <a:lnTo>
                    <a:pt x="6067" y="5219"/>
                  </a:lnTo>
                  <a:lnTo>
                    <a:pt x="6785" y="4697"/>
                  </a:lnTo>
                  <a:lnTo>
                    <a:pt x="9264" y="2740"/>
                  </a:lnTo>
                  <a:lnTo>
                    <a:pt x="9851" y="2218"/>
                  </a:lnTo>
                  <a:lnTo>
                    <a:pt x="10569" y="1827"/>
                  </a:lnTo>
                  <a:lnTo>
                    <a:pt x="11221" y="1501"/>
                  </a:lnTo>
                  <a:lnTo>
                    <a:pt x="11939" y="1240"/>
                  </a:lnTo>
                  <a:lnTo>
                    <a:pt x="12722" y="1044"/>
                  </a:lnTo>
                  <a:lnTo>
                    <a:pt x="13505" y="848"/>
                  </a:lnTo>
                  <a:lnTo>
                    <a:pt x="14288" y="783"/>
                  </a:lnTo>
                  <a:lnTo>
                    <a:pt x="15070" y="718"/>
                  </a:lnTo>
                  <a:lnTo>
                    <a:pt x="15853" y="783"/>
                  </a:lnTo>
                  <a:lnTo>
                    <a:pt x="16636" y="848"/>
                  </a:lnTo>
                  <a:lnTo>
                    <a:pt x="17354" y="1044"/>
                  </a:lnTo>
                  <a:lnTo>
                    <a:pt x="18137" y="1240"/>
                  </a:lnTo>
                  <a:lnTo>
                    <a:pt x="18854" y="1501"/>
                  </a:lnTo>
                  <a:lnTo>
                    <a:pt x="19572" y="1827"/>
                  </a:lnTo>
                  <a:lnTo>
                    <a:pt x="20224" y="2218"/>
                  </a:lnTo>
                  <a:lnTo>
                    <a:pt x="20812" y="2675"/>
                  </a:lnTo>
                  <a:lnTo>
                    <a:pt x="23291" y="4697"/>
                  </a:lnTo>
                  <a:lnTo>
                    <a:pt x="23943" y="5219"/>
                  </a:lnTo>
                  <a:lnTo>
                    <a:pt x="24661" y="5676"/>
                  </a:lnTo>
                  <a:lnTo>
                    <a:pt x="25444" y="6002"/>
                  </a:lnTo>
                  <a:lnTo>
                    <a:pt x="26226" y="6328"/>
                  </a:lnTo>
                  <a:lnTo>
                    <a:pt x="27075" y="6524"/>
                  </a:lnTo>
                  <a:lnTo>
                    <a:pt x="27923" y="6720"/>
                  </a:lnTo>
                  <a:lnTo>
                    <a:pt x="28771" y="6850"/>
                  </a:lnTo>
                  <a:lnTo>
                    <a:pt x="30467" y="6850"/>
                  </a:lnTo>
                  <a:lnTo>
                    <a:pt x="31315" y="6720"/>
                  </a:lnTo>
                  <a:lnTo>
                    <a:pt x="32163" y="6524"/>
                  </a:lnTo>
                  <a:lnTo>
                    <a:pt x="33011" y="6328"/>
                  </a:lnTo>
                  <a:lnTo>
                    <a:pt x="33794" y="6002"/>
                  </a:lnTo>
                  <a:lnTo>
                    <a:pt x="34577" y="5676"/>
                  </a:lnTo>
                  <a:lnTo>
                    <a:pt x="35295" y="5219"/>
                  </a:lnTo>
                  <a:lnTo>
                    <a:pt x="35947" y="4697"/>
                  </a:lnTo>
                  <a:lnTo>
                    <a:pt x="38426" y="2740"/>
                  </a:lnTo>
                  <a:lnTo>
                    <a:pt x="39013" y="2218"/>
                  </a:lnTo>
                  <a:lnTo>
                    <a:pt x="39666" y="1827"/>
                  </a:lnTo>
                  <a:lnTo>
                    <a:pt x="40383" y="1501"/>
                  </a:lnTo>
                  <a:lnTo>
                    <a:pt x="41101" y="1240"/>
                  </a:lnTo>
                  <a:lnTo>
                    <a:pt x="41884" y="1044"/>
                  </a:lnTo>
                  <a:lnTo>
                    <a:pt x="42667" y="848"/>
                  </a:lnTo>
                  <a:lnTo>
                    <a:pt x="43450" y="783"/>
                  </a:lnTo>
                  <a:lnTo>
                    <a:pt x="44233" y="718"/>
                  </a:lnTo>
                  <a:lnTo>
                    <a:pt x="45015" y="783"/>
                  </a:lnTo>
                  <a:lnTo>
                    <a:pt x="45798" y="848"/>
                  </a:lnTo>
                  <a:lnTo>
                    <a:pt x="46516" y="1044"/>
                  </a:lnTo>
                  <a:lnTo>
                    <a:pt x="47299" y="1240"/>
                  </a:lnTo>
                  <a:lnTo>
                    <a:pt x="48016" y="1501"/>
                  </a:lnTo>
                  <a:lnTo>
                    <a:pt x="48734" y="1827"/>
                  </a:lnTo>
                  <a:lnTo>
                    <a:pt x="49387" y="2218"/>
                  </a:lnTo>
                  <a:lnTo>
                    <a:pt x="49974" y="2675"/>
                  </a:lnTo>
                  <a:lnTo>
                    <a:pt x="52453" y="4697"/>
                  </a:lnTo>
                  <a:lnTo>
                    <a:pt x="53105" y="5219"/>
                  </a:lnTo>
                  <a:lnTo>
                    <a:pt x="53823" y="5676"/>
                  </a:lnTo>
                  <a:lnTo>
                    <a:pt x="54606" y="6002"/>
                  </a:lnTo>
                  <a:lnTo>
                    <a:pt x="55389" y="6328"/>
                  </a:lnTo>
                  <a:lnTo>
                    <a:pt x="56237" y="6524"/>
                  </a:lnTo>
                  <a:lnTo>
                    <a:pt x="57085" y="6720"/>
                  </a:lnTo>
                  <a:lnTo>
                    <a:pt x="57933" y="6850"/>
                  </a:lnTo>
                  <a:lnTo>
                    <a:pt x="59629" y="6850"/>
                  </a:lnTo>
                  <a:lnTo>
                    <a:pt x="60477" y="6720"/>
                  </a:lnTo>
                  <a:lnTo>
                    <a:pt x="61325" y="6524"/>
                  </a:lnTo>
                  <a:lnTo>
                    <a:pt x="62173" y="6328"/>
                  </a:lnTo>
                  <a:lnTo>
                    <a:pt x="62956" y="6002"/>
                  </a:lnTo>
                  <a:lnTo>
                    <a:pt x="63739" y="5676"/>
                  </a:lnTo>
                  <a:lnTo>
                    <a:pt x="64457" y="5219"/>
                  </a:lnTo>
                  <a:lnTo>
                    <a:pt x="65109" y="4697"/>
                  </a:lnTo>
                  <a:lnTo>
                    <a:pt x="67588" y="2740"/>
                  </a:lnTo>
                  <a:lnTo>
                    <a:pt x="68176" y="2218"/>
                  </a:lnTo>
                  <a:lnTo>
                    <a:pt x="68828" y="1827"/>
                  </a:lnTo>
                  <a:lnTo>
                    <a:pt x="69546" y="1501"/>
                  </a:lnTo>
                  <a:lnTo>
                    <a:pt x="70263" y="1240"/>
                  </a:lnTo>
                  <a:lnTo>
                    <a:pt x="71046" y="1044"/>
                  </a:lnTo>
                  <a:lnTo>
                    <a:pt x="71829" y="848"/>
                  </a:lnTo>
                  <a:lnTo>
                    <a:pt x="72612" y="783"/>
                  </a:lnTo>
                  <a:lnTo>
                    <a:pt x="73395" y="718"/>
                  </a:lnTo>
                  <a:lnTo>
                    <a:pt x="74178" y="783"/>
                  </a:lnTo>
                  <a:lnTo>
                    <a:pt x="74960" y="848"/>
                  </a:lnTo>
                  <a:lnTo>
                    <a:pt x="75678" y="1044"/>
                  </a:lnTo>
                  <a:lnTo>
                    <a:pt x="76461" y="1240"/>
                  </a:lnTo>
                  <a:lnTo>
                    <a:pt x="77179" y="1501"/>
                  </a:lnTo>
                  <a:lnTo>
                    <a:pt x="77896" y="1827"/>
                  </a:lnTo>
                  <a:lnTo>
                    <a:pt x="78549" y="2218"/>
                  </a:lnTo>
                  <a:lnTo>
                    <a:pt x="79136" y="2675"/>
                  </a:lnTo>
                  <a:lnTo>
                    <a:pt x="81615" y="4697"/>
                  </a:lnTo>
                  <a:lnTo>
                    <a:pt x="82267" y="5219"/>
                  </a:lnTo>
                  <a:lnTo>
                    <a:pt x="82985" y="5676"/>
                  </a:lnTo>
                  <a:lnTo>
                    <a:pt x="83768" y="6002"/>
                  </a:lnTo>
                  <a:lnTo>
                    <a:pt x="84551" y="6328"/>
                  </a:lnTo>
                  <a:lnTo>
                    <a:pt x="85399" y="6524"/>
                  </a:lnTo>
                  <a:lnTo>
                    <a:pt x="86247" y="6720"/>
                  </a:lnTo>
                  <a:lnTo>
                    <a:pt x="87095" y="6850"/>
                  </a:lnTo>
                  <a:lnTo>
                    <a:pt x="88791" y="6850"/>
                  </a:lnTo>
                  <a:lnTo>
                    <a:pt x="89639" y="6720"/>
                  </a:lnTo>
                  <a:lnTo>
                    <a:pt x="90488" y="6524"/>
                  </a:lnTo>
                  <a:lnTo>
                    <a:pt x="91336" y="6328"/>
                  </a:lnTo>
                  <a:lnTo>
                    <a:pt x="92119" y="6002"/>
                  </a:lnTo>
                  <a:lnTo>
                    <a:pt x="92901" y="5676"/>
                  </a:lnTo>
                  <a:lnTo>
                    <a:pt x="93619" y="5219"/>
                  </a:lnTo>
                  <a:lnTo>
                    <a:pt x="94271" y="4697"/>
                  </a:lnTo>
                  <a:lnTo>
                    <a:pt x="96751" y="2740"/>
                  </a:lnTo>
                  <a:lnTo>
                    <a:pt x="97338" y="2218"/>
                  </a:lnTo>
                  <a:lnTo>
                    <a:pt x="97990" y="1827"/>
                  </a:lnTo>
                  <a:lnTo>
                    <a:pt x="98708" y="1501"/>
                  </a:lnTo>
                  <a:lnTo>
                    <a:pt x="99425" y="1240"/>
                  </a:lnTo>
                  <a:lnTo>
                    <a:pt x="100208" y="1044"/>
                  </a:lnTo>
                  <a:lnTo>
                    <a:pt x="100991" y="848"/>
                  </a:lnTo>
                  <a:lnTo>
                    <a:pt x="101709" y="783"/>
                  </a:lnTo>
                  <a:lnTo>
                    <a:pt x="102557" y="718"/>
                  </a:lnTo>
                  <a:lnTo>
                    <a:pt x="103340" y="783"/>
                  </a:lnTo>
                  <a:lnTo>
                    <a:pt x="104123" y="848"/>
                  </a:lnTo>
                  <a:lnTo>
                    <a:pt x="104840" y="1044"/>
                  </a:lnTo>
                  <a:lnTo>
                    <a:pt x="105623" y="1240"/>
                  </a:lnTo>
                  <a:lnTo>
                    <a:pt x="106341" y="1501"/>
                  </a:lnTo>
                  <a:lnTo>
                    <a:pt x="107058" y="1827"/>
                  </a:lnTo>
                  <a:lnTo>
                    <a:pt x="107711" y="2218"/>
                  </a:lnTo>
                  <a:lnTo>
                    <a:pt x="108298" y="2675"/>
                  </a:lnTo>
                  <a:lnTo>
                    <a:pt x="110777" y="4697"/>
                  </a:lnTo>
                  <a:lnTo>
                    <a:pt x="111429" y="5219"/>
                  </a:lnTo>
                  <a:lnTo>
                    <a:pt x="112147" y="5676"/>
                  </a:lnTo>
                  <a:lnTo>
                    <a:pt x="112930" y="6002"/>
                  </a:lnTo>
                  <a:lnTo>
                    <a:pt x="113713" y="6328"/>
                  </a:lnTo>
                  <a:lnTo>
                    <a:pt x="114561" y="6524"/>
                  </a:lnTo>
                  <a:lnTo>
                    <a:pt x="115409" y="6720"/>
                  </a:lnTo>
                  <a:lnTo>
                    <a:pt x="116257" y="6850"/>
                  </a:lnTo>
                  <a:lnTo>
                    <a:pt x="117953" y="6850"/>
                  </a:lnTo>
                  <a:lnTo>
                    <a:pt x="118802" y="6720"/>
                  </a:lnTo>
                  <a:lnTo>
                    <a:pt x="119650" y="6524"/>
                  </a:lnTo>
                  <a:lnTo>
                    <a:pt x="120498" y="6328"/>
                  </a:lnTo>
                  <a:lnTo>
                    <a:pt x="121281" y="6002"/>
                  </a:lnTo>
                  <a:lnTo>
                    <a:pt x="122064" y="5676"/>
                  </a:lnTo>
                  <a:lnTo>
                    <a:pt x="122781" y="5219"/>
                  </a:lnTo>
                  <a:lnTo>
                    <a:pt x="123434" y="4697"/>
                  </a:lnTo>
                  <a:lnTo>
                    <a:pt x="125913" y="2740"/>
                  </a:lnTo>
                  <a:lnTo>
                    <a:pt x="126500" y="2218"/>
                  </a:lnTo>
                  <a:lnTo>
                    <a:pt x="127152" y="1827"/>
                  </a:lnTo>
                  <a:lnTo>
                    <a:pt x="127870" y="1501"/>
                  </a:lnTo>
                  <a:lnTo>
                    <a:pt x="128588" y="1240"/>
                  </a:lnTo>
                  <a:lnTo>
                    <a:pt x="129370" y="1044"/>
                  </a:lnTo>
                  <a:lnTo>
                    <a:pt x="130088" y="848"/>
                  </a:lnTo>
                  <a:lnTo>
                    <a:pt x="130871" y="783"/>
                  </a:lnTo>
                  <a:lnTo>
                    <a:pt x="131654" y="718"/>
                  </a:lnTo>
                  <a:lnTo>
                    <a:pt x="132502" y="783"/>
                  </a:lnTo>
                  <a:lnTo>
                    <a:pt x="133220" y="848"/>
                  </a:lnTo>
                  <a:lnTo>
                    <a:pt x="134002" y="1044"/>
                  </a:lnTo>
                  <a:lnTo>
                    <a:pt x="134785" y="1240"/>
                  </a:lnTo>
                  <a:lnTo>
                    <a:pt x="135503" y="1501"/>
                  </a:lnTo>
                  <a:lnTo>
                    <a:pt x="136221" y="1827"/>
                  </a:lnTo>
                  <a:lnTo>
                    <a:pt x="136873" y="2218"/>
                  </a:lnTo>
                  <a:lnTo>
                    <a:pt x="137460" y="2740"/>
                  </a:lnTo>
                  <a:lnTo>
                    <a:pt x="139939" y="4697"/>
                  </a:lnTo>
                  <a:lnTo>
                    <a:pt x="140592" y="5219"/>
                  </a:lnTo>
                  <a:lnTo>
                    <a:pt x="141309" y="5611"/>
                  </a:lnTo>
                  <a:lnTo>
                    <a:pt x="142027" y="6002"/>
                  </a:lnTo>
                  <a:lnTo>
                    <a:pt x="142810" y="6328"/>
                  </a:lnTo>
                  <a:lnTo>
                    <a:pt x="143658" y="6524"/>
                  </a:lnTo>
                  <a:lnTo>
                    <a:pt x="144441" y="6720"/>
                  </a:lnTo>
                  <a:lnTo>
                    <a:pt x="145289" y="6785"/>
                  </a:lnTo>
                  <a:lnTo>
                    <a:pt x="146137" y="6850"/>
                  </a:lnTo>
                  <a:lnTo>
                    <a:pt x="146137" y="6133"/>
                  </a:lnTo>
                  <a:lnTo>
                    <a:pt x="145354" y="6067"/>
                  </a:lnTo>
                  <a:lnTo>
                    <a:pt x="144571" y="6002"/>
                  </a:lnTo>
                  <a:lnTo>
                    <a:pt x="143854" y="5806"/>
                  </a:lnTo>
                  <a:lnTo>
                    <a:pt x="143136" y="5611"/>
                  </a:lnTo>
                  <a:lnTo>
                    <a:pt x="142418" y="5350"/>
                  </a:lnTo>
                  <a:lnTo>
                    <a:pt x="141701" y="5023"/>
                  </a:lnTo>
                  <a:lnTo>
                    <a:pt x="141048" y="4632"/>
                  </a:lnTo>
                  <a:lnTo>
                    <a:pt x="140461" y="4175"/>
                  </a:lnTo>
                  <a:lnTo>
                    <a:pt x="138047" y="2153"/>
                  </a:lnTo>
                  <a:lnTo>
                    <a:pt x="137330" y="1631"/>
                  </a:lnTo>
                  <a:lnTo>
                    <a:pt x="136612" y="1240"/>
                  </a:lnTo>
                  <a:lnTo>
                    <a:pt x="135829" y="848"/>
                  </a:lnTo>
                  <a:lnTo>
                    <a:pt x="135046" y="522"/>
                  </a:lnTo>
                  <a:lnTo>
                    <a:pt x="134263" y="326"/>
                  </a:lnTo>
                  <a:lnTo>
                    <a:pt x="133415" y="130"/>
                  </a:lnTo>
                  <a:lnTo>
                    <a:pt x="132567" y="65"/>
                  </a:lnTo>
                  <a:lnTo>
                    <a:pt x="131654" y="0"/>
                  </a:lnTo>
                  <a:lnTo>
                    <a:pt x="130806" y="65"/>
                  </a:lnTo>
                  <a:lnTo>
                    <a:pt x="129958" y="130"/>
                  </a:lnTo>
                  <a:lnTo>
                    <a:pt x="129109" y="326"/>
                  </a:lnTo>
                  <a:lnTo>
                    <a:pt x="128327" y="522"/>
                  </a:lnTo>
                  <a:lnTo>
                    <a:pt x="127478" y="848"/>
                  </a:lnTo>
                  <a:lnTo>
                    <a:pt x="126761" y="1240"/>
                  </a:lnTo>
                  <a:lnTo>
                    <a:pt x="126043" y="1631"/>
                  </a:lnTo>
                  <a:lnTo>
                    <a:pt x="125326" y="2153"/>
                  </a:lnTo>
                  <a:lnTo>
                    <a:pt x="122912" y="4175"/>
                  </a:lnTo>
                  <a:lnTo>
                    <a:pt x="122259" y="4632"/>
                  </a:lnTo>
                  <a:lnTo>
                    <a:pt x="121607" y="5023"/>
                  </a:lnTo>
                  <a:lnTo>
                    <a:pt x="120889" y="5350"/>
                  </a:lnTo>
                  <a:lnTo>
                    <a:pt x="120172" y="5611"/>
                  </a:lnTo>
                  <a:lnTo>
                    <a:pt x="119454" y="5872"/>
                  </a:lnTo>
                  <a:lnTo>
                    <a:pt x="118671" y="6002"/>
                  </a:lnTo>
                  <a:lnTo>
                    <a:pt x="117888" y="6067"/>
                  </a:lnTo>
                  <a:lnTo>
                    <a:pt x="117105" y="6133"/>
                  </a:lnTo>
                  <a:lnTo>
                    <a:pt x="116322" y="6067"/>
                  </a:lnTo>
                  <a:lnTo>
                    <a:pt x="115540" y="6002"/>
                  </a:lnTo>
                  <a:lnTo>
                    <a:pt x="114757" y="5872"/>
                  </a:lnTo>
                  <a:lnTo>
                    <a:pt x="114039" y="5611"/>
                  </a:lnTo>
                  <a:lnTo>
                    <a:pt x="113321" y="5350"/>
                  </a:lnTo>
                  <a:lnTo>
                    <a:pt x="112604" y="5023"/>
                  </a:lnTo>
                  <a:lnTo>
                    <a:pt x="111951" y="4632"/>
                  </a:lnTo>
                  <a:lnTo>
                    <a:pt x="111299" y="4175"/>
                  </a:lnTo>
                  <a:lnTo>
                    <a:pt x="108885" y="2153"/>
                  </a:lnTo>
                  <a:lnTo>
                    <a:pt x="108168" y="1631"/>
                  </a:lnTo>
                  <a:lnTo>
                    <a:pt x="107450" y="1240"/>
                  </a:lnTo>
                  <a:lnTo>
                    <a:pt x="106732" y="848"/>
                  </a:lnTo>
                  <a:lnTo>
                    <a:pt x="105884" y="522"/>
                  </a:lnTo>
                  <a:lnTo>
                    <a:pt x="105101" y="326"/>
                  </a:lnTo>
                  <a:lnTo>
                    <a:pt x="104253" y="130"/>
                  </a:lnTo>
                  <a:lnTo>
                    <a:pt x="103405" y="65"/>
                  </a:lnTo>
                  <a:lnTo>
                    <a:pt x="102557" y="0"/>
                  </a:lnTo>
                  <a:lnTo>
                    <a:pt x="101644" y="65"/>
                  </a:lnTo>
                  <a:lnTo>
                    <a:pt x="100795" y="130"/>
                  </a:lnTo>
                  <a:lnTo>
                    <a:pt x="99947" y="326"/>
                  </a:lnTo>
                  <a:lnTo>
                    <a:pt x="99164" y="522"/>
                  </a:lnTo>
                  <a:lnTo>
                    <a:pt x="98382" y="848"/>
                  </a:lnTo>
                  <a:lnTo>
                    <a:pt x="97599" y="1240"/>
                  </a:lnTo>
                  <a:lnTo>
                    <a:pt x="96881" y="1631"/>
                  </a:lnTo>
                  <a:lnTo>
                    <a:pt x="96163" y="2153"/>
                  </a:lnTo>
                  <a:lnTo>
                    <a:pt x="93750" y="4175"/>
                  </a:lnTo>
                  <a:lnTo>
                    <a:pt x="93097" y="4632"/>
                  </a:lnTo>
                  <a:lnTo>
                    <a:pt x="92445" y="5023"/>
                  </a:lnTo>
                  <a:lnTo>
                    <a:pt x="91727" y="5350"/>
                  </a:lnTo>
                  <a:lnTo>
                    <a:pt x="91009" y="5611"/>
                  </a:lnTo>
                  <a:lnTo>
                    <a:pt x="90292" y="5872"/>
                  </a:lnTo>
                  <a:lnTo>
                    <a:pt x="89509" y="6002"/>
                  </a:lnTo>
                  <a:lnTo>
                    <a:pt x="88726" y="6067"/>
                  </a:lnTo>
                  <a:lnTo>
                    <a:pt x="87943" y="6133"/>
                  </a:lnTo>
                  <a:lnTo>
                    <a:pt x="87160" y="6067"/>
                  </a:lnTo>
                  <a:lnTo>
                    <a:pt x="86377" y="6002"/>
                  </a:lnTo>
                  <a:lnTo>
                    <a:pt x="85595" y="5872"/>
                  </a:lnTo>
                  <a:lnTo>
                    <a:pt x="84877" y="5611"/>
                  </a:lnTo>
                  <a:lnTo>
                    <a:pt x="84159" y="5350"/>
                  </a:lnTo>
                  <a:lnTo>
                    <a:pt x="83442" y="5023"/>
                  </a:lnTo>
                  <a:lnTo>
                    <a:pt x="82789" y="4632"/>
                  </a:lnTo>
                  <a:lnTo>
                    <a:pt x="82137" y="4175"/>
                  </a:lnTo>
                  <a:lnTo>
                    <a:pt x="79723" y="2153"/>
                  </a:lnTo>
                  <a:lnTo>
                    <a:pt x="79005" y="1631"/>
                  </a:lnTo>
                  <a:lnTo>
                    <a:pt x="78288" y="1240"/>
                  </a:lnTo>
                  <a:lnTo>
                    <a:pt x="77570" y="848"/>
                  </a:lnTo>
                  <a:lnTo>
                    <a:pt x="76722" y="522"/>
                  </a:lnTo>
                  <a:lnTo>
                    <a:pt x="75939" y="326"/>
                  </a:lnTo>
                  <a:lnTo>
                    <a:pt x="75091" y="130"/>
                  </a:lnTo>
                  <a:lnTo>
                    <a:pt x="74243" y="65"/>
                  </a:lnTo>
                  <a:lnTo>
                    <a:pt x="73395" y="0"/>
                  </a:lnTo>
                  <a:lnTo>
                    <a:pt x="72481" y="65"/>
                  </a:lnTo>
                  <a:lnTo>
                    <a:pt x="71633" y="130"/>
                  </a:lnTo>
                  <a:lnTo>
                    <a:pt x="70785" y="326"/>
                  </a:lnTo>
                  <a:lnTo>
                    <a:pt x="70002" y="522"/>
                  </a:lnTo>
                  <a:lnTo>
                    <a:pt x="69219" y="848"/>
                  </a:lnTo>
                  <a:lnTo>
                    <a:pt x="68437" y="1240"/>
                  </a:lnTo>
                  <a:lnTo>
                    <a:pt x="67719" y="1631"/>
                  </a:lnTo>
                  <a:lnTo>
                    <a:pt x="67001" y="2153"/>
                  </a:lnTo>
                  <a:lnTo>
                    <a:pt x="64587" y="4175"/>
                  </a:lnTo>
                  <a:lnTo>
                    <a:pt x="63935" y="4632"/>
                  </a:lnTo>
                  <a:lnTo>
                    <a:pt x="63283" y="5023"/>
                  </a:lnTo>
                  <a:lnTo>
                    <a:pt x="62630" y="5350"/>
                  </a:lnTo>
                  <a:lnTo>
                    <a:pt x="61847" y="5611"/>
                  </a:lnTo>
                  <a:lnTo>
                    <a:pt x="61130" y="5872"/>
                  </a:lnTo>
                  <a:lnTo>
                    <a:pt x="60347" y="6002"/>
                  </a:lnTo>
                  <a:lnTo>
                    <a:pt x="59564" y="6067"/>
                  </a:lnTo>
                  <a:lnTo>
                    <a:pt x="58781" y="6133"/>
                  </a:lnTo>
                  <a:lnTo>
                    <a:pt x="57998" y="6067"/>
                  </a:lnTo>
                  <a:lnTo>
                    <a:pt x="57215" y="6002"/>
                  </a:lnTo>
                  <a:lnTo>
                    <a:pt x="56432" y="5872"/>
                  </a:lnTo>
                  <a:lnTo>
                    <a:pt x="55715" y="5611"/>
                  </a:lnTo>
                  <a:lnTo>
                    <a:pt x="54997" y="5350"/>
                  </a:lnTo>
                  <a:lnTo>
                    <a:pt x="54279" y="5023"/>
                  </a:lnTo>
                  <a:lnTo>
                    <a:pt x="53627" y="4632"/>
                  </a:lnTo>
                  <a:lnTo>
                    <a:pt x="52975" y="4175"/>
                  </a:lnTo>
                  <a:lnTo>
                    <a:pt x="50561" y="2153"/>
                  </a:lnTo>
                  <a:lnTo>
                    <a:pt x="49843" y="1631"/>
                  </a:lnTo>
                  <a:lnTo>
                    <a:pt x="49126" y="1240"/>
                  </a:lnTo>
                  <a:lnTo>
                    <a:pt x="48408" y="848"/>
                  </a:lnTo>
                  <a:lnTo>
                    <a:pt x="47560" y="522"/>
                  </a:lnTo>
                  <a:lnTo>
                    <a:pt x="46777" y="326"/>
                  </a:lnTo>
                  <a:lnTo>
                    <a:pt x="45929" y="130"/>
                  </a:lnTo>
                  <a:lnTo>
                    <a:pt x="45081" y="65"/>
                  </a:lnTo>
                  <a:lnTo>
                    <a:pt x="44233" y="0"/>
                  </a:lnTo>
                  <a:lnTo>
                    <a:pt x="43319" y="65"/>
                  </a:lnTo>
                  <a:lnTo>
                    <a:pt x="42471" y="130"/>
                  </a:lnTo>
                  <a:lnTo>
                    <a:pt x="41623" y="326"/>
                  </a:lnTo>
                  <a:lnTo>
                    <a:pt x="40840" y="522"/>
                  </a:lnTo>
                  <a:lnTo>
                    <a:pt x="40057" y="848"/>
                  </a:lnTo>
                  <a:lnTo>
                    <a:pt x="39274" y="1240"/>
                  </a:lnTo>
                  <a:lnTo>
                    <a:pt x="38557" y="1631"/>
                  </a:lnTo>
                  <a:lnTo>
                    <a:pt x="37839" y="2153"/>
                  </a:lnTo>
                  <a:lnTo>
                    <a:pt x="35425" y="4175"/>
                  </a:lnTo>
                  <a:lnTo>
                    <a:pt x="34773" y="4632"/>
                  </a:lnTo>
                  <a:lnTo>
                    <a:pt x="34120" y="5023"/>
                  </a:lnTo>
                  <a:lnTo>
                    <a:pt x="33468" y="5350"/>
                  </a:lnTo>
                  <a:lnTo>
                    <a:pt x="32685" y="5611"/>
                  </a:lnTo>
                  <a:lnTo>
                    <a:pt x="31967" y="5872"/>
                  </a:lnTo>
                  <a:lnTo>
                    <a:pt x="31185" y="6002"/>
                  </a:lnTo>
                  <a:lnTo>
                    <a:pt x="30402" y="6067"/>
                  </a:lnTo>
                  <a:lnTo>
                    <a:pt x="29619" y="6133"/>
                  </a:lnTo>
                  <a:lnTo>
                    <a:pt x="28836" y="6067"/>
                  </a:lnTo>
                  <a:lnTo>
                    <a:pt x="28053" y="6002"/>
                  </a:lnTo>
                  <a:lnTo>
                    <a:pt x="27270" y="5872"/>
                  </a:lnTo>
                  <a:lnTo>
                    <a:pt x="26553" y="5611"/>
                  </a:lnTo>
                  <a:lnTo>
                    <a:pt x="25835" y="5350"/>
                  </a:lnTo>
                  <a:lnTo>
                    <a:pt x="25117" y="5023"/>
                  </a:lnTo>
                  <a:lnTo>
                    <a:pt x="24465" y="4632"/>
                  </a:lnTo>
                  <a:lnTo>
                    <a:pt x="23813" y="4175"/>
                  </a:lnTo>
                  <a:lnTo>
                    <a:pt x="21399" y="2153"/>
                  </a:lnTo>
                  <a:lnTo>
                    <a:pt x="20681" y="1631"/>
                  </a:lnTo>
                  <a:lnTo>
                    <a:pt x="19963" y="1240"/>
                  </a:lnTo>
                  <a:lnTo>
                    <a:pt x="19246" y="848"/>
                  </a:lnTo>
                  <a:lnTo>
                    <a:pt x="18398" y="522"/>
                  </a:lnTo>
                  <a:lnTo>
                    <a:pt x="17615" y="326"/>
                  </a:lnTo>
                  <a:lnTo>
                    <a:pt x="16767" y="130"/>
                  </a:lnTo>
                  <a:lnTo>
                    <a:pt x="15919" y="65"/>
                  </a:lnTo>
                  <a:lnTo>
                    <a:pt x="150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06" name="Shape 1806"/>
        <p:cNvGrpSpPr/>
        <p:nvPr/>
      </p:nvGrpSpPr>
      <p:grpSpPr>
        <a:xfrm>
          <a:off x="0" y="0"/>
          <a:ext cx="0" cy="0"/>
          <a:chOff x="0" y="0"/>
          <a:chExt cx="0" cy="0"/>
        </a:xfrm>
      </p:grpSpPr>
      <p:sp>
        <p:nvSpPr>
          <p:cNvPr id="1807" name="Google Shape;1807;p53"/>
          <p:cNvSpPr txBox="1"/>
          <p:nvPr>
            <p:ph type="title"/>
          </p:nvPr>
        </p:nvSpPr>
        <p:spPr>
          <a:xfrm>
            <a:off x="2294163" y="767823"/>
            <a:ext cx="4696800" cy="66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42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808" name="Google Shape;1808;p53"/>
          <p:cNvSpPr txBox="1"/>
          <p:nvPr>
            <p:ph idx="1" type="subTitle"/>
          </p:nvPr>
        </p:nvSpPr>
        <p:spPr>
          <a:xfrm>
            <a:off x="2294150" y="1476799"/>
            <a:ext cx="4696800" cy="312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09" name="Google Shape;1809;p53"/>
          <p:cNvSpPr txBox="1"/>
          <p:nvPr>
            <p:ph idx="2" type="title"/>
          </p:nvPr>
        </p:nvSpPr>
        <p:spPr>
          <a:xfrm>
            <a:off x="2294163" y="1975700"/>
            <a:ext cx="4696800" cy="66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42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810" name="Google Shape;1810;p53"/>
          <p:cNvSpPr txBox="1"/>
          <p:nvPr>
            <p:ph idx="3" type="subTitle"/>
          </p:nvPr>
        </p:nvSpPr>
        <p:spPr>
          <a:xfrm>
            <a:off x="2294150" y="2684671"/>
            <a:ext cx="4696800" cy="312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11" name="Google Shape;1811;p53"/>
          <p:cNvSpPr txBox="1"/>
          <p:nvPr>
            <p:ph idx="4" type="title"/>
          </p:nvPr>
        </p:nvSpPr>
        <p:spPr>
          <a:xfrm>
            <a:off x="2294163" y="3210750"/>
            <a:ext cx="4696800" cy="66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42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812" name="Google Shape;1812;p53"/>
          <p:cNvSpPr txBox="1"/>
          <p:nvPr>
            <p:ph idx="5" type="subTitle"/>
          </p:nvPr>
        </p:nvSpPr>
        <p:spPr>
          <a:xfrm>
            <a:off x="2294150" y="3920212"/>
            <a:ext cx="4696800" cy="312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813" name="Google Shape;1813;p53"/>
          <p:cNvGrpSpPr/>
          <p:nvPr/>
        </p:nvGrpSpPr>
        <p:grpSpPr>
          <a:xfrm>
            <a:off x="7877571" y="317850"/>
            <a:ext cx="868800" cy="4507800"/>
            <a:chOff x="7877571" y="317850"/>
            <a:chExt cx="868800" cy="4507800"/>
          </a:xfrm>
        </p:grpSpPr>
        <p:sp>
          <p:nvSpPr>
            <p:cNvPr id="1814" name="Google Shape;1814;p53"/>
            <p:cNvSpPr/>
            <p:nvPr/>
          </p:nvSpPr>
          <p:spPr>
            <a:xfrm rot="5400000">
              <a:off x="6058071" y="2137350"/>
              <a:ext cx="4507800" cy="868800"/>
            </a:xfrm>
            <a:prstGeom prst="roundRect">
              <a:avLst>
                <a:gd fmla="val 30001"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5" name="Google Shape;1815;p53"/>
            <p:cNvGrpSpPr/>
            <p:nvPr/>
          </p:nvGrpSpPr>
          <p:grpSpPr>
            <a:xfrm rot="-5400000">
              <a:off x="6226334" y="2294308"/>
              <a:ext cx="4171615" cy="573444"/>
              <a:chOff x="720217" y="589395"/>
              <a:chExt cx="7703813" cy="1063706"/>
            </a:xfrm>
          </p:grpSpPr>
          <p:sp>
            <p:nvSpPr>
              <p:cNvPr id="1816" name="Google Shape;1816;p53"/>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53"/>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53"/>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53"/>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53"/>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53"/>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53"/>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53"/>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53"/>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53"/>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53"/>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53"/>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53"/>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53"/>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53"/>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53"/>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53"/>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53"/>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53"/>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53"/>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53"/>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53"/>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53"/>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53"/>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53"/>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53"/>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53"/>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53"/>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53"/>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45" name="Google Shape;1845;p53"/>
          <p:cNvGrpSpPr/>
          <p:nvPr/>
        </p:nvGrpSpPr>
        <p:grpSpPr>
          <a:xfrm>
            <a:off x="390896" y="317850"/>
            <a:ext cx="868800" cy="4507800"/>
            <a:chOff x="390896" y="317850"/>
            <a:chExt cx="868800" cy="4507800"/>
          </a:xfrm>
        </p:grpSpPr>
        <p:sp>
          <p:nvSpPr>
            <p:cNvPr id="1846" name="Google Shape;1846;p53"/>
            <p:cNvSpPr/>
            <p:nvPr/>
          </p:nvSpPr>
          <p:spPr>
            <a:xfrm flipH="1" rot="5400000">
              <a:off x="-1428604" y="2137350"/>
              <a:ext cx="4507800" cy="868800"/>
            </a:xfrm>
            <a:prstGeom prst="roundRect">
              <a:avLst>
                <a:gd fmla="val 34844"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7" name="Google Shape;1847;p53"/>
            <p:cNvGrpSpPr/>
            <p:nvPr/>
          </p:nvGrpSpPr>
          <p:grpSpPr>
            <a:xfrm flipH="1" rot="-5400000">
              <a:off x="-1260341" y="2275748"/>
              <a:ext cx="4171615" cy="573444"/>
              <a:chOff x="720217" y="589395"/>
              <a:chExt cx="7703813" cy="1063706"/>
            </a:xfrm>
          </p:grpSpPr>
          <p:sp>
            <p:nvSpPr>
              <p:cNvPr id="1848" name="Google Shape;1848;p53"/>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53"/>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53"/>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53"/>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53"/>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53"/>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53"/>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53"/>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53"/>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53"/>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53"/>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53"/>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53"/>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53"/>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53"/>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53"/>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53"/>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53"/>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53"/>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53"/>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53"/>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53"/>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53"/>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53"/>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53"/>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53"/>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53"/>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53"/>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53"/>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877" name="Shape 1877"/>
        <p:cNvGrpSpPr/>
        <p:nvPr/>
      </p:nvGrpSpPr>
      <p:grpSpPr>
        <a:xfrm>
          <a:off x="0" y="0"/>
          <a:ext cx="0" cy="0"/>
          <a:chOff x="0" y="0"/>
          <a:chExt cx="0" cy="0"/>
        </a:xfrm>
      </p:grpSpPr>
      <p:sp>
        <p:nvSpPr>
          <p:cNvPr id="1878" name="Google Shape;1878;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grpSp>
        <p:nvGrpSpPr>
          <p:cNvPr id="1879" name="Google Shape;1879;p54"/>
          <p:cNvGrpSpPr/>
          <p:nvPr/>
        </p:nvGrpSpPr>
        <p:grpSpPr>
          <a:xfrm>
            <a:off x="390918" y="4157227"/>
            <a:ext cx="3354915" cy="665950"/>
            <a:chOff x="390900" y="3212050"/>
            <a:chExt cx="8362200" cy="1611300"/>
          </a:xfrm>
        </p:grpSpPr>
        <p:sp>
          <p:nvSpPr>
            <p:cNvPr id="1880" name="Google Shape;1880;p54"/>
            <p:cNvSpPr/>
            <p:nvPr/>
          </p:nvSpPr>
          <p:spPr>
            <a:xfrm flipH="1" rot="10800000">
              <a:off x="390900" y="3212050"/>
              <a:ext cx="8362200" cy="1611300"/>
            </a:xfrm>
            <a:prstGeom prst="roundRect">
              <a:avLst>
                <a:gd fmla="val 26566"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1" name="Google Shape;1881;p54"/>
            <p:cNvGrpSpPr/>
            <p:nvPr/>
          </p:nvGrpSpPr>
          <p:grpSpPr>
            <a:xfrm flipH="1">
              <a:off x="720350" y="3485841"/>
              <a:ext cx="7738481" cy="1063706"/>
              <a:chOff x="720217" y="589395"/>
              <a:chExt cx="7703813" cy="1063706"/>
            </a:xfrm>
          </p:grpSpPr>
          <p:sp>
            <p:nvSpPr>
              <p:cNvPr id="1882" name="Google Shape;1882;p54"/>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54"/>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54"/>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54"/>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54"/>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54"/>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54"/>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54"/>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54"/>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54"/>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54"/>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54"/>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54"/>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54"/>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54"/>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54"/>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54"/>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54"/>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54"/>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54"/>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54"/>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54"/>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54"/>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54"/>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54"/>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54"/>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54"/>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54"/>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54"/>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11" name="Google Shape;1911;p54"/>
          <p:cNvGrpSpPr/>
          <p:nvPr/>
        </p:nvGrpSpPr>
        <p:grpSpPr>
          <a:xfrm>
            <a:off x="3840901" y="4157517"/>
            <a:ext cx="3456408" cy="666038"/>
            <a:chOff x="4628511" y="4028621"/>
            <a:chExt cx="4124100" cy="794700"/>
          </a:xfrm>
        </p:grpSpPr>
        <p:sp>
          <p:nvSpPr>
            <p:cNvPr id="1912" name="Google Shape;1912;p54"/>
            <p:cNvSpPr/>
            <p:nvPr/>
          </p:nvSpPr>
          <p:spPr>
            <a:xfrm>
              <a:off x="4628511" y="4028621"/>
              <a:ext cx="4124100" cy="794700"/>
            </a:xfrm>
            <a:prstGeom prst="roundRect">
              <a:avLst>
                <a:gd fmla="val 23605"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3" name="Google Shape;1913;p54"/>
            <p:cNvGrpSpPr/>
            <p:nvPr/>
          </p:nvGrpSpPr>
          <p:grpSpPr>
            <a:xfrm rot="10800000">
              <a:off x="4791160" y="4163662"/>
              <a:ext cx="3816469" cy="524620"/>
              <a:chOff x="720217" y="589395"/>
              <a:chExt cx="7703813" cy="1063706"/>
            </a:xfrm>
          </p:grpSpPr>
          <p:sp>
            <p:nvSpPr>
              <p:cNvPr id="1914" name="Google Shape;1914;p54"/>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54"/>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54"/>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54"/>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54"/>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54"/>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4"/>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4"/>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54"/>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54"/>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54"/>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54"/>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54"/>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54"/>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54"/>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54"/>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54"/>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54"/>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54"/>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54"/>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54"/>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54"/>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54"/>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54"/>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54"/>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54"/>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54"/>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54"/>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54"/>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43" name="Google Shape;1943;p54"/>
          <p:cNvGrpSpPr/>
          <p:nvPr/>
        </p:nvGrpSpPr>
        <p:grpSpPr>
          <a:xfrm>
            <a:off x="8107855" y="4157223"/>
            <a:ext cx="632282" cy="665936"/>
            <a:chOff x="6923046" y="3099400"/>
            <a:chExt cx="851100" cy="896400"/>
          </a:xfrm>
        </p:grpSpPr>
        <p:sp>
          <p:nvSpPr>
            <p:cNvPr id="1944" name="Google Shape;1944;p54"/>
            <p:cNvSpPr/>
            <p:nvPr/>
          </p:nvSpPr>
          <p:spPr>
            <a:xfrm>
              <a:off x="6923046" y="30994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5" name="Google Shape;1945;p54"/>
            <p:cNvGrpSpPr/>
            <p:nvPr/>
          </p:nvGrpSpPr>
          <p:grpSpPr>
            <a:xfrm>
              <a:off x="7075626" y="3279690"/>
              <a:ext cx="558603" cy="537361"/>
              <a:chOff x="9596751" y="3279690"/>
              <a:chExt cx="558603" cy="537361"/>
            </a:xfrm>
          </p:grpSpPr>
          <p:sp>
            <p:nvSpPr>
              <p:cNvPr id="1946" name="Google Shape;1946;p54"/>
              <p:cNvSpPr/>
              <p:nvPr/>
            </p:nvSpPr>
            <p:spPr>
              <a:xfrm>
                <a:off x="9869113" y="3578760"/>
                <a:ext cx="174333" cy="238291"/>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54"/>
              <p:cNvSpPr/>
              <p:nvPr/>
            </p:nvSpPr>
            <p:spPr>
              <a:xfrm>
                <a:off x="9856211" y="3279690"/>
                <a:ext cx="299143" cy="288129"/>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54"/>
              <p:cNvSpPr/>
              <p:nvPr/>
            </p:nvSpPr>
            <p:spPr>
              <a:xfrm>
                <a:off x="9596751" y="3357299"/>
                <a:ext cx="201317" cy="333797"/>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49" name="Google Shape;1949;p54"/>
          <p:cNvGrpSpPr/>
          <p:nvPr/>
        </p:nvGrpSpPr>
        <p:grpSpPr>
          <a:xfrm>
            <a:off x="7392852" y="4157240"/>
            <a:ext cx="632282" cy="665936"/>
            <a:chOff x="6923046" y="2124600"/>
            <a:chExt cx="851100" cy="896400"/>
          </a:xfrm>
        </p:grpSpPr>
        <p:sp>
          <p:nvSpPr>
            <p:cNvPr id="1950" name="Google Shape;1950;p54"/>
            <p:cNvSpPr/>
            <p:nvPr/>
          </p:nvSpPr>
          <p:spPr>
            <a:xfrm>
              <a:off x="6923046" y="21246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1" name="Google Shape;1951;p54"/>
            <p:cNvGrpSpPr/>
            <p:nvPr/>
          </p:nvGrpSpPr>
          <p:grpSpPr>
            <a:xfrm>
              <a:off x="7085043" y="2302829"/>
              <a:ext cx="539759" cy="539921"/>
              <a:chOff x="9613206" y="2302829"/>
              <a:chExt cx="539759" cy="539921"/>
            </a:xfrm>
          </p:grpSpPr>
          <p:sp>
            <p:nvSpPr>
              <p:cNvPr id="1952" name="Google Shape;1952;p54"/>
              <p:cNvSpPr/>
              <p:nvPr/>
            </p:nvSpPr>
            <p:spPr>
              <a:xfrm>
                <a:off x="9613206" y="2302829"/>
                <a:ext cx="539759" cy="539921"/>
              </a:xfrm>
              <a:custGeom>
                <a:rect b="b" l="l" r="r" t="t"/>
                <a:pathLst>
                  <a:path extrusionOk="0" h="13371" w="13367">
                    <a:moveTo>
                      <a:pt x="6685" y="1"/>
                    </a:moveTo>
                    <a:cubicBezTo>
                      <a:pt x="2993" y="1"/>
                      <a:pt x="0" y="2993"/>
                      <a:pt x="0" y="6686"/>
                    </a:cubicBezTo>
                    <a:cubicBezTo>
                      <a:pt x="0" y="10378"/>
                      <a:pt x="2993" y="13370"/>
                      <a:pt x="6685" y="13370"/>
                    </a:cubicBezTo>
                    <a:cubicBezTo>
                      <a:pt x="10374" y="13370"/>
                      <a:pt x="13366" y="10378"/>
                      <a:pt x="13366" y="6686"/>
                    </a:cubicBezTo>
                    <a:cubicBezTo>
                      <a:pt x="13366" y="2993"/>
                      <a:pt x="10374" y="1"/>
                      <a:pt x="668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54"/>
              <p:cNvSpPr/>
              <p:nvPr/>
            </p:nvSpPr>
            <p:spPr>
              <a:xfrm>
                <a:off x="9883112" y="2573786"/>
                <a:ext cx="181508" cy="235294"/>
              </a:xfrm>
              <a:custGeom>
                <a:rect b="b" l="l" r="r" t="t"/>
                <a:pathLst>
                  <a:path extrusionOk="0" h="5827" w="4495">
                    <a:moveTo>
                      <a:pt x="539" y="0"/>
                    </a:moveTo>
                    <a:lnTo>
                      <a:pt x="1" y="1484"/>
                    </a:lnTo>
                    <a:lnTo>
                      <a:pt x="1049" y="3235"/>
                    </a:lnTo>
                    <a:lnTo>
                      <a:pt x="644" y="5405"/>
                    </a:lnTo>
                    <a:cubicBezTo>
                      <a:pt x="630" y="5486"/>
                      <a:pt x="662" y="5570"/>
                      <a:pt x="729" y="5620"/>
                    </a:cubicBezTo>
                    <a:lnTo>
                      <a:pt x="954" y="5785"/>
                    </a:lnTo>
                    <a:cubicBezTo>
                      <a:pt x="992" y="5813"/>
                      <a:pt x="1038" y="5827"/>
                      <a:pt x="1083" y="5827"/>
                    </a:cubicBezTo>
                    <a:cubicBezTo>
                      <a:pt x="1145" y="5827"/>
                      <a:pt x="1206" y="5801"/>
                      <a:pt x="1249" y="5750"/>
                    </a:cubicBezTo>
                    <a:lnTo>
                      <a:pt x="4330" y="2089"/>
                    </a:lnTo>
                    <a:cubicBezTo>
                      <a:pt x="4495" y="1892"/>
                      <a:pt x="4456" y="1600"/>
                      <a:pt x="4249" y="1456"/>
                    </a:cubicBezTo>
                    <a:lnTo>
                      <a:pt x="2585" y="299"/>
                    </a:lnTo>
                    <a:lnTo>
                      <a:pt x="539"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54"/>
              <p:cNvSpPr/>
              <p:nvPr/>
            </p:nvSpPr>
            <p:spPr>
              <a:xfrm>
                <a:off x="9715571" y="2327543"/>
                <a:ext cx="258876" cy="226814"/>
              </a:xfrm>
              <a:custGeom>
                <a:rect b="b" l="l" r="r" t="t"/>
                <a:pathLst>
                  <a:path extrusionOk="0" h="5617" w="6411">
                    <a:moveTo>
                      <a:pt x="1361" y="1"/>
                    </a:moveTo>
                    <a:cubicBezTo>
                      <a:pt x="876" y="222"/>
                      <a:pt x="419" y="504"/>
                      <a:pt x="0" y="838"/>
                    </a:cubicBezTo>
                    <a:lnTo>
                      <a:pt x="408" y="1534"/>
                    </a:lnTo>
                    <a:cubicBezTo>
                      <a:pt x="500" y="1678"/>
                      <a:pt x="531" y="1854"/>
                      <a:pt x="493" y="2023"/>
                    </a:cubicBezTo>
                    <a:lnTo>
                      <a:pt x="134" y="3580"/>
                    </a:lnTo>
                    <a:cubicBezTo>
                      <a:pt x="99" y="3721"/>
                      <a:pt x="141" y="3869"/>
                      <a:pt x="243" y="3974"/>
                    </a:cubicBezTo>
                    <a:lnTo>
                      <a:pt x="1709" y="5486"/>
                    </a:lnTo>
                    <a:cubicBezTo>
                      <a:pt x="1792" y="5569"/>
                      <a:pt x="1903" y="5616"/>
                      <a:pt x="2016" y="5616"/>
                    </a:cubicBezTo>
                    <a:cubicBezTo>
                      <a:pt x="2033" y="5616"/>
                      <a:pt x="2051" y="5615"/>
                      <a:pt x="2068" y="5613"/>
                    </a:cubicBezTo>
                    <a:lnTo>
                      <a:pt x="2269" y="5592"/>
                    </a:lnTo>
                    <a:lnTo>
                      <a:pt x="2226" y="4702"/>
                    </a:lnTo>
                    <a:cubicBezTo>
                      <a:pt x="2216" y="4484"/>
                      <a:pt x="2371" y="4291"/>
                      <a:pt x="2589" y="4256"/>
                    </a:cubicBezTo>
                    <a:lnTo>
                      <a:pt x="4203" y="3992"/>
                    </a:lnTo>
                    <a:lnTo>
                      <a:pt x="5068" y="3011"/>
                    </a:lnTo>
                    <a:lnTo>
                      <a:pt x="5602" y="2402"/>
                    </a:lnTo>
                    <a:lnTo>
                      <a:pt x="6218" y="2199"/>
                    </a:lnTo>
                    <a:cubicBezTo>
                      <a:pt x="6383" y="2139"/>
                      <a:pt x="6411" y="1914"/>
                      <a:pt x="6263" y="1815"/>
                    </a:cubicBezTo>
                    <a:lnTo>
                      <a:pt x="4660" y="820"/>
                    </a:lnTo>
                    <a:lnTo>
                      <a:pt x="4255" y="1843"/>
                    </a:lnTo>
                    <a:lnTo>
                      <a:pt x="2989" y="1115"/>
                    </a:lnTo>
                    <a:lnTo>
                      <a:pt x="3781" y="732"/>
                    </a:lnTo>
                    <a:cubicBezTo>
                      <a:pt x="4082" y="583"/>
                      <a:pt x="3974" y="134"/>
                      <a:pt x="3645" y="134"/>
                    </a:cubicBezTo>
                    <a:cubicBezTo>
                      <a:pt x="3640" y="134"/>
                      <a:pt x="3635" y="134"/>
                      <a:pt x="3629" y="134"/>
                    </a:cubicBezTo>
                    <a:lnTo>
                      <a:pt x="2694" y="173"/>
                    </a:lnTo>
                    <a:lnTo>
                      <a:pt x="1709" y="591"/>
                    </a:lnTo>
                    <a:lnTo>
                      <a:pt x="136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55" name="Shape 1955"/>
        <p:cNvGrpSpPr/>
        <p:nvPr/>
      </p:nvGrpSpPr>
      <p:grpSpPr>
        <a:xfrm>
          <a:off x="0" y="0"/>
          <a:ext cx="0" cy="0"/>
          <a:chOff x="0" y="0"/>
          <a:chExt cx="0" cy="0"/>
        </a:xfrm>
      </p:grpSpPr>
      <p:sp>
        <p:nvSpPr>
          <p:cNvPr id="1956" name="Google Shape;1956;p55"/>
          <p:cNvSpPr/>
          <p:nvPr/>
        </p:nvSpPr>
        <p:spPr>
          <a:xfrm>
            <a:off x="390900" y="315600"/>
            <a:ext cx="8362200" cy="37356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7" name="Google Shape;1957;p55"/>
          <p:cNvGrpSpPr/>
          <p:nvPr/>
        </p:nvGrpSpPr>
        <p:grpSpPr>
          <a:xfrm>
            <a:off x="719989" y="629998"/>
            <a:ext cx="242133" cy="243514"/>
            <a:chOff x="7718400" y="2030050"/>
            <a:chExt cx="1419300" cy="1427400"/>
          </a:xfrm>
        </p:grpSpPr>
        <p:sp>
          <p:nvSpPr>
            <p:cNvPr id="1958" name="Google Shape;1958;p5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5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5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5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5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3" name="Google Shape;1963;p55"/>
          <p:cNvGrpSpPr/>
          <p:nvPr/>
        </p:nvGrpSpPr>
        <p:grpSpPr>
          <a:xfrm>
            <a:off x="8181864" y="629998"/>
            <a:ext cx="242133" cy="243514"/>
            <a:chOff x="7718400" y="2030050"/>
            <a:chExt cx="1419300" cy="1427400"/>
          </a:xfrm>
        </p:grpSpPr>
        <p:sp>
          <p:nvSpPr>
            <p:cNvPr id="1964" name="Google Shape;1964;p5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5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5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5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5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9" name="Google Shape;1969;p55"/>
          <p:cNvGrpSpPr/>
          <p:nvPr/>
        </p:nvGrpSpPr>
        <p:grpSpPr>
          <a:xfrm>
            <a:off x="4210028" y="4166539"/>
            <a:ext cx="723943" cy="665968"/>
            <a:chOff x="4646373" y="2014318"/>
            <a:chExt cx="1144212" cy="1052581"/>
          </a:xfrm>
        </p:grpSpPr>
        <p:sp>
          <p:nvSpPr>
            <p:cNvPr id="1970" name="Google Shape;1970;p55"/>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rgbClr val="C4CEDC"/>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55"/>
            <p:cNvSpPr/>
            <p:nvPr/>
          </p:nvSpPr>
          <p:spPr>
            <a:xfrm>
              <a:off x="4646373" y="2014318"/>
              <a:ext cx="1144212" cy="1052581"/>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rgbClr val="000000">
                  <a:alpha val="6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55"/>
            <p:cNvSpPr/>
            <p:nvPr/>
          </p:nvSpPr>
          <p:spPr>
            <a:xfrm>
              <a:off x="4920850" y="2544150"/>
              <a:ext cx="707800" cy="371150"/>
            </a:xfrm>
            <a:custGeom>
              <a:rect b="b" l="l" r="r" t="t"/>
              <a:pathLst>
                <a:path extrusionOk="0" h="14846" w="28312">
                  <a:moveTo>
                    <a:pt x="20727" y="0"/>
                  </a:moveTo>
                  <a:lnTo>
                    <a:pt x="20321" y="41"/>
                  </a:lnTo>
                  <a:lnTo>
                    <a:pt x="19834" y="122"/>
                  </a:lnTo>
                  <a:lnTo>
                    <a:pt x="19104" y="284"/>
                  </a:lnTo>
                  <a:lnTo>
                    <a:pt x="18415" y="487"/>
                  </a:lnTo>
                  <a:lnTo>
                    <a:pt x="17806" y="690"/>
                  </a:lnTo>
                  <a:lnTo>
                    <a:pt x="17279" y="933"/>
                  </a:lnTo>
                  <a:lnTo>
                    <a:pt x="16711" y="1217"/>
                  </a:lnTo>
                  <a:lnTo>
                    <a:pt x="16184" y="1542"/>
                  </a:lnTo>
                  <a:lnTo>
                    <a:pt x="15657" y="1907"/>
                  </a:lnTo>
                  <a:lnTo>
                    <a:pt x="15170" y="2272"/>
                  </a:lnTo>
                  <a:lnTo>
                    <a:pt x="14643" y="2677"/>
                  </a:lnTo>
                  <a:lnTo>
                    <a:pt x="14196" y="3123"/>
                  </a:lnTo>
                  <a:lnTo>
                    <a:pt x="13953" y="3367"/>
                  </a:lnTo>
                  <a:lnTo>
                    <a:pt x="13507" y="3894"/>
                  </a:lnTo>
                  <a:lnTo>
                    <a:pt x="13223" y="4340"/>
                  </a:lnTo>
                  <a:lnTo>
                    <a:pt x="12939" y="4827"/>
                  </a:lnTo>
                  <a:lnTo>
                    <a:pt x="12655" y="5435"/>
                  </a:lnTo>
                  <a:lnTo>
                    <a:pt x="12331" y="6125"/>
                  </a:lnTo>
                  <a:lnTo>
                    <a:pt x="12047" y="6733"/>
                  </a:lnTo>
                  <a:lnTo>
                    <a:pt x="11682" y="7382"/>
                  </a:lnTo>
                  <a:lnTo>
                    <a:pt x="11317" y="7950"/>
                  </a:lnTo>
                  <a:lnTo>
                    <a:pt x="10789" y="8599"/>
                  </a:lnTo>
                  <a:lnTo>
                    <a:pt x="10627" y="8761"/>
                  </a:lnTo>
                  <a:lnTo>
                    <a:pt x="10222" y="9126"/>
                  </a:lnTo>
                  <a:lnTo>
                    <a:pt x="9816" y="9451"/>
                  </a:lnTo>
                  <a:lnTo>
                    <a:pt x="9491" y="9613"/>
                  </a:lnTo>
                  <a:lnTo>
                    <a:pt x="9167" y="9735"/>
                  </a:lnTo>
                  <a:lnTo>
                    <a:pt x="8842" y="9816"/>
                  </a:lnTo>
                  <a:lnTo>
                    <a:pt x="8518" y="9857"/>
                  </a:lnTo>
                  <a:lnTo>
                    <a:pt x="8031" y="9816"/>
                  </a:lnTo>
                  <a:lnTo>
                    <a:pt x="7179" y="9694"/>
                  </a:lnTo>
                  <a:lnTo>
                    <a:pt x="6287" y="9491"/>
                  </a:lnTo>
                  <a:lnTo>
                    <a:pt x="5719" y="9370"/>
                  </a:lnTo>
                  <a:lnTo>
                    <a:pt x="4989" y="9167"/>
                  </a:lnTo>
                  <a:lnTo>
                    <a:pt x="4219" y="8924"/>
                  </a:lnTo>
                  <a:lnTo>
                    <a:pt x="3651" y="8802"/>
                  </a:lnTo>
                  <a:lnTo>
                    <a:pt x="3083" y="8721"/>
                  </a:lnTo>
                  <a:lnTo>
                    <a:pt x="2515" y="8680"/>
                  </a:lnTo>
                  <a:lnTo>
                    <a:pt x="1947" y="8721"/>
                  </a:lnTo>
                  <a:lnTo>
                    <a:pt x="1460" y="8842"/>
                  </a:lnTo>
                  <a:lnTo>
                    <a:pt x="974" y="8924"/>
                  </a:lnTo>
                  <a:lnTo>
                    <a:pt x="0" y="9208"/>
                  </a:lnTo>
                  <a:lnTo>
                    <a:pt x="1947" y="12615"/>
                  </a:lnTo>
                  <a:lnTo>
                    <a:pt x="2272" y="13101"/>
                  </a:lnTo>
                  <a:lnTo>
                    <a:pt x="2677" y="13548"/>
                  </a:lnTo>
                  <a:lnTo>
                    <a:pt x="3123" y="13913"/>
                  </a:lnTo>
                  <a:lnTo>
                    <a:pt x="3610" y="14237"/>
                  </a:lnTo>
                  <a:lnTo>
                    <a:pt x="4097" y="14521"/>
                  </a:lnTo>
                  <a:lnTo>
                    <a:pt x="4665" y="14683"/>
                  </a:lnTo>
                  <a:lnTo>
                    <a:pt x="5233" y="14805"/>
                  </a:lnTo>
                  <a:lnTo>
                    <a:pt x="5841" y="14845"/>
                  </a:lnTo>
                  <a:lnTo>
                    <a:pt x="11317" y="14845"/>
                  </a:lnTo>
                  <a:lnTo>
                    <a:pt x="11479" y="14724"/>
                  </a:lnTo>
                  <a:lnTo>
                    <a:pt x="11641" y="14602"/>
                  </a:lnTo>
                  <a:lnTo>
                    <a:pt x="11925" y="14278"/>
                  </a:lnTo>
                  <a:lnTo>
                    <a:pt x="12168" y="13913"/>
                  </a:lnTo>
                  <a:lnTo>
                    <a:pt x="12371" y="13548"/>
                  </a:lnTo>
                  <a:lnTo>
                    <a:pt x="12574" y="13020"/>
                  </a:lnTo>
                  <a:lnTo>
                    <a:pt x="12858" y="12209"/>
                  </a:lnTo>
                  <a:lnTo>
                    <a:pt x="13101" y="11357"/>
                  </a:lnTo>
                  <a:lnTo>
                    <a:pt x="13426" y="10343"/>
                  </a:lnTo>
                  <a:lnTo>
                    <a:pt x="13629" y="9654"/>
                  </a:lnTo>
                  <a:lnTo>
                    <a:pt x="13913" y="9005"/>
                  </a:lnTo>
                  <a:lnTo>
                    <a:pt x="14075" y="8721"/>
                  </a:lnTo>
                  <a:lnTo>
                    <a:pt x="14359" y="8194"/>
                  </a:lnTo>
                  <a:lnTo>
                    <a:pt x="14724" y="7747"/>
                  </a:lnTo>
                  <a:lnTo>
                    <a:pt x="15129" y="7301"/>
                  </a:lnTo>
                  <a:lnTo>
                    <a:pt x="15535" y="6936"/>
                  </a:lnTo>
                  <a:lnTo>
                    <a:pt x="16143" y="6449"/>
                  </a:lnTo>
                  <a:lnTo>
                    <a:pt x="16630" y="6125"/>
                  </a:lnTo>
                  <a:lnTo>
                    <a:pt x="17117" y="5841"/>
                  </a:lnTo>
                  <a:lnTo>
                    <a:pt x="17644" y="5598"/>
                  </a:lnTo>
                  <a:lnTo>
                    <a:pt x="18131" y="5354"/>
                  </a:lnTo>
                  <a:lnTo>
                    <a:pt x="18699" y="5151"/>
                  </a:lnTo>
                  <a:lnTo>
                    <a:pt x="19226" y="4989"/>
                  </a:lnTo>
                  <a:lnTo>
                    <a:pt x="19753" y="4827"/>
                  </a:lnTo>
                  <a:lnTo>
                    <a:pt x="20321" y="4705"/>
                  </a:lnTo>
                  <a:lnTo>
                    <a:pt x="20727" y="4665"/>
                  </a:lnTo>
                  <a:lnTo>
                    <a:pt x="21092" y="4665"/>
                  </a:lnTo>
                  <a:lnTo>
                    <a:pt x="21457" y="4705"/>
                  </a:lnTo>
                  <a:lnTo>
                    <a:pt x="21822" y="4786"/>
                  </a:lnTo>
                  <a:lnTo>
                    <a:pt x="22146" y="4908"/>
                  </a:lnTo>
                  <a:lnTo>
                    <a:pt x="22511" y="5070"/>
                  </a:lnTo>
                  <a:lnTo>
                    <a:pt x="22795" y="5314"/>
                  </a:lnTo>
                  <a:lnTo>
                    <a:pt x="23120" y="5557"/>
                  </a:lnTo>
                  <a:lnTo>
                    <a:pt x="23566" y="5963"/>
                  </a:lnTo>
                  <a:lnTo>
                    <a:pt x="24053" y="6328"/>
                  </a:lnTo>
                  <a:lnTo>
                    <a:pt x="24174" y="6409"/>
                  </a:lnTo>
                  <a:lnTo>
                    <a:pt x="24458" y="6571"/>
                  </a:lnTo>
                  <a:lnTo>
                    <a:pt x="24702" y="6652"/>
                  </a:lnTo>
                  <a:lnTo>
                    <a:pt x="24945" y="6733"/>
                  </a:lnTo>
                  <a:lnTo>
                    <a:pt x="25229" y="6774"/>
                  </a:lnTo>
                  <a:lnTo>
                    <a:pt x="27906" y="2109"/>
                  </a:lnTo>
                  <a:lnTo>
                    <a:pt x="28149" y="1623"/>
                  </a:lnTo>
                  <a:lnTo>
                    <a:pt x="28312" y="1136"/>
                  </a:lnTo>
                  <a:lnTo>
                    <a:pt x="28068" y="1420"/>
                  </a:lnTo>
                  <a:lnTo>
                    <a:pt x="27744" y="1704"/>
                  </a:lnTo>
                  <a:lnTo>
                    <a:pt x="27663" y="1826"/>
                  </a:lnTo>
                  <a:lnTo>
                    <a:pt x="27338" y="2028"/>
                  </a:lnTo>
                  <a:lnTo>
                    <a:pt x="27014" y="2191"/>
                  </a:lnTo>
                  <a:lnTo>
                    <a:pt x="26649" y="2272"/>
                  </a:lnTo>
                  <a:lnTo>
                    <a:pt x="26000" y="2272"/>
                  </a:lnTo>
                  <a:lnTo>
                    <a:pt x="25756" y="2191"/>
                  </a:lnTo>
                  <a:lnTo>
                    <a:pt x="25391" y="2109"/>
                  </a:lnTo>
                  <a:lnTo>
                    <a:pt x="25067" y="1988"/>
                  </a:lnTo>
                  <a:lnTo>
                    <a:pt x="24702" y="1826"/>
                  </a:lnTo>
                  <a:lnTo>
                    <a:pt x="24296" y="1623"/>
                  </a:lnTo>
                  <a:lnTo>
                    <a:pt x="23931" y="1420"/>
                  </a:lnTo>
                  <a:lnTo>
                    <a:pt x="23566" y="1177"/>
                  </a:lnTo>
                  <a:lnTo>
                    <a:pt x="23323" y="933"/>
                  </a:lnTo>
                  <a:lnTo>
                    <a:pt x="22836" y="609"/>
                  </a:lnTo>
                  <a:lnTo>
                    <a:pt x="22309" y="325"/>
                  </a:lnTo>
                  <a:lnTo>
                    <a:pt x="21944" y="163"/>
                  </a:lnTo>
                  <a:lnTo>
                    <a:pt x="21538" y="41"/>
                  </a:lnTo>
                  <a:lnTo>
                    <a:pt x="211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55"/>
            <p:cNvSpPr/>
            <p:nvPr/>
          </p:nvSpPr>
          <p:spPr>
            <a:xfrm>
              <a:off x="4824500" y="2165925"/>
              <a:ext cx="584100" cy="307275"/>
            </a:xfrm>
            <a:custGeom>
              <a:rect b="b" l="l" r="r" t="t"/>
              <a:pathLst>
                <a:path extrusionOk="0" h="12291" w="23364">
                  <a:moveTo>
                    <a:pt x="11358" y="0"/>
                  </a:moveTo>
                  <a:lnTo>
                    <a:pt x="11074" y="1095"/>
                  </a:lnTo>
                  <a:lnTo>
                    <a:pt x="10709" y="2190"/>
                  </a:lnTo>
                  <a:lnTo>
                    <a:pt x="10506" y="2637"/>
                  </a:lnTo>
                  <a:lnTo>
                    <a:pt x="10303" y="3083"/>
                  </a:lnTo>
                  <a:lnTo>
                    <a:pt x="10060" y="3448"/>
                  </a:lnTo>
                  <a:lnTo>
                    <a:pt x="9776" y="3813"/>
                  </a:lnTo>
                  <a:lnTo>
                    <a:pt x="9411" y="4259"/>
                  </a:lnTo>
                  <a:lnTo>
                    <a:pt x="9005" y="4624"/>
                  </a:lnTo>
                  <a:lnTo>
                    <a:pt x="8559" y="4989"/>
                  </a:lnTo>
                  <a:lnTo>
                    <a:pt x="8113" y="5273"/>
                  </a:lnTo>
                  <a:lnTo>
                    <a:pt x="7707" y="5557"/>
                  </a:lnTo>
                  <a:lnTo>
                    <a:pt x="7261" y="5800"/>
                  </a:lnTo>
                  <a:lnTo>
                    <a:pt x="6693" y="6084"/>
                  </a:lnTo>
                  <a:lnTo>
                    <a:pt x="6126" y="6287"/>
                  </a:lnTo>
                  <a:lnTo>
                    <a:pt x="5761" y="6409"/>
                  </a:lnTo>
                  <a:lnTo>
                    <a:pt x="5396" y="6490"/>
                  </a:lnTo>
                  <a:lnTo>
                    <a:pt x="4990" y="6530"/>
                  </a:lnTo>
                  <a:lnTo>
                    <a:pt x="4098" y="6530"/>
                  </a:lnTo>
                  <a:lnTo>
                    <a:pt x="3733" y="6490"/>
                  </a:lnTo>
                  <a:lnTo>
                    <a:pt x="3408" y="6449"/>
                  </a:lnTo>
                  <a:lnTo>
                    <a:pt x="1" y="12290"/>
                  </a:lnTo>
                  <a:lnTo>
                    <a:pt x="325" y="12047"/>
                  </a:lnTo>
                  <a:lnTo>
                    <a:pt x="650" y="11844"/>
                  </a:lnTo>
                  <a:lnTo>
                    <a:pt x="1015" y="11682"/>
                  </a:lnTo>
                  <a:lnTo>
                    <a:pt x="1339" y="11560"/>
                  </a:lnTo>
                  <a:lnTo>
                    <a:pt x="1907" y="11398"/>
                  </a:lnTo>
                  <a:lnTo>
                    <a:pt x="2475" y="11317"/>
                  </a:lnTo>
                  <a:lnTo>
                    <a:pt x="4625" y="11114"/>
                  </a:lnTo>
                  <a:lnTo>
                    <a:pt x="5314" y="11033"/>
                  </a:lnTo>
                  <a:lnTo>
                    <a:pt x="5801" y="10952"/>
                  </a:lnTo>
                  <a:lnTo>
                    <a:pt x="6247" y="10830"/>
                  </a:lnTo>
                  <a:lnTo>
                    <a:pt x="6653" y="10668"/>
                  </a:lnTo>
                  <a:lnTo>
                    <a:pt x="7059" y="10465"/>
                  </a:lnTo>
                  <a:lnTo>
                    <a:pt x="7545" y="10181"/>
                  </a:lnTo>
                  <a:lnTo>
                    <a:pt x="7951" y="9816"/>
                  </a:lnTo>
                  <a:lnTo>
                    <a:pt x="8681" y="9207"/>
                  </a:lnTo>
                  <a:lnTo>
                    <a:pt x="9370" y="8558"/>
                  </a:lnTo>
                  <a:lnTo>
                    <a:pt x="10019" y="7828"/>
                  </a:lnTo>
                  <a:lnTo>
                    <a:pt x="10587" y="7139"/>
                  </a:lnTo>
                  <a:lnTo>
                    <a:pt x="10952" y="6571"/>
                  </a:lnTo>
                  <a:lnTo>
                    <a:pt x="11317" y="6003"/>
                  </a:lnTo>
                  <a:lnTo>
                    <a:pt x="12007" y="4867"/>
                  </a:lnTo>
                  <a:lnTo>
                    <a:pt x="12169" y="4584"/>
                  </a:lnTo>
                  <a:lnTo>
                    <a:pt x="12656" y="3935"/>
                  </a:lnTo>
                  <a:lnTo>
                    <a:pt x="12899" y="3651"/>
                  </a:lnTo>
                  <a:lnTo>
                    <a:pt x="13183" y="3367"/>
                  </a:lnTo>
                  <a:lnTo>
                    <a:pt x="13710" y="2921"/>
                  </a:lnTo>
                  <a:lnTo>
                    <a:pt x="13913" y="2799"/>
                  </a:lnTo>
                  <a:lnTo>
                    <a:pt x="14400" y="2555"/>
                  </a:lnTo>
                  <a:lnTo>
                    <a:pt x="14643" y="2434"/>
                  </a:lnTo>
                  <a:lnTo>
                    <a:pt x="15130" y="2231"/>
                  </a:lnTo>
                  <a:lnTo>
                    <a:pt x="15657" y="2069"/>
                  </a:lnTo>
                  <a:lnTo>
                    <a:pt x="16022" y="1988"/>
                  </a:lnTo>
                  <a:lnTo>
                    <a:pt x="16387" y="1947"/>
                  </a:lnTo>
                  <a:lnTo>
                    <a:pt x="17118" y="1866"/>
                  </a:lnTo>
                  <a:lnTo>
                    <a:pt x="17848" y="1825"/>
                  </a:lnTo>
                  <a:lnTo>
                    <a:pt x="18618" y="1866"/>
                  </a:lnTo>
                  <a:lnTo>
                    <a:pt x="19105" y="1907"/>
                  </a:lnTo>
                  <a:lnTo>
                    <a:pt x="19592" y="1907"/>
                  </a:lnTo>
                  <a:lnTo>
                    <a:pt x="20079" y="1866"/>
                  </a:lnTo>
                  <a:lnTo>
                    <a:pt x="20565" y="1785"/>
                  </a:lnTo>
                  <a:lnTo>
                    <a:pt x="21052" y="1663"/>
                  </a:lnTo>
                  <a:lnTo>
                    <a:pt x="21498" y="1501"/>
                  </a:lnTo>
                  <a:lnTo>
                    <a:pt x="21985" y="1339"/>
                  </a:lnTo>
                  <a:lnTo>
                    <a:pt x="22431" y="1095"/>
                  </a:lnTo>
                  <a:lnTo>
                    <a:pt x="22918" y="690"/>
                  </a:lnTo>
                  <a:lnTo>
                    <a:pt x="23364" y="284"/>
                  </a:lnTo>
                  <a:lnTo>
                    <a:pt x="22999" y="162"/>
                  </a:lnTo>
                  <a:lnTo>
                    <a:pt x="22593" y="81"/>
                  </a:lnTo>
                  <a:lnTo>
                    <a:pt x="222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55"/>
            <p:cNvSpPr/>
            <p:nvPr/>
          </p:nvSpPr>
          <p:spPr>
            <a:xfrm>
              <a:off x="4826550" y="2264275"/>
              <a:ext cx="743300" cy="408675"/>
            </a:xfrm>
            <a:custGeom>
              <a:rect b="b" l="l" r="r" t="t"/>
              <a:pathLst>
                <a:path extrusionOk="0" h="16347" w="29732">
                  <a:moveTo>
                    <a:pt x="26608" y="1"/>
                  </a:moveTo>
                  <a:lnTo>
                    <a:pt x="26162" y="690"/>
                  </a:lnTo>
                  <a:lnTo>
                    <a:pt x="25675" y="1298"/>
                  </a:lnTo>
                  <a:lnTo>
                    <a:pt x="25269" y="1704"/>
                  </a:lnTo>
                  <a:lnTo>
                    <a:pt x="24985" y="1907"/>
                  </a:lnTo>
                  <a:lnTo>
                    <a:pt x="24620" y="2150"/>
                  </a:lnTo>
                  <a:lnTo>
                    <a:pt x="24255" y="2272"/>
                  </a:lnTo>
                  <a:lnTo>
                    <a:pt x="23809" y="2394"/>
                  </a:lnTo>
                  <a:lnTo>
                    <a:pt x="23363" y="2434"/>
                  </a:lnTo>
                  <a:lnTo>
                    <a:pt x="23201" y="2434"/>
                  </a:lnTo>
                  <a:lnTo>
                    <a:pt x="22552" y="2394"/>
                  </a:lnTo>
                  <a:lnTo>
                    <a:pt x="21943" y="2312"/>
                  </a:lnTo>
                  <a:lnTo>
                    <a:pt x="21335" y="2191"/>
                  </a:lnTo>
                  <a:lnTo>
                    <a:pt x="20727" y="1988"/>
                  </a:lnTo>
                  <a:lnTo>
                    <a:pt x="19997" y="1745"/>
                  </a:lnTo>
                  <a:lnTo>
                    <a:pt x="19266" y="1623"/>
                  </a:lnTo>
                  <a:lnTo>
                    <a:pt x="18536" y="1542"/>
                  </a:lnTo>
                  <a:lnTo>
                    <a:pt x="17806" y="1542"/>
                  </a:lnTo>
                  <a:lnTo>
                    <a:pt x="17441" y="1582"/>
                  </a:lnTo>
                  <a:lnTo>
                    <a:pt x="17076" y="1664"/>
                  </a:lnTo>
                  <a:lnTo>
                    <a:pt x="16711" y="1785"/>
                  </a:lnTo>
                  <a:lnTo>
                    <a:pt x="16346" y="1947"/>
                  </a:lnTo>
                  <a:lnTo>
                    <a:pt x="15738" y="2272"/>
                  </a:lnTo>
                  <a:lnTo>
                    <a:pt x="15129" y="2596"/>
                  </a:lnTo>
                  <a:lnTo>
                    <a:pt x="14521" y="3002"/>
                  </a:lnTo>
                  <a:lnTo>
                    <a:pt x="13994" y="3408"/>
                  </a:lnTo>
                  <a:lnTo>
                    <a:pt x="13710" y="3692"/>
                  </a:lnTo>
                  <a:lnTo>
                    <a:pt x="13263" y="4178"/>
                  </a:lnTo>
                  <a:lnTo>
                    <a:pt x="12898" y="4706"/>
                  </a:lnTo>
                  <a:lnTo>
                    <a:pt x="12574" y="5273"/>
                  </a:lnTo>
                  <a:lnTo>
                    <a:pt x="12331" y="5882"/>
                  </a:lnTo>
                  <a:lnTo>
                    <a:pt x="11925" y="7099"/>
                  </a:lnTo>
                  <a:lnTo>
                    <a:pt x="11600" y="8315"/>
                  </a:lnTo>
                  <a:lnTo>
                    <a:pt x="11519" y="8640"/>
                  </a:lnTo>
                  <a:lnTo>
                    <a:pt x="11438" y="8924"/>
                  </a:lnTo>
                  <a:lnTo>
                    <a:pt x="11195" y="9370"/>
                  </a:lnTo>
                  <a:lnTo>
                    <a:pt x="10951" y="9735"/>
                  </a:lnTo>
                  <a:lnTo>
                    <a:pt x="10668" y="10141"/>
                  </a:lnTo>
                  <a:lnTo>
                    <a:pt x="10384" y="10465"/>
                  </a:lnTo>
                  <a:lnTo>
                    <a:pt x="10100" y="10749"/>
                  </a:lnTo>
                  <a:lnTo>
                    <a:pt x="9816" y="10952"/>
                  </a:lnTo>
                  <a:lnTo>
                    <a:pt x="9491" y="11155"/>
                  </a:lnTo>
                  <a:lnTo>
                    <a:pt x="9207" y="11317"/>
                  </a:lnTo>
                  <a:lnTo>
                    <a:pt x="8842" y="11479"/>
                  </a:lnTo>
                  <a:lnTo>
                    <a:pt x="8518" y="11560"/>
                  </a:lnTo>
                  <a:lnTo>
                    <a:pt x="8153" y="11641"/>
                  </a:lnTo>
                  <a:lnTo>
                    <a:pt x="7788" y="11723"/>
                  </a:lnTo>
                  <a:lnTo>
                    <a:pt x="5922" y="11885"/>
                  </a:lnTo>
                  <a:lnTo>
                    <a:pt x="4056" y="11966"/>
                  </a:lnTo>
                  <a:lnTo>
                    <a:pt x="3448" y="12006"/>
                  </a:lnTo>
                  <a:lnTo>
                    <a:pt x="2839" y="12169"/>
                  </a:lnTo>
                  <a:lnTo>
                    <a:pt x="2434" y="12290"/>
                  </a:lnTo>
                  <a:lnTo>
                    <a:pt x="2069" y="12412"/>
                  </a:lnTo>
                  <a:lnTo>
                    <a:pt x="1704" y="12615"/>
                  </a:lnTo>
                  <a:lnTo>
                    <a:pt x="1339" y="12818"/>
                  </a:lnTo>
                  <a:lnTo>
                    <a:pt x="1014" y="13061"/>
                  </a:lnTo>
                  <a:lnTo>
                    <a:pt x="527" y="13467"/>
                  </a:lnTo>
                  <a:lnTo>
                    <a:pt x="81" y="13832"/>
                  </a:lnTo>
                  <a:lnTo>
                    <a:pt x="0" y="13913"/>
                  </a:lnTo>
                  <a:lnTo>
                    <a:pt x="1420" y="16346"/>
                  </a:lnTo>
                  <a:lnTo>
                    <a:pt x="1501" y="16265"/>
                  </a:lnTo>
                  <a:lnTo>
                    <a:pt x="2069" y="15941"/>
                  </a:lnTo>
                  <a:lnTo>
                    <a:pt x="2637" y="15657"/>
                  </a:lnTo>
                  <a:lnTo>
                    <a:pt x="3326" y="15414"/>
                  </a:lnTo>
                  <a:lnTo>
                    <a:pt x="4016" y="15170"/>
                  </a:lnTo>
                  <a:lnTo>
                    <a:pt x="4746" y="14967"/>
                  </a:lnTo>
                  <a:lnTo>
                    <a:pt x="5435" y="14846"/>
                  </a:lnTo>
                  <a:lnTo>
                    <a:pt x="5557" y="14805"/>
                  </a:lnTo>
                  <a:lnTo>
                    <a:pt x="5638" y="14805"/>
                  </a:lnTo>
                  <a:lnTo>
                    <a:pt x="6206" y="14724"/>
                  </a:lnTo>
                  <a:lnTo>
                    <a:pt x="7342" y="14724"/>
                  </a:lnTo>
                  <a:lnTo>
                    <a:pt x="7950" y="14765"/>
                  </a:lnTo>
                  <a:lnTo>
                    <a:pt x="8315" y="14805"/>
                  </a:lnTo>
                  <a:lnTo>
                    <a:pt x="10221" y="15008"/>
                  </a:lnTo>
                  <a:lnTo>
                    <a:pt x="10992" y="15049"/>
                  </a:lnTo>
                  <a:lnTo>
                    <a:pt x="11438" y="15008"/>
                  </a:lnTo>
                  <a:lnTo>
                    <a:pt x="11884" y="14967"/>
                  </a:lnTo>
                  <a:lnTo>
                    <a:pt x="12290" y="14886"/>
                  </a:lnTo>
                  <a:lnTo>
                    <a:pt x="12655" y="14765"/>
                  </a:lnTo>
                  <a:lnTo>
                    <a:pt x="13061" y="14562"/>
                  </a:lnTo>
                  <a:lnTo>
                    <a:pt x="13426" y="14359"/>
                  </a:lnTo>
                  <a:lnTo>
                    <a:pt x="13750" y="14116"/>
                  </a:lnTo>
                  <a:lnTo>
                    <a:pt x="14115" y="13832"/>
                  </a:lnTo>
                  <a:lnTo>
                    <a:pt x="14399" y="13588"/>
                  </a:lnTo>
                  <a:lnTo>
                    <a:pt x="14642" y="13304"/>
                  </a:lnTo>
                  <a:lnTo>
                    <a:pt x="15089" y="12696"/>
                  </a:lnTo>
                  <a:lnTo>
                    <a:pt x="15494" y="12047"/>
                  </a:lnTo>
                  <a:lnTo>
                    <a:pt x="15859" y="11398"/>
                  </a:lnTo>
                  <a:lnTo>
                    <a:pt x="16143" y="10830"/>
                  </a:lnTo>
                  <a:lnTo>
                    <a:pt x="16387" y="10222"/>
                  </a:lnTo>
                  <a:lnTo>
                    <a:pt x="16873" y="9046"/>
                  </a:lnTo>
                  <a:lnTo>
                    <a:pt x="17117" y="8559"/>
                  </a:lnTo>
                  <a:lnTo>
                    <a:pt x="17360" y="8113"/>
                  </a:lnTo>
                  <a:lnTo>
                    <a:pt x="17685" y="7707"/>
                  </a:lnTo>
                  <a:lnTo>
                    <a:pt x="18050" y="7342"/>
                  </a:lnTo>
                  <a:lnTo>
                    <a:pt x="18415" y="7018"/>
                  </a:lnTo>
                  <a:lnTo>
                    <a:pt x="18861" y="6774"/>
                  </a:lnTo>
                  <a:lnTo>
                    <a:pt x="19307" y="6531"/>
                  </a:lnTo>
                  <a:lnTo>
                    <a:pt x="19834" y="6328"/>
                  </a:lnTo>
                  <a:lnTo>
                    <a:pt x="20564" y="6166"/>
                  </a:lnTo>
                  <a:lnTo>
                    <a:pt x="21294" y="6044"/>
                  </a:lnTo>
                  <a:lnTo>
                    <a:pt x="22025" y="6004"/>
                  </a:lnTo>
                  <a:lnTo>
                    <a:pt x="22714" y="6085"/>
                  </a:lnTo>
                  <a:lnTo>
                    <a:pt x="23444" y="6206"/>
                  </a:lnTo>
                  <a:lnTo>
                    <a:pt x="24134" y="6369"/>
                  </a:lnTo>
                  <a:lnTo>
                    <a:pt x="24823" y="6652"/>
                  </a:lnTo>
                  <a:lnTo>
                    <a:pt x="25513" y="6977"/>
                  </a:lnTo>
                  <a:lnTo>
                    <a:pt x="26081" y="7301"/>
                  </a:lnTo>
                  <a:lnTo>
                    <a:pt x="26405" y="7423"/>
                  </a:lnTo>
                  <a:lnTo>
                    <a:pt x="26730" y="7504"/>
                  </a:lnTo>
                  <a:lnTo>
                    <a:pt x="26973" y="7545"/>
                  </a:lnTo>
                  <a:lnTo>
                    <a:pt x="27419" y="7545"/>
                  </a:lnTo>
                  <a:lnTo>
                    <a:pt x="27622" y="7504"/>
                  </a:lnTo>
                  <a:lnTo>
                    <a:pt x="27825" y="7423"/>
                  </a:lnTo>
                  <a:lnTo>
                    <a:pt x="28028" y="7342"/>
                  </a:lnTo>
                  <a:lnTo>
                    <a:pt x="28230" y="7261"/>
                  </a:lnTo>
                  <a:lnTo>
                    <a:pt x="28393" y="7139"/>
                  </a:lnTo>
                  <a:lnTo>
                    <a:pt x="28595" y="6977"/>
                  </a:lnTo>
                  <a:lnTo>
                    <a:pt x="28920" y="6612"/>
                  </a:lnTo>
                  <a:lnTo>
                    <a:pt x="29325" y="6085"/>
                  </a:lnTo>
                  <a:lnTo>
                    <a:pt x="29731" y="5517"/>
                  </a:lnTo>
                  <a:lnTo>
                    <a:pt x="29731" y="5476"/>
                  </a:lnTo>
                  <a:lnTo>
                    <a:pt x="266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55"/>
            <p:cNvSpPr/>
            <p:nvPr/>
          </p:nvSpPr>
          <p:spPr>
            <a:xfrm>
              <a:off x="4912725" y="2165925"/>
              <a:ext cx="189650" cy="157200"/>
            </a:xfrm>
            <a:custGeom>
              <a:rect b="b" l="l" r="r" t="t"/>
              <a:pathLst>
                <a:path extrusionOk="0" h="6288" w="7586">
                  <a:moveTo>
                    <a:pt x="6166" y="0"/>
                  </a:moveTo>
                  <a:lnTo>
                    <a:pt x="5558" y="41"/>
                  </a:lnTo>
                  <a:lnTo>
                    <a:pt x="4990" y="162"/>
                  </a:lnTo>
                  <a:lnTo>
                    <a:pt x="4422" y="325"/>
                  </a:lnTo>
                  <a:lnTo>
                    <a:pt x="3935" y="609"/>
                  </a:lnTo>
                  <a:lnTo>
                    <a:pt x="3448" y="933"/>
                  </a:lnTo>
                  <a:lnTo>
                    <a:pt x="3002" y="1298"/>
                  </a:lnTo>
                  <a:lnTo>
                    <a:pt x="2597" y="1744"/>
                  </a:lnTo>
                  <a:lnTo>
                    <a:pt x="2272" y="2231"/>
                  </a:lnTo>
                  <a:lnTo>
                    <a:pt x="1" y="6206"/>
                  </a:lnTo>
                  <a:lnTo>
                    <a:pt x="82" y="6206"/>
                  </a:lnTo>
                  <a:lnTo>
                    <a:pt x="812" y="6287"/>
                  </a:lnTo>
                  <a:lnTo>
                    <a:pt x="1542" y="6287"/>
                  </a:lnTo>
                  <a:lnTo>
                    <a:pt x="2110" y="6206"/>
                  </a:lnTo>
                  <a:lnTo>
                    <a:pt x="2556" y="6084"/>
                  </a:lnTo>
                  <a:lnTo>
                    <a:pt x="3002" y="5881"/>
                  </a:lnTo>
                  <a:lnTo>
                    <a:pt x="3692" y="5557"/>
                  </a:lnTo>
                  <a:lnTo>
                    <a:pt x="4341" y="5151"/>
                  </a:lnTo>
                  <a:lnTo>
                    <a:pt x="4949" y="4746"/>
                  </a:lnTo>
                  <a:lnTo>
                    <a:pt x="5558" y="4259"/>
                  </a:lnTo>
                  <a:lnTo>
                    <a:pt x="5923" y="3894"/>
                  </a:lnTo>
                  <a:lnTo>
                    <a:pt x="6247" y="3488"/>
                  </a:lnTo>
                  <a:lnTo>
                    <a:pt x="6531" y="3042"/>
                  </a:lnTo>
                  <a:lnTo>
                    <a:pt x="6734" y="2596"/>
                  </a:lnTo>
                  <a:lnTo>
                    <a:pt x="7018" y="1947"/>
                  </a:lnTo>
                  <a:lnTo>
                    <a:pt x="7342" y="974"/>
                  </a:lnTo>
                  <a:lnTo>
                    <a:pt x="758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55"/>
            <p:cNvSpPr/>
            <p:nvPr/>
          </p:nvSpPr>
          <p:spPr>
            <a:xfrm>
              <a:off x="4865075" y="2407250"/>
              <a:ext cx="768650" cy="377250"/>
            </a:xfrm>
            <a:custGeom>
              <a:rect b="b" l="l" r="r" t="t"/>
              <a:pathLst>
                <a:path extrusionOk="0" h="15090" w="30746">
                  <a:moveTo>
                    <a:pt x="28352" y="1"/>
                  </a:moveTo>
                  <a:lnTo>
                    <a:pt x="28271" y="82"/>
                  </a:lnTo>
                  <a:lnTo>
                    <a:pt x="28028" y="487"/>
                  </a:lnTo>
                  <a:lnTo>
                    <a:pt x="27744" y="852"/>
                  </a:lnTo>
                  <a:lnTo>
                    <a:pt x="27460" y="1177"/>
                  </a:lnTo>
                  <a:lnTo>
                    <a:pt x="27135" y="1501"/>
                  </a:lnTo>
                  <a:lnTo>
                    <a:pt x="26892" y="1704"/>
                  </a:lnTo>
                  <a:lnTo>
                    <a:pt x="26608" y="1866"/>
                  </a:lnTo>
                  <a:lnTo>
                    <a:pt x="26365" y="1988"/>
                  </a:lnTo>
                  <a:lnTo>
                    <a:pt x="26081" y="2029"/>
                  </a:lnTo>
                  <a:lnTo>
                    <a:pt x="25756" y="2069"/>
                  </a:lnTo>
                  <a:lnTo>
                    <a:pt x="25473" y="2069"/>
                  </a:lnTo>
                  <a:lnTo>
                    <a:pt x="25189" y="2029"/>
                  </a:lnTo>
                  <a:lnTo>
                    <a:pt x="24864" y="1947"/>
                  </a:lnTo>
                  <a:lnTo>
                    <a:pt x="24580" y="1866"/>
                  </a:lnTo>
                  <a:lnTo>
                    <a:pt x="24296" y="1745"/>
                  </a:lnTo>
                  <a:lnTo>
                    <a:pt x="23769" y="1420"/>
                  </a:lnTo>
                  <a:lnTo>
                    <a:pt x="23404" y="1258"/>
                  </a:lnTo>
                  <a:lnTo>
                    <a:pt x="23039" y="1096"/>
                  </a:lnTo>
                  <a:lnTo>
                    <a:pt x="22309" y="812"/>
                  </a:lnTo>
                  <a:lnTo>
                    <a:pt x="21538" y="650"/>
                  </a:lnTo>
                  <a:lnTo>
                    <a:pt x="20727" y="568"/>
                  </a:lnTo>
                  <a:lnTo>
                    <a:pt x="20281" y="528"/>
                  </a:lnTo>
                  <a:lnTo>
                    <a:pt x="19835" y="568"/>
                  </a:lnTo>
                  <a:lnTo>
                    <a:pt x="19388" y="609"/>
                  </a:lnTo>
                  <a:lnTo>
                    <a:pt x="18861" y="731"/>
                  </a:lnTo>
                  <a:lnTo>
                    <a:pt x="18334" y="852"/>
                  </a:lnTo>
                  <a:lnTo>
                    <a:pt x="17807" y="1096"/>
                  </a:lnTo>
                  <a:lnTo>
                    <a:pt x="17279" y="1339"/>
                  </a:lnTo>
                  <a:lnTo>
                    <a:pt x="17036" y="1501"/>
                  </a:lnTo>
                  <a:lnTo>
                    <a:pt x="16793" y="1664"/>
                  </a:lnTo>
                  <a:lnTo>
                    <a:pt x="16590" y="1866"/>
                  </a:lnTo>
                  <a:lnTo>
                    <a:pt x="16387" y="2069"/>
                  </a:lnTo>
                  <a:lnTo>
                    <a:pt x="16062" y="2515"/>
                  </a:lnTo>
                  <a:lnTo>
                    <a:pt x="15738" y="3043"/>
                  </a:lnTo>
                  <a:lnTo>
                    <a:pt x="15616" y="3245"/>
                  </a:lnTo>
                  <a:lnTo>
                    <a:pt x="15332" y="3935"/>
                  </a:lnTo>
                  <a:lnTo>
                    <a:pt x="14967" y="4868"/>
                  </a:lnTo>
                  <a:lnTo>
                    <a:pt x="14643" y="5557"/>
                  </a:lnTo>
                  <a:lnTo>
                    <a:pt x="14318" y="6247"/>
                  </a:lnTo>
                  <a:lnTo>
                    <a:pt x="13913" y="6936"/>
                  </a:lnTo>
                  <a:lnTo>
                    <a:pt x="13467" y="7545"/>
                  </a:lnTo>
                  <a:lnTo>
                    <a:pt x="12980" y="8072"/>
                  </a:lnTo>
                  <a:lnTo>
                    <a:pt x="12493" y="8518"/>
                  </a:lnTo>
                  <a:lnTo>
                    <a:pt x="11925" y="8883"/>
                  </a:lnTo>
                  <a:lnTo>
                    <a:pt x="11357" y="9208"/>
                  </a:lnTo>
                  <a:lnTo>
                    <a:pt x="10911" y="9370"/>
                  </a:lnTo>
                  <a:lnTo>
                    <a:pt x="10465" y="9492"/>
                  </a:lnTo>
                  <a:lnTo>
                    <a:pt x="10019" y="9532"/>
                  </a:lnTo>
                  <a:lnTo>
                    <a:pt x="9532" y="9573"/>
                  </a:lnTo>
                  <a:lnTo>
                    <a:pt x="9086" y="9532"/>
                  </a:lnTo>
                  <a:lnTo>
                    <a:pt x="8599" y="9532"/>
                  </a:lnTo>
                  <a:lnTo>
                    <a:pt x="7869" y="9451"/>
                  </a:lnTo>
                  <a:lnTo>
                    <a:pt x="6733" y="9330"/>
                  </a:lnTo>
                  <a:lnTo>
                    <a:pt x="5598" y="9248"/>
                  </a:lnTo>
                  <a:lnTo>
                    <a:pt x="4827" y="9248"/>
                  </a:lnTo>
                  <a:lnTo>
                    <a:pt x="4056" y="9330"/>
                  </a:lnTo>
                  <a:lnTo>
                    <a:pt x="3286" y="9492"/>
                  </a:lnTo>
                  <a:lnTo>
                    <a:pt x="2556" y="9695"/>
                  </a:lnTo>
                  <a:lnTo>
                    <a:pt x="1663" y="9979"/>
                  </a:lnTo>
                  <a:lnTo>
                    <a:pt x="1217" y="10141"/>
                  </a:lnTo>
                  <a:lnTo>
                    <a:pt x="812" y="10344"/>
                  </a:lnTo>
                  <a:lnTo>
                    <a:pt x="0" y="10830"/>
                  </a:lnTo>
                  <a:lnTo>
                    <a:pt x="2110" y="14481"/>
                  </a:lnTo>
                  <a:lnTo>
                    <a:pt x="3083" y="14197"/>
                  </a:lnTo>
                  <a:lnTo>
                    <a:pt x="3529" y="14075"/>
                  </a:lnTo>
                  <a:lnTo>
                    <a:pt x="3975" y="13994"/>
                  </a:lnTo>
                  <a:lnTo>
                    <a:pt x="4462" y="13913"/>
                  </a:lnTo>
                  <a:lnTo>
                    <a:pt x="4908" y="13913"/>
                  </a:lnTo>
                  <a:lnTo>
                    <a:pt x="5557" y="13953"/>
                  </a:lnTo>
                  <a:lnTo>
                    <a:pt x="6247" y="14075"/>
                  </a:lnTo>
                  <a:lnTo>
                    <a:pt x="6693" y="14197"/>
                  </a:lnTo>
                  <a:lnTo>
                    <a:pt x="7139" y="14359"/>
                  </a:lnTo>
                  <a:lnTo>
                    <a:pt x="7382" y="14400"/>
                  </a:lnTo>
                  <a:lnTo>
                    <a:pt x="8153" y="14643"/>
                  </a:lnTo>
                  <a:lnTo>
                    <a:pt x="8924" y="14805"/>
                  </a:lnTo>
                  <a:lnTo>
                    <a:pt x="9694" y="14967"/>
                  </a:lnTo>
                  <a:lnTo>
                    <a:pt x="10465" y="15049"/>
                  </a:lnTo>
                  <a:lnTo>
                    <a:pt x="10749" y="15089"/>
                  </a:lnTo>
                  <a:lnTo>
                    <a:pt x="11033" y="15049"/>
                  </a:lnTo>
                  <a:lnTo>
                    <a:pt x="11276" y="15008"/>
                  </a:lnTo>
                  <a:lnTo>
                    <a:pt x="11520" y="14927"/>
                  </a:lnTo>
                  <a:lnTo>
                    <a:pt x="11763" y="14805"/>
                  </a:lnTo>
                  <a:lnTo>
                    <a:pt x="11966" y="14684"/>
                  </a:lnTo>
                  <a:lnTo>
                    <a:pt x="12412" y="14359"/>
                  </a:lnTo>
                  <a:lnTo>
                    <a:pt x="12696" y="14035"/>
                  </a:lnTo>
                  <a:lnTo>
                    <a:pt x="12980" y="13751"/>
                  </a:lnTo>
                  <a:lnTo>
                    <a:pt x="13507" y="13061"/>
                  </a:lnTo>
                  <a:lnTo>
                    <a:pt x="13913" y="12372"/>
                  </a:lnTo>
                  <a:lnTo>
                    <a:pt x="14278" y="11601"/>
                  </a:lnTo>
                  <a:lnTo>
                    <a:pt x="15008" y="10060"/>
                  </a:lnTo>
                  <a:lnTo>
                    <a:pt x="15211" y="9735"/>
                  </a:lnTo>
                  <a:lnTo>
                    <a:pt x="15413" y="9370"/>
                  </a:lnTo>
                  <a:lnTo>
                    <a:pt x="15657" y="9086"/>
                  </a:lnTo>
                  <a:lnTo>
                    <a:pt x="15900" y="8802"/>
                  </a:lnTo>
                  <a:lnTo>
                    <a:pt x="16427" y="8234"/>
                  </a:lnTo>
                  <a:lnTo>
                    <a:pt x="17036" y="7748"/>
                  </a:lnTo>
                  <a:lnTo>
                    <a:pt x="17725" y="7180"/>
                  </a:lnTo>
                  <a:lnTo>
                    <a:pt x="18496" y="6693"/>
                  </a:lnTo>
                  <a:lnTo>
                    <a:pt x="19267" y="6247"/>
                  </a:lnTo>
                  <a:lnTo>
                    <a:pt x="19672" y="6044"/>
                  </a:lnTo>
                  <a:lnTo>
                    <a:pt x="20118" y="5882"/>
                  </a:lnTo>
                  <a:lnTo>
                    <a:pt x="20767" y="5639"/>
                  </a:lnTo>
                  <a:lnTo>
                    <a:pt x="21498" y="5476"/>
                  </a:lnTo>
                  <a:lnTo>
                    <a:pt x="22187" y="5314"/>
                  </a:lnTo>
                  <a:lnTo>
                    <a:pt x="22917" y="5233"/>
                  </a:lnTo>
                  <a:lnTo>
                    <a:pt x="23607" y="5233"/>
                  </a:lnTo>
                  <a:lnTo>
                    <a:pt x="23931" y="5314"/>
                  </a:lnTo>
                  <a:lnTo>
                    <a:pt x="24256" y="5395"/>
                  </a:lnTo>
                  <a:lnTo>
                    <a:pt x="24580" y="5517"/>
                  </a:lnTo>
                  <a:lnTo>
                    <a:pt x="24905" y="5679"/>
                  </a:lnTo>
                  <a:lnTo>
                    <a:pt x="25189" y="5882"/>
                  </a:lnTo>
                  <a:lnTo>
                    <a:pt x="25473" y="6085"/>
                  </a:lnTo>
                  <a:lnTo>
                    <a:pt x="25878" y="6369"/>
                  </a:lnTo>
                  <a:lnTo>
                    <a:pt x="26324" y="6693"/>
                  </a:lnTo>
                  <a:lnTo>
                    <a:pt x="26730" y="6936"/>
                  </a:lnTo>
                  <a:lnTo>
                    <a:pt x="27217" y="7180"/>
                  </a:lnTo>
                  <a:lnTo>
                    <a:pt x="27501" y="7302"/>
                  </a:lnTo>
                  <a:lnTo>
                    <a:pt x="27825" y="7383"/>
                  </a:lnTo>
                  <a:lnTo>
                    <a:pt x="28150" y="7464"/>
                  </a:lnTo>
                  <a:lnTo>
                    <a:pt x="28474" y="7504"/>
                  </a:lnTo>
                  <a:lnTo>
                    <a:pt x="28677" y="7504"/>
                  </a:lnTo>
                  <a:lnTo>
                    <a:pt x="28880" y="7464"/>
                  </a:lnTo>
                  <a:lnTo>
                    <a:pt x="29123" y="7423"/>
                  </a:lnTo>
                  <a:lnTo>
                    <a:pt x="29326" y="7342"/>
                  </a:lnTo>
                  <a:lnTo>
                    <a:pt x="29488" y="7261"/>
                  </a:lnTo>
                  <a:lnTo>
                    <a:pt x="29812" y="7018"/>
                  </a:lnTo>
                  <a:lnTo>
                    <a:pt x="30137" y="6734"/>
                  </a:lnTo>
                  <a:lnTo>
                    <a:pt x="30461" y="6369"/>
                  </a:lnTo>
                  <a:lnTo>
                    <a:pt x="30664" y="6125"/>
                  </a:lnTo>
                  <a:lnTo>
                    <a:pt x="30705" y="5720"/>
                  </a:lnTo>
                  <a:lnTo>
                    <a:pt x="30745" y="5355"/>
                  </a:lnTo>
                  <a:lnTo>
                    <a:pt x="30705" y="4949"/>
                  </a:lnTo>
                  <a:lnTo>
                    <a:pt x="30664" y="4584"/>
                  </a:lnTo>
                  <a:lnTo>
                    <a:pt x="30583" y="4178"/>
                  </a:lnTo>
                  <a:lnTo>
                    <a:pt x="30461" y="3813"/>
                  </a:lnTo>
                  <a:lnTo>
                    <a:pt x="30340" y="3448"/>
                  </a:lnTo>
                  <a:lnTo>
                    <a:pt x="30137" y="3083"/>
                  </a:lnTo>
                  <a:lnTo>
                    <a:pt x="283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55"/>
            <p:cNvSpPr/>
            <p:nvPr/>
          </p:nvSpPr>
          <p:spPr>
            <a:xfrm>
              <a:off x="4803225" y="2175050"/>
              <a:ext cx="684475" cy="432000"/>
            </a:xfrm>
            <a:custGeom>
              <a:rect b="b" l="l" r="r" t="t"/>
              <a:pathLst>
                <a:path extrusionOk="0" h="17280" w="27379">
                  <a:moveTo>
                    <a:pt x="24458" y="0"/>
                  </a:moveTo>
                  <a:lnTo>
                    <a:pt x="24337" y="122"/>
                  </a:lnTo>
                  <a:lnTo>
                    <a:pt x="24053" y="406"/>
                  </a:lnTo>
                  <a:lnTo>
                    <a:pt x="23728" y="690"/>
                  </a:lnTo>
                  <a:lnTo>
                    <a:pt x="23404" y="933"/>
                  </a:lnTo>
                  <a:lnTo>
                    <a:pt x="23079" y="1095"/>
                  </a:lnTo>
                  <a:lnTo>
                    <a:pt x="22714" y="1298"/>
                  </a:lnTo>
                  <a:lnTo>
                    <a:pt x="22309" y="1420"/>
                  </a:lnTo>
                  <a:lnTo>
                    <a:pt x="21944" y="1542"/>
                  </a:lnTo>
                  <a:lnTo>
                    <a:pt x="21538" y="1623"/>
                  </a:lnTo>
                  <a:lnTo>
                    <a:pt x="21051" y="1704"/>
                  </a:lnTo>
                  <a:lnTo>
                    <a:pt x="20564" y="1744"/>
                  </a:lnTo>
                  <a:lnTo>
                    <a:pt x="20199" y="1785"/>
                  </a:lnTo>
                  <a:lnTo>
                    <a:pt x="19550" y="1744"/>
                  </a:lnTo>
                  <a:lnTo>
                    <a:pt x="18901" y="1704"/>
                  </a:lnTo>
                  <a:lnTo>
                    <a:pt x="18090" y="1704"/>
                  </a:lnTo>
                  <a:lnTo>
                    <a:pt x="17320" y="1785"/>
                  </a:lnTo>
                  <a:lnTo>
                    <a:pt x="16590" y="1947"/>
                  </a:lnTo>
                  <a:lnTo>
                    <a:pt x="15819" y="2190"/>
                  </a:lnTo>
                  <a:lnTo>
                    <a:pt x="15251" y="2434"/>
                  </a:lnTo>
                  <a:lnTo>
                    <a:pt x="14683" y="2758"/>
                  </a:lnTo>
                  <a:lnTo>
                    <a:pt x="14196" y="3164"/>
                  </a:lnTo>
                  <a:lnTo>
                    <a:pt x="13750" y="3651"/>
                  </a:lnTo>
                  <a:lnTo>
                    <a:pt x="13264" y="4340"/>
                  </a:lnTo>
                  <a:lnTo>
                    <a:pt x="12817" y="5030"/>
                  </a:lnTo>
                  <a:lnTo>
                    <a:pt x="12452" y="5638"/>
                  </a:lnTo>
                  <a:lnTo>
                    <a:pt x="12087" y="6206"/>
                  </a:lnTo>
                  <a:lnTo>
                    <a:pt x="11803" y="6652"/>
                  </a:lnTo>
                  <a:lnTo>
                    <a:pt x="11519" y="7058"/>
                  </a:lnTo>
                  <a:lnTo>
                    <a:pt x="11276" y="7342"/>
                  </a:lnTo>
                  <a:lnTo>
                    <a:pt x="10587" y="8112"/>
                  </a:lnTo>
                  <a:lnTo>
                    <a:pt x="9897" y="8883"/>
                  </a:lnTo>
                  <a:lnTo>
                    <a:pt x="9491" y="9207"/>
                  </a:lnTo>
                  <a:lnTo>
                    <a:pt x="9086" y="9573"/>
                  </a:lnTo>
                  <a:lnTo>
                    <a:pt x="8680" y="9856"/>
                  </a:lnTo>
                  <a:lnTo>
                    <a:pt x="8234" y="10181"/>
                  </a:lnTo>
                  <a:lnTo>
                    <a:pt x="7666" y="10505"/>
                  </a:lnTo>
                  <a:lnTo>
                    <a:pt x="7179" y="10668"/>
                  </a:lnTo>
                  <a:lnTo>
                    <a:pt x="6693" y="10830"/>
                  </a:lnTo>
                  <a:lnTo>
                    <a:pt x="6206" y="10911"/>
                  </a:lnTo>
                  <a:lnTo>
                    <a:pt x="5719" y="10952"/>
                  </a:lnTo>
                  <a:lnTo>
                    <a:pt x="4381" y="11073"/>
                  </a:lnTo>
                  <a:lnTo>
                    <a:pt x="3042" y="11235"/>
                  </a:lnTo>
                  <a:lnTo>
                    <a:pt x="2677" y="11276"/>
                  </a:lnTo>
                  <a:lnTo>
                    <a:pt x="2312" y="11398"/>
                  </a:lnTo>
                  <a:lnTo>
                    <a:pt x="1988" y="11519"/>
                  </a:lnTo>
                  <a:lnTo>
                    <a:pt x="1663" y="11682"/>
                  </a:lnTo>
                  <a:lnTo>
                    <a:pt x="1339" y="11884"/>
                  </a:lnTo>
                  <a:lnTo>
                    <a:pt x="1055" y="12087"/>
                  </a:lnTo>
                  <a:lnTo>
                    <a:pt x="771" y="12331"/>
                  </a:lnTo>
                  <a:lnTo>
                    <a:pt x="487" y="12574"/>
                  </a:lnTo>
                  <a:lnTo>
                    <a:pt x="244" y="13101"/>
                  </a:lnTo>
                  <a:lnTo>
                    <a:pt x="122" y="13629"/>
                  </a:lnTo>
                  <a:lnTo>
                    <a:pt x="0" y="14196"/>
                  </a:lnTo>
                  <a:lnTo>
                    <a:pt x="0" y="14724"/>
                  </a:lnTo>
                  <a:lnTo>
                    <a:pt x="41" y="15292"/>
                  </a:lnTo>
                  <a:lnTo>
                    <a:pt x="162" y="15819"/>
                  </a:lnTo>
                  <a:lnTo>
                    <a:pt x="325" y="16346"/>
                  </a:lnTo>
                  <a:lnTo>
                    <a:pt x="609" y="16873"/>
                  </a:lnTo>
                  <a:lnTo>
                    <a:pt x="811" y="17279"/>
                  </a:lnTo>
                  <a:lnTo>
                    <a:pt x="1379" y="16792"/>
                  </a:lnTo>
                  <a:lnTo>
                    <a:pt x="1988" y="16306"/>
                  </a:lnTo>
                  <a:lnTo>
                    <a:pt x="2637" y="15941"/>
                  </a:lnTo>
                  <a:lnTo>
                    <a:pt x="3326" y="15616"/>
                  </a:lnTo>
                  <a:lnTo>
                    <a:pt x="4016" y="15413"/>
                  </a:lnTo>
                  <a:lnTo>
                    <a:pt x="4340" y="15332"/>
                  </a:lnTo>
                  <a:lnTo>
                    <a:pt x="4665" y="15292"/>
                  </a:lnTo>
                  <a:lnTo>
                    <a:pt x="5273" y="15292"/>
                  </a:lnTo>
                  <a:lnTo>
                    <a:pt x="7098" y="15170"/>
                  </a:lnTo>
                  <a:lnTo>
                    <a:pt x="8031" y="15089"/>
                  </a:lnTo>
                  <a:lnTo>
                    <a:pt x="8924" y="15008"/>
                  </a:lnTo>
                  <a:lnTo>
                    <a:pt x="9410" y="14927"/>
                  </a:lnTo>
                  <a:lnTo>
                    <a:pt x="9816" y="14764"/>
                  </a:lnTo>
                  <a:lnTo>
                    <a:pt x="10262" y="14561"/>
                  </a:lnTo>
                  <a:lnTo>
                    <a:pt x="10668" y="14278"/>
                  </a:lnTo>
                  <a:lnTo>
                    <a:pt x="11073" y="13953"/>
                  </a:lnTo>
                  <a:lnTo>
                    <a:pt x="11398" y="13588"/>
                  </a:lnTo>
                  <a:lnTo>
                    <a:pt x="11844" y="13020"/>
                  </a:lnTo>
                  <a:lnTo>
                    <a:pt x="12047" y="12615"/>
                  </a:lnTo>
                  <a:lnTo>
                    <a:pt x="12209" y="12209"/>
                  </a:lnTo>
                  <a:lnTo>
                    <a:pt x="12412" y="11398"/>
                  </a:lnTo>
                  <a:lnTo>
                    <a:pt x="12736" y="10303"/>
                  </a:lnTo>
                  <a:lnTo>
                    <a:pt x="13101" y="9207"/>
                  </a:lnTo>
                  <a:lnTo>
                    <a:pt x="13223" y="8883"/>
                  </a:lnTo>
                  <a:lnTo>
                    <a:pt x="13385" y="8518"/>
                  </a:lnTo>
                  <a:lnTo>
                    <a:pt x="13547" y="8193"/>
                  </a:lnTo>
                  <a:lnTo>
                    <a:pt x="13750" y="7910"/>
                  </a:lnTo>
                  <a:lnTo>
                    <a:pt x="14196" y="7342"/>
                  </a:lnTo>
                  <a:lnTo>
                    <a:pt x="14764" y="6814"/>
                  </a:lnTo>
                  <a:lnTo>
                    <a:pt x="15454" y="6287"/>
                  </a:lnTo>
                  <a:lnTo>
                    <a:pt x="15981" y="5922"/>
                  </a:lnTo>
                  <a:lnTo>
                    <a:pt x="16549" y="5598"/>
                  </a:lnTo>
                  <a:lnTo>
                    <a:pt x="17157" y="5314"/>
                  </a:lnTo>
                  <a:lnTo>
                    <a:pt x="17766" y="5070"/>
                  </a:lnTo>
                  <a:lnTo>
                    <a:pt x="18050" y="4989"/>
                  </a:lnTo>
                  <a:lnTo>
                    <a:pt x="18334" y="4908"/>
                  </a:lnTo>
                  <a:lnTo>
                    <a:pt x="18942" y="4867"/>
                  </a:lnTo>
                  <a:lnTo>
                    <a:pt x="19510" y="4867"/>
                  </a:lnTo>
                  <a:lnTo>
                    <a:pt x="20118" y="4908"/>
                  </a:lnTo>
                  <a:lnTo>
                    <a:pt x="20483" y="4989"/>
                  </a:lnTo>
                  <a:lnTo>
                    <a:pt x="20889" y="5070"/>
                  </a:lnTo>
                  <a:lnTo>
                    <a:pt x="21903" y="5395"/>
                  </a:lnTo>
                  <a:lnTo>
                    <a:pt x="22187" y="5476"/>
                  </a:lnTo>
                  <a:lnTo>
                    <a:pt x="22755" y="5598"/>
                  </a:lnTo>
                  <a:lnTo>
                    <a:pt x="23323" y="5719"/>
                  </a:lnTo>
                  <a:lnTo>
                    <a:pt x="23931" y="5760"/>
                  </a:lnTo>
                  <a:lnTo>
                    <a:pt x="24499" y="5719"/>
                  </a:lnTo>
                  <a:lnTo>
                    <a:pt x="24783" y="5679"/>
                  </a:lnTo>
                  <a:lnTo>
                    <a:pt x="25026" y="5638"/>
                  </a:lnTo>
                  <a:lnTo>
                    <a:pt x="25269" y="5557"/>
                  </a:lnTo>
                  <a:lnTo>
                    <a:pt x="25513" y="5476"/>
                  </a:lnTo>
                  <a:lnTo>
                    <a:pt x="25716" y="5314"/>
                  </a:lnTo>
                  <a:lnTo>
                    <a:pt x="25918" y="5192"/>
                  </a:lnTo>
                  <a:lnTo>
                    <a:pt x="26324" y="4827"/>
                  </a:lnTo>
                  <a:lnTo>
                    <a:pt x="26811" y="4259"/>
                  </a:lnTo>
                  <a:lnTo>
                    <a:pt x="27095" y="3813"/>
                  </a:lnTo>
                  <a:lnTo>
                    <a:pt x="27379" y="3326"/>
                  </a:lnTo>
                  <a:lnTo>
                    <a:pt x="26567" y="1866"/>
                  </a:lnTo>
                  <a:lnTo>
                    <a:pt x="26365" y="1582"/>
                  </a:lnTo>
                  <a:lnTo>
                    <a:pt x="26121" y="1298"/>
                  </a:lnTo>
                  <a:lnTo>
                    <a:pt x="25918" y="1014"/>
                  </a:lnTo>
                  <a:lnTo>
                    <a:pt x="25635" y="771"/>
                  </a:lnTo>
                  <a:lnTo>
                    <a:pt x="25351" y="527"/>
                  </a:lnTo>
                  <a:lnTo>
                    <a:pt x="25067" y="325"/>
                  </a:lnTo>
                  <a:lnTo>
                    <a:pt x="24783" y="162"/>
                  </a:lnTo>
                  <a:lnTo>
                    <a:pt x="244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55"/>
            <p:cNvSpPr/>
            <p:nvPr/>
          </p:nvSpPr>
          <p:spPr>
            <a:xfrm>
              <a:off x="5213900" y="2666850"/>
              <a:ext cx="333625" cy="248450"/>
            </a:xfrm>
            <a:custGeom>
              <a:rect b="b" l="l" r="r" t="t"/>
              <a:pathLst>
                <a:path extrusionOk="0" h="9938" w="13345">
                  <a:moveTo>
                    <a:pt x="8883" y="0"/>
                  </a:moveTo>
                  <a:lnTo>
                    <a:pt x="8477" y="81"/>
                  </a:lnTo>
                  <a:lnTo>
                    <a:pt x="7950" y="203"/>
                  </a:lnTo>
                  <a:lnTo>
                    <a:pt x="7423" y="365"/>
                  </a:lnTo>
                  <a:lnTo>
                    <a:pt x="6896" y="527"/>
                  </a:lnTo>
                  <a:lnTo>
                    <a:pt x="6409" y="730"/>
                  </a:lnTo>
                  <a:lnTo>
                    <a:pt x="5882" y="974"/>
                  </a:lnTo>
                  <a:lnTo>
                    <a:pt x="5395" y="1217"/>
                  </a:lnTo>
                  <a:lnTo>
                    <a:pt x="4908" y="1501"/>
                  </a:lnTo>
                  <a:lnTo>
                    <a:pt x="4462" y="1825"/>
                  </a:lnTo>
                  <a:lnTo>
                    <a:pt x="4016" y="2150"/>
                  </a:lnTo>
                  <a:lnTo>
                    <a:pt x="3610" y="2515"/>
                  </a:lnTo>
                  <a:lnTo>
                    <a:pt x="3245" y="2920"/>
                  </a:lnTo>
                  <a:lnTo>
                    <a:pt x="2921" y="3326"/>
                  </a:lnTo>
                  <a:lnTo>
                    <a:pt x="2637" y="3772"/>
                  </a:lnTo>
                  <a:lnTo>
                    <a:pt x="2393" y="4259"/>
                  </a:lnTo>
                  <a:lnTo>
                    <a:pt x="2150" y="4746"/>
                  </a:lnTo>
                  <a:lnTo>
                    <a:pt x="1988" y="5273"/>
                  </a:lnTo>
                  <a:lnTo>
                    <a:pt x="1623" y="6571"/>
                  </a:lnTo>
                  <a:lnTo>
                    <a:pt x="1420" y="7220"/>
                  </a:lnTo>
                  <a:lnTo>
                    <a:pt x="1217" y="7869"/>
                  </a:lnTo>
                  <a:lnTo>
                    <a:pt x="974" y="8477"/>
                  </a:lnTo>
                  <a:lnTo>
                    <a:pt x="690" y="9086"/>
                  </a:lnTo>
                  <a:lnTo>
                    <a:pt x="487" y="9451"/>
                  </a:lnTo>
                  <a:lnTo>
                    <a:pt x="203" y="9775"/>
                  </a:lnTo>
                  <a:lnTo>
                    <a:pt x="0" y="9937"/>
                  </a:lnTo>
                  <a:lnTo>
                    <a:pt x="6247" y="9937"/>
                  </a:lnTo>
                  <a:lnTo>
                    <a:pt x="6733" y="9897"/>
                  </a:lnTo>
                  <a:lnTo>
                    <a:pt x="6855" y="9370"/>
                  </a:lnTo>
                  <a:lnTo>
                    <a:pt x="6977" y="8964"/>
                  </a:lnTo>
                  <a:lnTo>
                    <a:pt x="7139" y="8599"/>
                  </a:lnTo>
                  <a:lnTo>
                    <a:pt x="7301" y="8234"/>
                  </a:lnTo>
                  <a:lnTo>
                    <a:pt x="7545" y="7869"/>
                  </a:lnTo>
                  <a:lnTo>
                    <a:pt x="7747" y="7544"/>
                  </a:lnTo>
                  <a:lnTo>
                    <a:pt x="8031" y="7220"/>
                  </a:lnTo>
                  <a:lnTo>
                    <a:pt x="8559" y="6611"/>
                  </a:lnTo>
                  <a:lnTo>
                    <a:pt x="8842" y="6409"/>
                  </a:lnTo>
                  <a:lnTo>
                    <a:pt x="8964" y="6287"/>
                  </a:lnTo>
                  <a:lnTo>
                    <a:pt x="9370" y="6044"/>
                  </a:lnTo>
                  <a:lnTo>
                    <a:pt x="9775" y="5881"/>
                  </a:lnTo>
                  <a:lnTo>
                    <a:pt x="10140" y="5760"/>
                  </a:lnTo>
                  <a:lnTo>
                    <a:pt x="10505" y="5719"/>
                  </a:lnTo>
                  <a:lnTo>
                    <a:pt x="10871" y="5719"/>
                  </a:lnTo>
                  <a:lnTo>
                    <a:pt x="11236" y="5760"/>
                  </a:lnTo>
                  <a:lnTo>
                    <a:pt x="13345" y="2109"/>
                  </a:lnTo>
                  <a:lnTo>
                    <a:pt x="13061" y="2028"/>
                  </a:lnTo>
                  <a:lnTo>
                    <a:pt x="12777" y="1947"/>
                  </a:lnTo>
                  <a:lnTo>
                    <a:pt x="12493" y="1785"/>
                  </a:lnTo>
                  <a:lnTo>
                    <a:pt x="12209" y="1623"/>
                  </a:lnTo>
                  <a:lnTo>
                    <a:pt x="11682" y="1217"/>
                  </a:lnTo>
                  <a:lnTo>
                    <a:pt x="11236" y="811"/>
                  </a:lnTo>
                  <a:lnTo>
                    <a:pt x="10749" y="446"/>
                  </a:lnTo>
                  <a:lnTo>
                    <a:pt x="10505" y="325"/>
                  </a:lnTo>
                  <a:lnTo>
                    <a:pt x="10262" y="203"/>
                  </a:lnTo>
                  <a:lnTo>
                    <a:pt x="10019" y="122"/>
                  </a:lnTo>
                  <a:lnTo>
                    <a:pt x="9775" y="41"/>
                  </a:lnTo>
                  <a:lnTo>
                    <a:pt x="949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55"/>
            <p:cNvSpPr/>
            <p:nvPr/>
          </p:nvSpPr>
          <p:spPr>
            <a:xfrm>
              <a:off x="5388300" y="2815900"/>
              <a:ext cx="103450" cy="98375"/>
            </a:xfrm>
            <a:custGeom>
              <a:rect b="b" l="l" r="r" t="t"/>
              <a:pathLst>
                <a:path extrusionOk="0" h="3935" w="4138">
                  <a:moveTo>
                    <a:pt x="3651" y="1"/>
                  </a:moveTo>
                  <a:lnTo>
                    <a:pt x="3286" y="41"/>
                  </a:lnTo>
                  <a:lnTo>
                    <a:pt x="2921" y="122"/>
                  </a:lnTo>
                  <a:lnTo>
                    <a:pt x="2597" y="244"/>
                  </a:lnTo>
                  <a:lnTo>
                    <a:pt x="2313" y="406"/>
                  </a:lnTo>
                  <a:lnTo>
                    <a:pt x="2029" y="609"/>
                  </a:lnTo>
                  <a:lnTo>
                    <a:pt x="1745" y="852"/>
                  </a:lnTo>
                  <a:lnTo>
                    <a:pt x="1299" y="1339"/>
                  </a:lnTo>
                  <a:lnTo>
                    <a:pt x="893" y="1866"/>
                  </a:lnTo>
                  <a:lnTo>
                    <a:pt x="528" y="2434"/>
                  </a:lnTo>
                  <a:lnTo>
                    <a:pt x="244" y="3043"/>
                  </a:lnTo>
                  <a:lnTo>
                    <a:pt x="82" y="3489"/>
                  </a:lnTo>
                  <a:lnTo>
                    <a:pt x="1" y="3935"/>
                  </a:lnTo>
                  <a:lnTo>
                    <a:pt x="487" y="3813"/>
                  </a:lnTo>
                  <a:lnTo>
                    <a:pt x="934" y="3651"/>
                  </a:lnTo>
                  <a:lnTo>
                    <a:pt x="1380" y="3448"/>
                  </a:lnTo>
                  <a:lnTo>
                    <a:pt x="1785" y="3205"/>
                  </a:lnTo>
                  <a:lnTo>
                    <a:pt x="2191" y="2880"/>
                  </a:lnTo>
                  <a:lnTo>
                    <a:pt x="2556" y="2556"/>
                  </a:lnTo>
                  <a:lnTo>
                    <a:pt x="2881" y="2150"/>
                  </a:lnTo>
                  <a:lnTo>
                    <a:pt x="3164" y="1745"/>
                  </a:lnTo>
                  <a:lnTo>
                    <a:pt x="4138" y="41"/>
                  </a:lnTo>
                  <a:lnTo>
                    <a:pt x="3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55"/>
            <p:cNvSpPr/>
            <p:nvPr/>
          </p:nvSpPr>
          <p:spPr>
            <a:xfrm>
              <a:off x="4909700" y="2165925"/>
              <a:ext cx="198750" cy="163275"/>
            </a:xfrm>
            <a:custGeom>
              <a:rect b="b" l="l" r="r" t="t"/>
              <a:pathLst>
                <a:path extrusionOk="0" h="6531" w="7950">
                  <a:moveTo>
                    <a:pt x="7707" y="0"/>
                  </a:moveTo>
                  <a:lnTo>
                    <a:pt x="7463" y="974"/>
                  </a:lnTo>
                  <a:lnTo>
                    <a:pt x="7139" y="1947"/>
                  </a:lnTo>
                  <a:lnTo>
                    <a:pt x="6855" y="2596"/>
                  </a:lnTo>
                  <a:lnTo>
                    <a:pt x="6652" y="3042"/>
                  </a:lnTo>
                  <a:lnTo>
                    <a:pt x="6368" y="3488"/>
                  </a:lnTo>
                  <a:lnTo>
                    <a:pt x="6044" y="3894"/>
                  </a:lnTo>
                  <a:lnTo>
                    <a:pt x="5679" y="4259"/>
                  </a:lnTo>
                  <a:lnTo>
                    <a:pt x="5070" y="4746"/>
                  </a:lnTo>
                  <a:lnTo>
                    <a:pt x="4462" y="5151"/>
                  </a:lnTo>
                  <a:lnTo>
                    <a:pt x="3813" y="5557"/>
                  </a:lnTo>
                  <a:lnTo>
                    <a:pt x="3123" y="5881"/>
                  </a:lnTo>
                  <a:lnTo>
                    <a:pt x="2677" y="6084"/>
                  </a:lnTo>
                  <a:lnTo>
                    <a:pt x="2231" y="6206"/>
                  </a:lnTo>
                  <a:lnTo>
                    <a:pt x="1663" y="6287"/>
                  </a:lnTo>
                  <a:lnTo>
                    <a:pt x="933" y="6287"/>
                  </a:lnTo>
                  <a:lnTo>
                    <a:pt x="203" y="6206"/>
                  </a:lnTo>
                  <a:lnTo>
                    <a:pt x="122" y="6206"/>
                  </a:lnTo>
                  <a:lnTo>
                    <a:pt x="0" y="6449"/>
                  </a:lnTo>
                  <a:lnTo>
                    <a:pt x="325" y="6490"/>
                  </a:lnTo>
                  <a:lnTo>
                    <a:pt x="690" y="6530"/>
                  </a:lnTo>
                  <a:lnTo>
                    <a:pt x="1582" y="6530"/>
                  </a:lnTo>
                  <a:lnTo>
                    <a:pt x="1988" y="6490"/>
                  </a:lnTo>
                  <a:lnTo>
                    <a:pt x="2353" y="6409"/>
                  </a:lnTo>
                  <a:lnTo>
                    <a:pt x="2718" y="6287"/>
                  </a:lnTo>
                  <a:lnTo>
                    <a:pt x="3285" y="6084"/>
                  </a:lnTo>
                  <a:lnTo>
                    <a:pt x="3853" y="5800"/>
                  </a:lnTo>
                  <a:lnTo>
                    <a:pt x="4299" y="5557"/>
                  </a:lnTo>
                  <a:lnTo>
                    <a:pt x="4705" y="5273"/>
                  </a:lnTo>
                  <a:lnTo>
                    <a:pt x="5151" y="4989"/>
                  </a:lnTo>
                  <a:lnTo>
                    <a:pt x="5597" y="4624"/>
                  </a:lnTo>
                  <a:lnTo>
                    <a:pt x="6003" y="4259"/>
                  </a:lnTo>
                  <a:lnTo>
                    <a:pt x="6368" y="3813"/>
                  </a:lnTo>
                  <a:lnTo>
                    <a:pt x="6652" y="3448"/>
                  </a:lnTo>
                  <a:lnTo>
                    <a:pt x="6895" y="3083"/>
                  </a:lnTo>
                  <a:lnTo>
                    <a:pt x="7098" y="2637"/>
                  </a:lnTo>
                  <a:lnTo>
                    <a:pt x="7301" y="2190"/>
                  </a:lnTo>
                  <a:lnTo>
                    <a:pt x="7666" y="1095"/>
                  </a:lnTo>
                  <a:lnTo>
                    <a:pt x="79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55"/>
            <p:cNvSpPr/>
            <p:nvPr/>
          </p:nvSpPr>
          <p:spPr>
            <a:xfrm>
              <a:off x="4823500" y="2258200"/>
              <a:ext cx="668250" cy="353900"/>
            </a:xfrm>
            <a:custGeom>
              <a:rect b="b" l="l" r="r" t="t"/>
              <a:pathLst>
                <a:path extrusionOk="0" h="14156" w="26730">
                  <a:moveTo>
                    <a:pt x="26568" y="0"/>
                  </a:moveTo>
                  <a:lnTo>
                    <a:pt x="26284" y="487"/>
                  </a:lnTo>
                  <a:lnTo>
                    <a:pt x="26000" y="933"/>
                  </a:lnTo>
                  <a:lnTo>
                    <a:pt x="25513" y="1501"/>
                  </a:lnTo>
                  <a:lnTo>
                    <a:pt x="25107" y="1866"/>
                  </a:lnTo>
                  <a:lnTo>
                    <a:pt x="24905" y="1988"/>
                  </a:lnTo>
                  <a:lnTo>
                    <a:pt x="24702" y="2150"/>
                  </a:lnTo>
                  <a:lnTo>
                    <a:pt x="24458" y="2231"/>
                  </a:lnTo>
                  <a:lnTo>
                    <a:pt x="24215" y="2312"/>
                  </a:lnTo>
                  <a:lnTo>
                    <a:pt x="23972" y="2353"/>
                  </a:lnTo>
                  <a:lnTo>
                    <a:pt x="23688" y="2393"/>
                  </a:lnTo>
                  <a:lnTo>
                    <a:pt x="23120" y="2434"/>
                  </a:lnTo>
                  <a:lnTo>
                    <a:pt x="22512" y="2393"/>
                  </a:lnTo>
                  <a:lnTo>
                    <a:pt x="21944" y="2272"/>
                  </a:lnTo>
                  <a:lnTo>
                    <a:pt x="21376" y="2150"/>
                  </a:lnTo>
                  <a:lnTo>
                    <a:pt x="21092" y="2069"/>
                  </a:lnTo>
                  <a:lnTo>
                    <a:pt x="20078" y="1744"/>
                  </a:lnTo>
                  <a:lnTo>
                    <a:pt x="19672" y="1663"/>
                  </a:lnTo>
                  <a:lnTo>
                    <a:pt x="19307" y="1582"/>
                  </a:lnTo>
                  <a:lnTo>
                    <a:pt x="18699" y="1541"/>
                  </a:lnTo>
                  <a:lnTo>
                    <a:pt x="18131" y="1541"/>
                  </a:lnTo>
                  <a:lnTo>
                    <a:pt x="17523" y="1582"/>
                  </a:lnTo>
                  <a:lnTo>
                    <a:pt x="17239" y="1663"/>
                  </a:lnTo>
                  <a:lnTo>
                    <a:pt x="16955" y="1744"/>
                  </a:lnTo>
                  <a:lnTo>
                    <a:pt x="16346" y="1988"/>
                  </a:lnTo>
                  <a:lnTo>
                    <a:pt x="15738" y="2272"/>
                  </a:lnTo>
                  <a:lnTo>
                    <a:pt x="15170" y="2596"/>
                  </a:lnTo>
                  <a:lnTo>
                    <a:pt x="14643" y="2961"/>
                  </a:lnTo>
                  <a:lnTo>
                    <a:pt x="13953" y="3488"/>
                  </a:lnTo>
                  <a:lnTo>
                    <a:pt x="13385" y="4016"/>
                  </a:lnTo>
                  <a:lnTo>
                    <a:pt x="12939" y="4584"/>
                  </a:lnTo>
                  <a:lnTo>
                    <a:pt x="12736" y="4867"/>
                  </a:lnTo>
                  <a:lnTo>
                    <a:pt x="12574" y="5192"/>
                  </a:lnTo>
                  <a:lnTo>
                    <a:pt x="12412" y="5557"/>
                  </a:lnTo>
                  <a:lnTo>
                    <a:pt x="12290" y="5881"/>
                  </a:lnTo>
                  <a:lnTo>
                    <a:pt x="11925" y="6977"/>
                  </a:lnTo>
                  <a:lnTo>
                    <a:pt x="11601" y="8072"/>
                  </a:lnTo>
                  <a:lnTo>
                    <a:pt x="11398" y="8883"/>
                  </a:lnTo>
                  <a:lnTo>
                    <a:pt x="11236" y="9289"/>
                  </a:lnTo>
                  <a:lnTo>
                    <a:pt x="11033" y="9694"/>
                  </a:lnTo>
                  <a:lnTo>
                    <a:pt x="10587" y="10262"/>
                  </a:lnTo>
                  <a:lnTo>
                    <a:pt x="10262" y="10627"/>
                  </a:lnTo>
                  <a:lnTo>
                    <a:pt x="9857" y="10952"/>
                  </a:lnTo>
                  <a:lnTo>
                    <a:pt x="9451" y="11235"/>
                  </a:lnTo>
                  <a:lnTo>
                    <a:pt x="9005" y="11438"/>
                  </a:lnTo>
                  <a:lnTo>
                    <a:pt x="8599" y="11601"/>
                  </a:lnTo>
                  <a:lnTo>
                    <a:pt x="8113" y="11682"/>
                  </a:lnTo>
                  <a:lnTo>
                    <a:pt x="7220" y="11763"/>
                  </a:lnTo>
                  <a:lnTo>
                    <a:pt x="6287" y="11844"/>
                  </a:lnTo>
                  <a:lnTo>
                    <a:pt x="4462" y="11966"/>
                  </a:lnTo>
                  <a:lnTo>
                    <a:pt x="3854" y="11966"/>
                  </a:lnTo>
                  <a:lnTo>
                    <a:pt x="3529" y="12006"/>
                  </a:lnTo>
                  <a:lnTo>
                    <a:pt x="3205" y="12087"/>
                  </a:lnTo>
                  <a:lnTo>
                    <a:pt x="2515" y="12290"/>
                  </a:lnTo>
                  <a:lnTo>
                    <a:pt x="1826" y="12615"/>
                  </a:lnTo>
                  <a:lnTo>
                    <a:pt x="1177" y="12980"/>
                  </a:lnTo>
                  <a:lnTo>
                    <a:pt x="568" y="13466"/>
                  </a:lnTo>
                  <a:lnTo>
                    <a:pt x="0" y="13953"/>
                  </a:lnTo>
                  <a:lnTo>
                    <a:pt x="122" y="14156"/>
                  </a:lnTo>
                  <a:lnTo>
                    <a:pt x="203" y="14075"/>
                  </a:lnTo>
                  <a:lnTo>
                    <a:pt x="649" y="13710"/>
                  </a:lnTo>
                  <a:lnTo>
                    <a:pt x="1136" y="13304"/>
                  </a:lnTo>
                  <a:lnTo>
                    <a:pt x="1461" y="13061"/>
                  </a:lnTo>
                  <a:lnTo>
                    <a:pt x="1826" y="12858"/>
                  </a:lnTo>
                  <a:lnTo>
                    <a:pt x="2191" y="12655"/>
                  </a:lnTo>
                  <a:lnTo>
                    <a:pt x="2556" y="12533"/>
                  </a:lnTo>
                  <a:lnTo>
                    <a:pt x="2961" y="12412"/>
                  </a:lnTo>
                  <a:lnTo>
                    <a:pt x="3570" y="12249"/>
                  </a:lnTo>
                  <a:lnTo>
                    <a:pt x="4178" y="12209"/>
                  </a:lnTo>
                  <a:lnTo>
                    <a:pt x="6044" y="12128"/>
                  </a:lnTo>
                  <a:lnTo>
                    <a:pt x="7910" y="11966"/>
                  </a:lnTo>
                  <a:lnTo>
                    <a:pt x="8275" y="11884"/>
                  </a:lnTo>
                  <a:lnTo>
                    <a:pt x="8640" y="11803"/>
                  </a:lnTo>
                  <a:lnTo>
                    <a:pt x="8964" y="11722"/>
                  </a:lnTo>
                  <a:lnTo>
                    <a:pt x="9329" y="11560"/>
                  </a:lnTo>
                  <a:lnTo>
                    <a:pt x="9613" y="11398"/>
                  </a:lnTo>
                  <a:lnTo>
                    <a:pt x="9938" y="11195"/>
                  </a:lnTo>
                  <a:lnTo>
                    <a:pt x="10222" y="10992"/>
                  </a:lnTo>
                  <a:lnTo>
                    <a:pt x="10506" y="10708"/>
                  </a:lnTo>
                  <a:lnTo>
                    <a:pt x="10790" y="10384"/>
                  </a:lnTo>
                  <a:lnTo>
                    <a:pt x="11073" y="9978"/>
                  </a:lnTo>
                  <a:lnTo>
                    <a:pt x="11317" y="9613"/>
                  </a:lnTo>
                  <a:lnTo>
                    <a:pt x="11560" y="9167"/>
                  </a:lnTo>
                  <a:lnTo>
                    <a:pt x="11641" y="8883"/>
                  </a:lnTo>
                  <a:lnTo>
                    <a:pt x="11722" y="8558"/>
                  </a:lnTo>
                  <a:lnTo>
                    <a:pt x="12047" y="7342"/>
                  </a:lnTo>
                  <a:lnTo>
                    <a:pt x="12453" y="6125"/>
                  </a:lnTo>
                  <a:lnTo>
                    <a:pt x="12696" y="5516"/>
                  </a:lnTo>
                  <a:lnTo>
                    <a:pt x="13020" y="4949"/>
                  </a:lnTo>
                  <a:lnTo>
                    <a:pt x="13385" y="4421"/>
                  </a:lnTo>
                  <a:lnTo>
                    <a:pt x="13832" y="3935"/>
                  </a:lnTo>
                  <a:lnTo>
                    <a:pt x="14116" y="3651"/>
                  </a:lnTo>
                  <a:lnTo>
                    <a:pt x="14643" y="3245"/>
                  </a:lnTo>
                  <a:lnTo>
                    <a:pt x="15251" y="2839"/>
                  </a:lnTo>
                  <a:lnTo>
                    <a:pt x="15860" y="2515"/>
                  </a:lnTo>
                  <a:lnTo>
                    <a:pt x="16468" y="2190"/>
                  </a:lnTo>
                  <a:lnTo>
                    <a:pt x="16833" y="2028"/>
                  </a:lnTo>
                  <a:lnTo>
                    <a:pt x="17198" y="1907"/>
                  </a:lnTo>
                  <a:lnTo>
                    <a:pt x="17563" y="1825"/>
                  </a:lnTo>
                  <a:lnTo>
                    <a:pt x="17928" y="1785"/>
                  </a:lnTo>
                  <a:lnTo>
                    <a:pt x="18658" y="1785"/>
                  </a:lnTo>
                  <a:lnTo>
                    <a:pt x="19388" y="1866"/>
                  </a:lnTo>
                  <a:lnTo>
                    <a:pt x="20119" y="1988"/>
                  </a:lnTo>
                  <a:lnTo>
                    <a:pt x="20849" y="2231"/>
                  </a:lnTo>
                  <a:lnTo>
                    <a:pt x="21457" y="2434"/>
                  </a:lnTo>
                  <a:lnTo>
                    <a:pt x="22065" y="2555"/>
                  </a:lnTo>
                  <a:lnTo>
                    <a:pt x="22674" y="2637"/>
                  </a:lnTo>
                  <a:lnTo>
                    <a:pt x="23323" y="2677"/>
                  </a:lnTo>
                  <a:lnTo>
                    <a:pt x="23485" y="2677"/>
                  </a:lnTo>
                  <a:lnTo>
                    <a:pt x="23931" y="2637"/>
                  </a:lnTo>
                  <a:lnTo>
                    <a:pt x="24377" y="2515"/>
                  </a:lnTo>
                  <a:lnTo>
                    <a:pt x="24742" y="2393"/>
                  </a:lnTo>
                  <a:lnTo>
                    <a:pt x="25107" y="2150"/>
                  </a:lnTo>
                  <a:lnTo>
                    <a:pt x="25391" y="1947"/>
                  </a:lnTo>
                  <a:lnTo>
                    <a:pt x="25797" y="1541"/>
                  </a:lnTo>
                  <a:lnTo>
                    <a:pt x="26284" y="933"/>
                  </a:lnTo>
                  <a:lnTo>
                    <a:pt x="26730" y="244"/>
                  </a:lnTo>
                  <a:lnTo>
                    <a:pt x="265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55"/>
            <p:cNvSpPr/>
            <p:nvPr/>
          </p:nvSpPr>
          <p:spPr>
            <a:xfrm>
              <a:off x="4862025" y="2401175"/>
              <a:ext cx="711875" cy="276850"/>
            </a:xfrm>
            <a:custGeom>
              <a:rect b="b" l="l" r="r" t="t"/>
              <a:pathLst>
                <a:path extrusionOk="0" h="11074" w="28475">
                  <a:moveTo>
                    <a:pt x="28312" y="0"/>
                  </a:moveTo>
                  <a:lnTo>
                    <a:pt x="28312" y="41"/>
                  </a:lnTo>
                  <a:lnTo>
                    <a:pt x="27906" y="609"/>
                  </a:lnTo>
                  <a:lnTo>
                    <a:pt x="27501" y="1136"/>
                  </a:lnTo>
                  <a:lnTo>
                    <a:pt x="27176" y="1501"/>
                  </a:lnTo>
                  <a:lnTo>
                    <a:pt x="26974" y="1663"/>
                  </a:lnTo>
                  <a:lnTo>
                    <a:pt x="26811" y="1785"/>
                  </a:lnTo>
                  <a:lnTo>
                    <a:pt x="26609" y="1866"/>
                  </a:lnTo>
                  <a:lnTo>
                    <a:pt x="26406" y="1947"/>
                  </a:lnTo>
                  <a:lnTo>
                    <a:pt x="26203" y="2028"/>
                  </a:lnTo>
                  <a:lnTo>
                    <a:pt x="26000" y="2069"/>
                  </a:lnTo>
                  <a:lnTo>
                    <a:pt x="25554" y="2069"/>
                  </a:lnTo>
                  <a:lnTo>
                    <a:pt x="25311" y="2028"/>
                  </a:lnTo>
                  <a:lnTo>
                    <a:pt x="24986" y="1947"/>
                  </a:lnTo>
                  <a:lnTo>
                    <a:pt x="24662" y="1825"/>
                  </a:lnTo>
                  <a:lnTo>
                    <a:pt x="24094" y="1501"/>
                  </a:lnTo>
                  <a:lnTo>
                    <a:pt x="23404" y="1176"/>
                  </a:lnTo>
                  <a:lnTo>
                    <a:pt x="22715" y="893"/>
                  </a:lnTo>
                  <a:lnTo>
                    <a:pt x="22025" y="730"/>
                  </a:lnTo>
                  <a:lnTo>
                    <a:pt x="21295" y="609"/>
                  </a:lnTo>
                  <a:lnTo>
                    <a:pt x="20606" y="528"/>
                  </a:lnTo>
                  <a:lnTo>
                    <a:pt x="19875" y="568"/>
                  </a:lnTo>
                  <a:lnTo>
                    <a:pt x="19145" y="690"/>
                  </a:lnTo>
                  <a:lnTo>
                    <a:pt x="18415" y="852"/>
                  </a:lnTo>
                  <a:lnTo>
                    <a:pt x="17888" y="1055"/>
                  </a:lnTo>
                  <a:lnTo>
                    <a:pt x="17442" y="1298"/>
                  </a:lnTo>
                  <a:lnTo>
                    <a:pt x="16996" y="1542"/>
                  </a:lnTo>
                  <a:lnTo>
                    <a:pt x="16631" y="1866"/>
                  </a:lnTo>
                  <a:lnTo>
                    <a:pt x="16266" y="2231"/>
                  </a:lnTo>
                  <a:lnTo>
                    <a:pt x="15941" y="2637"/>
                  </a:lnTo>
                  <a:lnTo>
                    <a:pt x="15698" y="3083"/>
                  </a:lnTo>
                  <a:lnTo>
                    <a:pt x="15454" y="3570"/>
                  </a:lnTo>
                  <a:lnTo>
                    <a:pt x="14968" y="4746"/>
                  </a:lnTo>
                  <a:lnTo>
                    <a:pt x="14724" y="5354"/>
                  </a:lnTo>
                  <a:lnTo>
                    <a:pt x="14440" y="5922"/>
                  </a:lnTo>
                  <a:lnTo>
                    <a:pt x="14075" y="6571"/>
                  </a:lnTo>
                  <a:lnTo>
                    <a:pt x="13670" y="7220"/>
                  </a:lnTo>
                  <a:lnTo>
                    <a:pt x="13223" y="7828"/>
                  </a:lnTo>
                  <a:lnTo>
                    <a:pt x="12980" y="8112"/>
                  </a:lnTo>
                  <a:lnTo>
                    <a:pt x="12696" y="8356"/>
                  </a:lnTo>
                  <a:lnTo>
                    <a:pt x="12331" y="8640"/>
                  </a:lnTo>
                  <a:lnTo>
                    <a:pt x="12007" y="8883"/>
                  </a:lnTo>
                  <a:lnTo>
                    <a:pt x="11642" y="9086"/>
                  </a:lnTo>
                  <a:lnTo>
                    <a:pt x="11236" y="9289"/>
                  </a:lnTo>
                  <a:lnTo>
                    <a:pt x="10871" y="9410"/>
                  </a:lnTo>
                  <a:lnTo>
                    <a:pt x="10465" y="9491"/>
                  </a:lnTo>
                  <a:lnTo>
                    <a:pt x="10019" y="9532"/>
                  </a:lnTo>
                  <a:lnTo>
                    <a:pt x="9573" y="9573"/>
                  </a:lnTo>
                  <a:lnTo>
                    <a:pt x="8802" y="9532"/>
                  </a:lnTo>
                  <a:lnTo>
                    <a:pt x="6896" y="9329"/>
                  </a:lnTo>
                  <a:lnTo>
                    <a:pt x="6531" y="9289"/>
                  </a:lnTo>
                  <a:lnTo>
                    <a:pt x="5923" y="9248"/>
                  </a:lnTo>
                  <a:lnTo>
                    <a:pt x="4787" y="9248"/>
                  </a:lnTo>
                  <a:lnTo>
                    <a:pt x="4219" y="9329"/>
                  </a:lnTo>
                  <a:lnTo>
                    <a:pt x="4138" y="9329"/>
                  </a:lnTo>
                  <a:lnTo>
                    <a:pt x="4016" y="9370"/>
                  </a:lnTo>
                  <a:lnTo>
                    <a:pt x="3327" y="9491"/>
                  </a:lnTo>
                  <a:lnTo>
                    <a:pt x="2597" y="9694"/>
                  </a:lnTo>
                  <a:lnTo>
                    <a:pt x="1907" y="9938"/>
                  </a:lnTo>
                  <a:lnTo>
                    <a:pt x="1218" y="10181"/>
                  </a:lnTo>
                  <a:lnTo>
                    <a:pt x="650" y="10465"/>
                  </a:lnTo>
                  <a:lnTo>
                    <a:pt x="82" y="10789"/>
                  </a:lnTo>
                  <a:lnTo>
                    <a:pt x="1" y="10870"/>
                  </a:lnTo>
                  <a:lnTo>
                    <a:pt x="122" y="11073"/>
                  </a:lnTo>
                  <a:lnTo>
                    <a:pt x="934" y="10587"/>
                  </a:lnTo>
                  <a:lnTo>
                    <a:pt x="1339" y="10384"/>
                  </a:lnTo>
                  <a:lnTo>
                    <a:pt x="1785" y="10222"/>
                  </a:lnTo>
                  <a:lnTo>
                    <a:pt x="2678" y="9938"/>
                  </a:lnTo>
                  <a:lnTo>
                    <a:pt x="3408" y="9735"/>
                  </a:lnTo>
                  <a:lnTo>
                    <a:pt x="4178" y="9573"/>
                  </a:lnTo>
                  <a:lnTo>
                    <a:pt x="4949" y="9491"/>
                  </a:lnTo>
                  <a:lnTo>
                    <a:pt x="5720" y="9491"/>
                  </a:lnTo>
                  <a:lnTo>
                    <a:pt x="6855" y="9573"/>
                  </a:lnTo>
                  <a:lnTo>
                    <a:pt x="7991" y="9694"/>
                  </a:lnTo>
                  <a:lnTo>
                    <a:pt x="8721" y="9775"/>
                  </a:lnTo>
                  <a:lnTo>
                    <a:pt x="9208" y="9775"/>
                  </a:lnTo>
                  <a:lnTo>
                    <a:pt x="9654" y="9816"/>
                  </a:lnTo>
                  <a:lnTo>
                    <a:pt x="10141" y="9775"/>
                  </a:lnTo>
                  <a:lnTo>
                    <a:pt x="10587" y="9735"/>
                  </a:lnTo>
                  <a:lnTo>
                    <a:pt x="11033" y="9613"/>
                  </a:lnTo>
                  <a:lnTo>
                    <a:pt x="11479" y="9451"/>
                  </a:lnTo>
                  <a:lnTo>
                    <a:pt x="12047" y="9126"/>
                  </a:lnTo>
                  <a:lnTo>
                    <a:pt x="12615" y="8761"/>
                  </a:lnTo>
                  <a:lnTo>
                    <a:pt x="13102" y="8315"/>
                  </a:lnTo>
                  <a:lnTo>
                    <a:pt x="13589" y="7788"/>
                  </a:lnTo>
                  <a:lnTo>
                    <a:pt x="14035" y="7179"/>
                  </a:lnTo>
                  <a:lnTo>
                    <a:pt x="14440" y="6490"/>
                  </a:lnTo>
                  <a:lnTo>
                    <a:pt x="14765" y="5800"/>
                  </a:lnTo>
                  <a:lnTo>
                    <a:pt x="15089" y="5111"/>
                  </a:lnTo>
                  <a:lnTo>
                    <a:pt x="15454" y="4178"/>
                  </a:lnTo>
                  <a:lnTo>
                    <a:pt x="15738" y="3488"/>
                  </a:lnTo>
                  <a:lnTo>
                    <a:pt x="15860" y="3286"/>
                  </a:lnTo>
                  <a:lnTo>
                    <a:pt x="16184" y="2758"/>
                  </a:lnTo>
                  <a:lnTo>
                    <a:pt x="16509" y="2312"/>
                  </a:lnTo>
                  <a:lnTo>
                    <a:pt x="16712" y="2109"/>
                  </a:lnTo>
                  <a:lnTo>
                    <a:pt x="16915" y="1907"/>
                  </a:lnTo>
                  <a:lnTo>
                    <a:pt x="17158" y="1744"/>
                  </a:lnTo>
                  <a:lnTo>
                    <a:pt x="17401" y="1582"/>
                  </a:lnTo>
                  <a:lnTo>
                    <a:pt x="17929" y="1339"/>
                  </a:lnTo>
                  <a:lnTo>
                    <a:pt x="18456" y="1095"/>
                  </a:lnTo>
                  <a:lnTo>
                    <a:pt x="18983" y="974"/>
                  </a:lnTo>
                  <a:lnTo>
                    <a:pt x="19510" y="852"/>
                  </a:lnTo>
                  <a:lnTo>
                    <a:pt x="19957" y="811"/>
                  </a:lnTo>
                  <a:lnTo>
                    <a:pt x="20403" y="771"/>
                  </a:lnTo>
                  <a:lnTo>
                    <a:pt x="20849" y="811"/>
                  </a:lnTo>
                  <a:lnTo>
                    <a:pt x="21660" y="893"/>
                  </a:lnTo>
                  <a:lnTo>
                    <a:pt x="22431" y="1055"/>
                  </a:lnTo>
                  <a:lnTo>
                    <a:pt x="23161" y="1339"/>
                  </a:lnTo>
                  <a:lnTo>
                    <a:pt x="23526" y="1501"/>
                  </a:lnTo>
                  <a:lnTo>
                    <a:pt x="23891" y="1663"/>
                  </a:lnTo>
                  <a:lnTo>
                    <a:pt x="24418" y="1988"/>
                  </a:lnTo>
                  <a:lnTo>
                    <a:pt x="24702" y="2109"/>
                  </a:lnTo>
                  <a:lnTo>
                    <a:pt x="24986" y="2190"/>
                  </a:lnTo>
                  <a:lnTo>
                    <a:pt x="25311" y="2272"/>
                  </a:lnTo>
                  <a:lnTo>
                    <a:pt x="25595" y="2312"/>
                  </a:lnTo>
                  <a:lnTo>
                    <a:pt x="25878" y="2312"/>
                  </a:lnTo>
                  <a:lnTo>
                    <a:pt x="26203" y="2272"/>
                  </a:lnTo>
                  <a:lnTo>
                    <a:pt x="26487" y="2231"/>
                  </a:lnTo>
                  <a:lnTo>
                    <a:pt x="26730" y="2109"/>
                  </a:lnTo>
                  <a:lnTo>
                    <a:pt x="27014" y="1947"/>
                  </a:lnTo>
                  <a:lnTo>
                    <a:pt x="27257" y="1744"/>
                  </a:lnTo>
                  <a:lnTo>
                    <a:pt x="27582" y="1420"/>
                  </a:lnTo>
                  <a:lnTo>
                    <a:pt x="27866" y="1095"/>
                  </a:lnTo>
                  <a:lnTo>
                    <a:pt x="28150" y="730"/>
                  </a:lnTo>
                  <a:lnTo>
                    <a:pt x="28393" y="325"/>
                  </a:lnTo>
                  <a:lnTo>
                    <a:pt x="28474" y="244"/>
                  </a:lnTo>
                  <a:lnTo>
                    <a:pt x="283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55"/>
            <p:cNvSpPr/>
            <p:nvPr/>
          </p:nvSpPr>
          <p:spPr>
            <a:xfrm>
              <a:off x="4815375" y="2173025"/>
              <a:ext cx="599325" cy="316375"/>
            </a:xfrm>
            <a:custGeom>
              <a:rect b="b" l="l" r="r" t="t"/>
              <a:pathLst>
                <a:path extrusionOk="0" h="12655" w="23973">
                  <a:moveTo>
                    <a:pt x="23729" y="0"/>
                  </a:moveTo>
                  <a:lnTo>
                    <a:pt x="23283" y="406"/>
                  </a:lnTo>
                  <a:lnTo>
                    <a:pt x="22796" y="811"/>
                  </a:lnTo>
                  <a:lnTo>
                    <a:pt x="22350" y="1055"/>
                  </a:lnTo>
                  <a:lnTo>
                    <a:pt x="21863" y="1217"/>
                  </a:lnTo>
                  <a:lnTo>
                    <a:pt x="21417" y="1379"/>
                  </a:lnTo>
                  <a:lnTo>
                    <a:pt x="20930" y="1501"/>
                  </a:lnTo>
                  <a:lnTo>
                    <a:pt x="20444" y="1582"/>
                  </a:lnTo>
                  <a:lnTo>
                    <a:pt x="19957" y="1623"/>
                  </a:lnTo>
                  <a:lnTo>
                    <a:pt x="19470" y="1623"/>
                  </a:lnTo>
                  <a:lnTo>
                    <a:pt x="18983" y="1582"/>
                  </a:lnTo>
                  <a:lnTo>
                    <a:pt x="18213" y="1541"/>
                  </a:lnTo>
                  <a:lnTo>
                    <a:pt x="17483" y="1582"/>
                  </a:lnTo>
                  <a:lnTo>
                    <a:pt x="16752" y="1663"/>
                  </a:lnTo>
                  <a:lnTo>
                    <a:pt x="16387" y="1704"/>
                  </a:lnTo>
                  <a:lnTo>
                    <a:pt x="16022" y="1785"/>
                  </a:lnTo>
                  <a:lnTo>
                    <a:pt x="15495" y="1947"/>
                  </a:lnTo>
                  <a:lnTo>
                    <a:pt x="15008" y="2150"/>
                  </a:lnTo>
                  <a:lnTo>
                    <a:pt x="14765" y="2271"/>
                  </a:lnTo>
                  <a:lnTo>
                    <a:pt x="14278" y="2515"/>
                  </a:lnTo>
                  <a:lnTo>
                    <a:pt x="14075" y="2637"/>
                  </a:lnTo>
                  <a:lnTo>
                    <a:pt x="13548" y="3083"/>
                  </a:lnTo>
                  <a:lnTo>
                    <a:pt x="13264" y="3367"/>
                  </a:lnTo>
                  <a:lnTo>
                    <a:pt x="13021" y="3651"/>
                  </a:lnTo>
                  <a:lnTo>
                    <a:pt x="12534" y="4300"/>
                  </a:lnTo>
                  <a:lnTo>
                    <a:pt x="12372" y="4583"/>
                  </a:lnTo>
                  <a:lnTo>
                    <a:pt x="11682" y="5719"/>
                  </a:lnTo>
                  <a:lnTo>
                    <a:pt x="11317" y="6287"/>
                  </a:lnTo>
                  <a:lnTo>
                    <a:pt x="10952" y="6855"/>
                  </a:lnTo>
                  <a:lnTo>
                    <a:pt x="10384" y="7544"/>
                  </a:lnTo>
                  <a:lnTo>
                    <a:pt x="9735" y="8274"/>
                  </a:lnTo>
                  <a:lnTo>
                    <a:pt x="9046" y="8923"/>
                  </a:lnTo>
                  <a:lnTo>
                    <a:pt x="8316" y="9532"/>
                  </a:lnTo>
                  <a:lnTo>
                    <a:pt x="7910" y="9897"/>
                  </a:lnTo>
                  <a:lnTo>
                    <a:pt x="7424" y="10181"/>
                  </a:lnTo>
                  <a:lnTo>
                    <a:pt x="7018" y="10384"/>
                  </a:lnTo>
                  <a:lnTo>
                    <a:pt x="6612" y="10546"/>
                  </a:lnTo>
                  <a:lnTo>
                    <a:pt x="6166" y="10668"/>
                  </a:lnTo>
                  <a:lnTo>
                    <a:pt x="5679" y="10749"/>
                  </a:lnTo>
                  <a:lnTo>
                    <a:pt x="4990" y="10830"/>
                  </a:lnTo>
                  <a:lnTo>
                    <a:pt x="2840" y="11033"/>
                  </a:lnTo>
                  <a:lnTo>
                    <a:pt x="2272" y="11114"/>
                  </a:lnTo>
                  <a:lnTo>
                    <a:pt x="1704" y="11276"/>
                  </a:lnTo>
                  <a:lnTo>
                    <a:pt x="1380" y="11398"/>
                  </a:lnTo>
                  <a:lnTo>
                    <a:pt x="1015" y="11560"/>
                  </a:lnTo>
                  <a:lnTo>
                    <a:pt x="690" y="11763"/>
                  </a:lnTo>
                  <a:lnTo>
                    <a:pt x="366" y="12006"/>
                  </a:lnTo>
                  <a:lnTo>
                    <a:pt x="123" y="12452"/>
                  </a:lnTo>
                  <a:lnTo>
                    <a:pt x="1" y="12655"/>
                  </a:lnTo>
                  <a:lnTo>
                    <a:pt x="285" y="12412"/>
                  </a:lnTo>
                  <a:lnTo>
                    <a:pt x="569" y="12168"/>
                  </a:lnTo>
                  <a:lnTo>
                    <a:pt x="853" y="11965"/>
                  </a:lnTo>
                  <a:lnTo>
                    <a:pt x="1177" y="11763"/>
                  </a:lnTo>
                  <a:lnTo>
                    <a:pt x="1502" y="11600"/>
                  </a:lnTo>
                  <a:lnTo>
                    <a:pt x="1826" y="11479"/>
                  </a:lnTo>
                  <a:lnTo>
                    <a:pt x="2191" y="11357"/>
                  </a:lnTo>
                  <a:lnTo>
                    <a:pt x="2556" y="11316"/>
                  </a:lnTo>
                  <a:lnTo>
                    <a:pt x="3895" y="11154"/>
                  </a:lnTo>
                  <a:lnTo>
                    <a:pt x="5233" y="11033"/>
                  </a:lnTo>
                  <a:lnTo>
                    <a:pt x="5720" y="10992"/>
                  </a:lnTo>
                  <a:lnTo>
                    <a:pt x="6207" y="10911"/>
                  </a:lnTo>
                  <a:lnTo>
                    <a:pt x="6693" y="10749"/>
                  </a:lnTo>
                  <a:lnTo>
                    <a:pt x="7180" y="10586"/>
                  </a:lnTo>
                  <a:lnTo>
                    <a:pt x="7748" y="10262"/>
                  </a:lnTo>
                  <a:lnTo>
                    <a:pt x="8194" y="9937"/>
                  </a:lnTo>
                  <a:lnTo>
                    <a:pt x="8600" y="9654"/>
                  </a:lnTo>
                  <a:lnTo>
                    <a:pt x="9005" y="9288"/>
                  </a:lnTo>
                  <a:lnTo>
                    <a:pt x="9411" y="8964"/>
                  </a:lnTo>
                  <a:lnTo>
                    <a:pt x="10101" y="8193"/>
                  </a:lnTo>
                  <a:lnTo>
                    <a:pt x="10790" y="7423"/>
                  </a:lnTo>
                  <a:lnTo>
                    <a:pt x="11033" y="7139"/>
                  </a:lnTo>
                  <a:lnTo>
                    <a:pt x="11317" y="6733"/>
                  </a:lnTo>
                  <a:lnTo>
                    <a:pt x="11601" y="6287"/>
                  </a:lnTo>
                  <a:lnTo>
                    <a:pt x="11966" y="5719"/>
                  </a:lnTo>
                  <a:lnTo>
                    <a:pt x="12331" y="5111"/>
                  </a:lnTo>
                  <a:lnTo>
                    <a:pt x="12778" y="4421"/>
                  </a:lnTo>
                  <a:lnTo>
                    <a:pt x="13264" y="3732"/>
                  </a:lnTo>
                  <a:lnTo>
                    <a:pt x="13710" y="3245"/>
                  </a:lnTo>
                  <a:lnTo>
                    <a:pt x="14197" y="2839"/>
                  </a:lnTo>
                  <a:lnTo>
                    <a:pt x="14765" y="2515"/>
                  </a:lnTo>
                  <a:lnTo>
                    <a:pt x="15333" y="2271"/>
                  </a:lnTo>
                  <a:lnTo>
                    <a:pt x="16104" y="2028"/>
                  </a:lnTo>
                  <a:lnTo>
                    <a:pt x="16834" y="1866"/>
                  </a:lnTo>
                  <a:lnTo>
                    <a:pt x="17604" y="1785"/>
                  </a:lnTo>
                  <a:lnTo>
                    <a:pt x="18415" y="1785"/>
                  </a:lnTo>
                  <a:lnTo>
                    <a:pt x="19064" y="1825"/>
                  </a:lnTo>
                  <a:lnTo>
                    <a:pt x="19713" y="1866"/>
                  </a:lnTo>
                  <a:lnTo>
                    <a:pt x="20078" y="1825"/>
                  </a:lnTo>
                  <a:lnTo>
                    <a:pt x="20565" y="1785"/>
                  </a:lnTo>
                  <a:lnTo>
                    <a:pt x="21052" y="1704"/>
                  </a:lnTo>
                  <a:lnTo>
                    <a:pt x="21458" y="1623"/>
                  </a:lnTo>
                  <a:lnTo>
                    <a:pt x="21823" y="1501"/>
                  </a:lnTo>
                  <a:lnTo>
                    <a:pt x="22228" y="1379"/>
                  </a:lnTo>
                  <a:lnTo>
                    <a:pt x="22593" y="1176"/>
                  </a:lnTo>
                  <a:lnTo>
                    <a:pt x="22918" y="1014"/>
                  </a:lnTo>
                  <a:lnTo>
                    <a:pt x="23242" y="771"/>
                  </a:lnTo>
                  <a:lnTo>
                    <a:pt x="23567" y="487"/>
                  </a:lnTo>
                  <a:lnTo>
                    <a:pt x="23851" y="203"/>
                  </a:lnTo>
                  <a:lnTo>
                    <a:pt x="23972" y="81"/>
                  </a:lnTo>
                  <a:lnTo>
                    <a:pt x="23729" y="0"/>
                  </a:lnTo>
                  <a:close/>
                  <a:moveTo>
                    <a:pt x="1" y="12655"/>
                  </a:moveTo>
                  <a:lnTo>
                    <a:pt x="1" y="12655"/>
                  </a:lnTo>
                  <a:lnTo>
                    <a:pt x="1" y="12655"/>
                  </a:lnTo>
                  <a:lnTo>
                    <a:pt x="1" y="1265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55"/>
            <p:cNvSpPr/>
            <p:nvPr/>
          </p:nvSpPr>
          <p:spPr>
            <a:xfrm>
              <a:off x="4917800" y="2538050"/>
              <a:ext cx="713900" cy="252525"/>
            </a:xfrm>
            <a:custGeom>
              <a:rect b="b" l="l" r="r" t="t"/>
              <a:pathLst>
                <a:path extrusionOk="0" h="10101" w="28556">
                  <a:moveTo>
                    <a:pt x="20808" y="1"/>
                  </a:moveTo>
                  <a:lnTo>
                    <a:pt x="20078" y="82"/>
                  </a:lnTo>
                  <a:lnTo>
                    <a:pt x="19389" y="244"/>
                  </a:lnTo>
                  <a:lnTo>
                    <a:pt x="18658" y="407"/>
                  </a:lnTo>
                  <a:lnTo>
                    <a:pt x="18009" y="650"/>
                  </a:lnTo>
                  <a:lnTo>
                    <a:pt x="17563" y="812"/>
                  </a:lnTo>
                  <a:lnTo>
                    <a:pt x="17158" y="1015"/>
                  </a:lnTo>
                  <a:lnTo>
                    <a:pt x="16387" y="1461"/>
                  </a:lnTo>
                  <a:lnTo>
                    <a:pt x="15616" y="1948"/>
                  </a:lnTo>
                  <a:lnTo>
                    <a:pt x="14927" y="2516"/>
                  </a:lnTo>
                  <a:lnTo>
                    <a:pt x="14318" y="3002"/>
                  </a:lnTo>
                  <a:lnTo>
                    <a:pt x="13791" y="3570"/>
                  </a:lnTo>
                  <a:lnTo>
                    <a:pt x="13548" y="3854"/>
                  </a:lnTo>
                  <a:lnTo>
                    <a:pt x="13304" y="4138"/>
                  </a:lnTo>
                  <a:lnTo>
                    <a:pt x="13102" y="4503"/>
                  </a:lnTo>
                  <a:lnTo>
                    <a:pt x="12899" y="4828"/>
                  </a:lnTo>
                  <a:lnTo>
                    <a:pt x="12169" y="6369"/>
                  </a:lnTo>
                  <a:lnTo>
                    <a:pt x="11804" y="7140"/>
                  </a:lnTo>
                  <a:lnTo>
                    <a:pt x="11398" y="7829"/>
                  </a:lnTo>
                  <a:lnTo>
                    <a:pt x="10871" y="8519"/>
                  </a:lnTo>
                  <a:lnTo>
                    <a:pt x="10587" y="8803"/>
                  </a:lnTo>
                  <a:lnTo>
                    <a:pt x="10303" y="9127"/>
                  </a:lnTo>
                  <a:lnTo>
                    <a:pt x="9857" y="9452"/>
                  </a:lnTo>
                  <a:lnTo>
                    <a:pt x="9654" y="9573"/>
                  </a:lnTo>
                  <a:lnTo>
                    <a:pt x="9411" y="9695"/>
                  </a:lnTo>
                  <a:lnTo>
                    <a:pt x="9167" y="9776"/>
                  </a:lnTo>
                  <a:lnTo>
                    <a:pt x="8924" y="9817"/>
                  </a:lnTo>
                  <a:lnTo>
                    <a:pt x="8640" y="9857"/>
                  </a:lnTo>
                  <a:lnTo>
                    <a:pt x="8356" y="9817"/>
                  </a:lnTo>
                  <a:lnTo>
                    <a:pt x="7585" y="9735"/>
                  </a:lnTo>
                  <a:lnTo>
                    <a:pt x="6815" y="9573"/>
                  </a:lnTo>
                  <a:lnTo>
                    <a:pt x="6044" y="9411"/>
                  </a:lnTo>
                  <a:lnTo>
                    <a:pt x="5273" y="9168"/>
                  </a:lnTo>
                  <a:lnTo>
                    <a:pt x="5030" y="9127"/>
                  </a:lnTo>
                  <a:lnTo>
                    <a:pt x="4584" y="8965"/>
                  </a:lnTo>
                  <a:lnTo>
                    <a:pt x="4138" y="8843"/>
                  </a:lnTo>
                  <a:lnTo>
                    <a:pt x="3448" y="8721"/>
                  </a:lnTo>
                  <a:lnTo>
                    <a:pt x="2799" y="8681"/>
                  </a:lnTo>
                  <a:lnTo>
                    <a:pt x="2353" y="8681"/>
                  </a:lnTo>
                  <a:lnTo>
                    <a:pt x="1866" y="8762"/>
                  </a:lnTo>
                  <a:lnTo>
                    <a:pt x="1420" y="8843"/>
                  </a:lnTo>
                  <a:lnTo>
                    <a:pt x="974" y="8965"/>
                  </a:lnTo>
                  <a:lnTo>
                    <a:pt x="1" y="9249"/>
                  </a:lnTo>
                  <a:lnTo>
                    <a:pt x="122" y="9452"/>
                  </a:lnTo>
                  <a:lnTo>
                    <a:pt x="1096" y="9168"/>
                  </a:lnTo>
                  <a:lnTo>
                    <a:pt x="1582" y="9086"/>
                  </a:lnTo>
                  <a:lnTo>
                    <a:pt x="2069" y="8965"/>
                  </a:lnTo>
                  <a:lnTo>
                    <a:pt x="2637" y="8924"/>
                  </a:lnTo>
                  <a:lnTo>
                    <a:pt x="3205" y="8965"/>
                  </a:lnTo>
                  <a:lnTo>
                    <a:pt x="3773" y="9046"/>
                  </a:lnTo>
                  <a:lnTo>
                    <a:pt x="4341" y="9168"/>
                  </a:lnTo>
                  <a:lnTo>
                    <a:pt x="5111" y="9411"/>
                  </a:lnTo>
                  <a:lnTo>
                    <a:pt x="5841" y="9614"/>
                  </a:lnTo>
                  <a:lnTo>
                    <a:pt x="6409" y="9735"/>
                  </a:lnTo>
                  <a:lnTo>
                    <a:pt x="7301" y="9938"/>
                  </a:lnTo>
                  <a:lnTo>
                    <a:pt x="8153" y="10060"/>
                  </a:lnTo>
                  <a:lnTo>
                    <a:pt x="8640" y="10101"/>
                  </a:lnTo>
                  <a:lnTo>
                    <a:pt x="8964" y="10060"/>
                  </a:lnTo>
                  <a:lnTo>
                    <a:pt x="9289" y="9979"/>
                  </a:lnTo>
                  <a:lnTo>
                    <a:pt x="9613" y="9857"/>
                  </a:lnTo>
                  <a:lnTo>
                    <a:pt x="9938" y="9695"/>
                  </a:lnTo>
                  <a:lnTo>
                    <a:pt x="10344" y="9370"/>
                  </a:lnTo>
                  <a:lnTo>
                    <a:pt x="10749" y="9005"/>
                  </a:lnTo>
                  <a:lnTo>
                    <a:pt x="10911" y="8843"/>
                  </a:lnTo>
                  <a:lnTo>
                    <a:pt x="11439" y="8194"/>
                  </a:lnTo>
                  <a:lnTo>
                    <a:pt x="11804" y="7626"/>
                  </a:lnTo>
                  <a:lnTo>
                    <a:pt x="12169" y="6977"/>
                  </a:lnTo>
                  <a:lnTo>
                    <a:pt x="12453" y="6369"/>
                  </a:lnTo>
                  <a:lnTo>
                    <a:pt x="12777" y="5679"/>
                  </a:lnTo>
                  <a:lnTo>
                    <a:pt x="13061" y="5071"/>
                  </a:lnTo>
                  <a:lnTo>
                    <a:pt x="13345" y="4584"/>
                  </a:lnTo>
                  <a:lnTo>
                    <a:pt x="13629" y="4138"/>
                  </a:lnTo>
                  <a:lnTo>
                    <a:pt x="14075" y="3611"/>
                  </a:lnTo>
                  <a:lnTo>
                    <a:pt x="14318" y="3367"/>
                  </a:lnTo>
                  <a:lnTo>
                    <a:pt x="14765" y="2921"/>
                  </a:lnTo>
                  <a:lnTo>
                    <a:pt x="15292" y="2516"/>
                  </a:lnTo>
                  <a:lnTo>
                    <a:pt x="15779" y="2151"/>
                  </a:lnTo>
                  <a:lnTo>
                    <a:pt x="16306" y="1786"/>
                  </a:lnTo>
                  <a:lnTo>
                    <a:pt x="16833" y="1461"/>
                  </a:lnTo>
                  <a:lnTo>
                    <a:pt x="17401" y="1177"/>
                  </a:lnTo>
                  <a:lnTo>
                    <a:pt x="17928" y="934"/>
                  </a:lnTo>
                  <a:lnTo>
                    <a:pt x="18537" y="731"/>
                  </a:lnTo>
                  <a:lnTo>
                    <a:pt x="19226" y="528"/>
                  </a:lnTo>
                  <a:lnTo>
                    <a:pt x="19956" y="366"/>
                  </a:lnTo>
                  <a:lnTo>
                    <a:pt x="20443" y="285"/>
                  </a:lnTo>
                  <a:lnTo>
                    <a:pt x="20849" y="244"/>
                  </a:lnTo>
                  <a:lnTo>
                    <a:pt x="21254" y="244"/>
                  </a:lnTo>
                  <a:lnTo>
                    <a:pt x="21660" y="285"/>
                  </a:lnTo>
                  <a:lnTo>
                    <a:pt x="22066" y="407"/>
                  </a:lnTo>
                  <a:lnTo>
                    <a:pt x="22431" y="569"/>
                  </a:lnTo>
                  <a:lnTo>
                    <a:pt x="22958" y="853"/>
                  </a:lnTo>
                  <a:lnTo>
                    <a:pt x="23445" y="1177"/>
                  </a:lnTo>
                  <a:lnTo>
                    <a:pt x="23688" y="1421"/>
                  </a:lnTo>
                  <a:lnTo>
                    <a:pt x="24053" y="1664"/>
                  </a:lnTo>
                  <a:lnTo>
                    <a:pt x="24418" y="1867"/>
                  </a:lnTo>
                  <a:lnTo>
                    <a:pt x="24824" y="2070"/>
                  </a:lnTo>
                  <a:lnTo>
                    <a:pt x="25189" y="2232"/>
                  </a:lnTo>
                  <a:lnTo>
                    <a:pt x="25513" y="2353"/>
                  </a:lnTo>
                  <a:lnTo>
                    <a:pt x="25878" y="2435"/>
                  </a:lnTo>
                  <a:lnTo>
                    <a:pt x="26122" y="2516"/>
                  </a:lnTo>
                  <a:lnTo>
                    <a:pt x="26771" y="2516"/>
                  </a:lnTo>
                  <a:lnTo>
                    <a:pt x="27136" y="2435"/>
                  </a:lnTo>
                  <a:lnTo>
                    <a:pt x="27460" y="2272"/>
                  </a:lnTo>
                  <a:lnTo>
                    <a:pt x="27785" y="2070"/>
                  </a:lnTo>
                  <a:lnTo>
                    <a:pt x="27866" y="1948"/>
                  </a:lnTo>
                  <a:lnTo>
                    <a:pt x="28190" y="1664"/>
                  </a:lnTo>
                  <a:lnTo>
                    <a:pt x="28434" y="1380"/>
                  </a:lnTo>
                  <a:lnTo>
                    <a:pt x="28555" y="893"/>
                  </a:lnTo>
                  <a:lnTo>
                    <a:pt x="28352" y="1137"/>
                  </a:lnTo>
                  <a:lnTo>
                    <a:pt x="28028" y="1502"/>
                  </a:lnTo>
                  <a:lnTo>
                    <a:pt x="27703" y="1786"/>
                  </a:lnTo>
                  <a:lnTo>
                    <a:pt x="27379" y="2029"/>
                  </a:lnTo>
                  <a:lnTo>
                    <a:pt x="27217" y="2110"/>
                  </a:lnTo>
                  <a:lnTo>
                    <a:pt x="27014" y="2191"/>
                  </a:lnTo>
                  <a:lnTo>
                    <a:pt x="26771" y="2232"/>
                  </a:lnTo>
                  <a:lnTo>
                    <a:pt x="26568" y="2272"/>
                  </a:lnTo>
                  <a:lnTo>
                    <a:pt x="26365" y="2272"/>
                  </a:lnTo>
                  <a:lnTo>
                    <a:pt x="26041" y="2232"/>
                  </a:lnTo>
                  <a:lnTo>
                    <a:pt x="25716" y="2151"/>
                  </a:lnTo>
                  <a:lnTo>
                    <a:pt x="25392" y="2070"/>
                  </a:lnTo>
                  <a:lnTo>
                    <a:pt x="25108" y="1948"/>
                  </a:lnTo>
                  <a:lnTo>
                    <a:pt x="24621" y="1704"/>
                  </a:lnTo>
                  <a:lnTo>
                    <a:pt x="24215" y="1461"/>
                  </a:lnTo>
                  <a:lnTo>
                    <a:pt x="23769" y="1137"/>
                  </a:lnTo>
                  <a:lnTo>
                    <a:pt x="23364" y="853"/>
                  </a:lnTo>
                  <a:lnTo>
                    <a:pt x="23080" y="650"/>
                  </a:lnTo>
                  <a:lnTo>
                    <a:pt x="22796" y="447"/>
                  </a:lnTo>
                  <a:lnTo>
                    <a:pt x="22471" y="285"/>
                  </a:lnTo>
                  <a:lnTo>
                    <a:pt x="22147" y="163"/>
                  </a:lnTo>
                  <a:lnTo>
                    <a:pt x="21822" y="82"/>
                  </a:lnTo>
                  <a:lnTo>
                    <a:pt x="214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55"/>
            <p:cNvSpPr/>
            <p:nvPr/>
          </p:nvSpPr>
          <p:spPr>
            <a:xfrm>
              <a:off x="5203750" y="2660750"/>
              <a:ext cx="347825" cy="254550"/>
            </a:xfrm>
            <a:custGeom>
              <a:rect b="b" l="l" r="r" t="t"/>
              <a:pathLst>
                <a:path extrusionOk="0" h="10182" w="13913">
                  <a:moveTo>
                    <a:pt x="9411" y="1"/>
                  </a:moveTo>
                  <a:lnTo>
                    <a:pt x="9005" y="41"/>
                  </a:lnTo>
                  <a:lnTo>
                    <a:pt x="8437" y="163"/>
                  </a:lnTo>
                  <a:lnTo>
                    <a:pt x="7910" y="325"/>
                  </a:lnTo>
                  <a:lnTo>
                    <a:pt x="7383" y="487"/>
                  </a:lnTo>
                  <a:lnTo>
                    <a:pt x="6815" y="690"/>
                  </a:lnTo>
                  <a:lnTo>
                    <a:pt x="6328" y="934"/>
                  </a:lnTo>
                  <a:lnTo>
                    <a:pt x="5801" y="1177"/>
                  </a:lnTo>
                  <a:lnTo>
                    <a:pt x="5314" y="1461"/>
                  </a:lnTo>
                  <a:lnTo>
                    <a:pt x="4827" y="1785"/>
                  </a:lnTo>
                  <a:lnTo>
                    <a:pt x="4219" y="2272"/>
                  </a:lnTo>
                  <a:lnTo>
                    <a:pt x="3813" y="2637"/>
                  </a:lnTo>
                  <a:lnTo>
                    <a:pt x="3408" y="3083"/>
                  </a:lnTo>
                  <a:lnTo>
                    <a:pt x="3043" y="3530"/>
                  </a:lnTo>
                  <a:lnTo>
                    <a:pt x="2759" y="4057"/>
                  </a:lnTo>
                  <a:lnTo>
                    <a:pt x="2597" y="4341"/>
                  </a:lnTo>
                  <a:lnTo>
                    <a:pt x="2313" y="4990"/>
                  </a:lnTo>
                  <a:lnTo>
                    <a:pt x="2110" y="5679"/>
                  </a:lnTo>
                  <a:lnTo>
                    <a:pt x="1785" y="6693"/>
                  </a:lnTo>
                  <a:lnTo>
                    <a:pt x="1542" y="7545"/>
                  </a:lnTo>
                  <a:lnTo>
                    <a:pt x="1258" y="8356"/>
                  </a:lnTo>
                  <a:lnTo>
                    <a:pt x="1055" y="8884"/>
                  </a:lnTo>
                  <a:lnTo>
                    <a:pt x="852" y="9249"/>
                  </a:lnTo>
                  <a:lnTo>
                    <a:pt x="609" y="9614"/>
                  </a:lnTo>
                  <a:lnTo>
                    <a:pt x="325" y="9938"/>
                  </a:lnTo>
                  <a:lnTo>
                    <a:pt x="163" y="10060"/>
                  </a:lnTo>
                  <a:lnTo>
                    <a:pt x="1" y="10181"/>
                  </a:lnTo>
                  <a:lnTo>
                    <a:pt x="406" y="10181"/>
                  </a:lnTo>
                  <a:lnTo>
                    <a:pt x="609" y="10019"/>
                  </a:lnTo>
                  <a:lnTo>
                    <a:pt x="893" y="9695"/>
                  </a:lnTo>
                  <a:lnTo>
                    <a:pt x="1096" y="9330"/>
                  </a:lnTo>
                  <a:lnTo>
                    <a:pt x="1380" y="8721"/>
                  </a:lnTo>
                  <a:lnTo>
                    <a:pt x="1623" y="8113"/>
                  </a:lnTo>
                  <a:lnTo>
                    <a:pt x="1826" y="7464"/>
                  </a:lnTo>
                  <a:lnTo>
                    <a:pt x="2029" y="6815"/>
                  </a:lnTo>
                  <a:lnTo>
                    <a:pt x="2394" y="5517"/>
                  </a:lnTo>
                  <a:lnTo>
                    <a:pt x="2556" y="4990"/>
                  </a:lnTo>
                  <a:lnTo>
                    <a:pt x="2799" y="4503"/>
                  </a:lnTo>
                  <a:lnTo>
                    <a:pt x="3043" y="4016"/>
                  </a:lnTo>
                  <a:lnTo>
                    <a:pt x="3327" y="3570"/>
                  </a:lnTo>
                  <a:lnTo>
                    <a:pt x="3651" y="3164"/>
                  </a:lnTo>
                  <a:lnTo>
                    <a:pt x="4016" y="2759"/>
                  </a:lnTo>
                  <a:lnTo>
                    <a:pt x="4422" y="2394"/>
                  </a:lnTo>
                  <a:lnTo>
                    <a:pt x="4868" y="2069"/>
                  </a:lnTo>
                  <a:lnTo>
                    <a:pt x="5314" y="1745"/>
                  </a:lnTo>
                  <a:lnTo>
                    <a:pt x="5801" y="1461"/>
                  </a:lnTo>
                  <a:lnTo>
                    <a:pt x="6288" y="1218"/>
                  </a:lnTo>
                  <a:lnTo>
                    <a:pt x="6815" y="974"/>
                  </a:lnTo>
                  <a:lnTo>
                    <a:pt x="7302" y="771"/>
                  </a:lnTo>
                  <a:lnTo>
                    <a:pt x="7829" y="609"/>
                  </a:lnTo>
                  <a:lnTo>
                    <a:pt x="8356" y="447"/>
                  </a:lnTo>
                  <a:lnTo>
                    <a:pt x="8883" y="325"/>
                  </a:lnTo>
                  <a:lnTo>
                    <a:pt x="9289" y="244"/>
                  </a:lnTo>
                  <a:lnTo>
                    <a:pt x="9897" y="244"/>
                  </a:lnTo>
                  <a:lnTo>
                    <a:pt x="10181" y="285"/>
                  </a:lnTo>
                  <a:lnTo>
                    <a:pt x="10425" y="366"/>
                  </a:lnTo>
                  <a:lnTo>
                    <a:pt x="10668" y="447"/>
                  </a:lnTo>
                  <a:lnTo>
                    <a:pt x="10911" y="569"/>
                  </a:lnTo>
                  <a:lnTo>
                    <a:pt x="11155" y="690"/>
                  </a:lnTo>
                  <a:lnTo>
                    <a:pt x="11642" y="1055"/>
                  </a:lnTo>
                  <a:lnTo>
                    <a:pt x="12088" y="1461"/>
                  </a:lnTo>
                  <a:lnTo>
                    <a:pt x="12615" y="1867"/>
                  </a:lnTo>
                  <a:lnTo>
                    <a:pt x="12899" y="2029"/>
                  </a:lnTo>
                  <a:lnTo>
                    <a:pt x="13183" y="2191"/>
                  </a:lnTo>
                  <a:lnTo>
                    <a:pt x="13467" y="2272"/>
                  </a:lnTo>
                  <a:lnTo>
                    <a:pt x="13751" y="2353"/>
                  </a:lnTo>
                  <a:lnTo>
                    <a:pt x="13913" y="2110"/>
                  </a:lnTo>
                  <a:lnTo>
                    <a:pt x="13629" y="2069"/>
                  </a:lnTo>
                  <a:lnTo>
                    <a:pt x="13386" y="1988"/>
                  </a:lnTo>
                  <a:lnTo>
                    <a:pt x="13142" y="1907"/>
                  </a:lnTo>
                  <a:lnTo>
                    <a:pt x="12858" y="1745"/>
                  </a:lnTo>
                  <a:lnTo>
                    <a:pt x="12737" y="1664"/>
                  </a:lnTo>
                  <a:lnTo>
                    <a:pt x="12250" y="1299"/>
                  </a:lnTo>
                  <a:lnTo>
                    <a:pt x="11804" y="893"/>
                  </a:lnTo>
                  <a:lnTo>
                    <a:pt x="11479" y="650"/>
                  </a:lnTo>
                  <a:lnTo>
                    <a:pt x="11195" y="406"/>
                  </a:lnTo>
                  <a:lnTo>
                    <a:pt x="10830" y="244"/>
                  </a:lnTo>
                  <a:lnTo>
                    <a:pt x="10506" y="122"/>
                  </a:lnTo>
                  <a:lnTo>
                    <a:pt x="10141" y="41"/>
                  </a:lnTo>
                  <a:lnTo>
                    <a:pt x="97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55"/>
            <p:cNvSpPr/>
            <p:nvPr/>
          </p:nvSpPr>
          <p:spPr>
            <a:xfrm>
              <a:off x="5382225" y="2809825"/>
              <a:ext cx="112575" cy="104450"/>
            </a:xfrm>
            <a:custGeom>
              <a:rect b="b" l="l" r="r" t="t"/>
              <a:pathLst>
                <a:path extrusionOk="0" h="4178" w="4503">
                  <a:moveTo>
                    <a:pt x="3772" y="0"/>
                  </a:moveTo>
                  <a:lnTo>
                    <a:pt x="3407" y="41"/>
                  </a:lnTo>
                  <a:lnTo>
                    <a:pt x="3042" y="162"/>
                  </a:lnTo>
                  <a:lnTo>
                    <a:pt x="2637" y="325"/>
                  </a:lnTo>
                  <a:lnTo>
                    <a:pt x="2231" y="568"/>
                  </a:lnTo>
                  <a:lnTo>
                    <a:pt x="2109" y="690"/>
                  </a:lnTo>
                  <a:lnTo>
                    <a:pt x="1826" y="892"/>
                  </a:lnTo>
                  <a:lnTo>
                    <a:pt x="1298" y="1501"/>
                  </a:lnTo>
                  <a:lnTo>
                    <a:pt x="1014" y="1825"/>
                  </a:lnTo>
                  <a:lnTo>
                    <a:pt x="812" y="2150"/>
                  </a:lnTo>
                  <a:lnTo>
                    <a:pt x="568" y="2515"/>
                  </a:lnTo>
                  <a:lnTo>
                    <a:pt x="406" y="2880"/>
                  </a:lnTo>
                  <a:lnTo>
                    <a:pt x="244" y="3245"/>
                  </a:lnTo>
                  <a:lnTo>
                    <a:pt x="122" y="3651"/>
                  </a:lnTo>
                  <a:lnTo>
                    <a:pt x="0" y="4178"/>
                  </a:lnTo>
                  <a:lnTo>
                    <a:pt x="244" y="4178"/>
                  </a:lnTo>
                  <a:lnTo>
                    <a:pt x="325" y="3732"/>
                  </a:lnTo>
                  <a:lnTo>
                    <a:pt x="487" y="3286"/>
                  </a:lnTo>
                  <a:lnTo>
                    <a:pt x="771" y="2677"/>
                  </a:lnTo>
                  <a:lnTo>
                    <a:pt x="1136" y="2109"/>
                  </a:lnTo>
                  <a:lnTo>
                    <a:pt x="1542" y="1582"/>
                  </a:lnTo>
                  <a:lnTo>
                    <a:pt x="1988" y="1095"/>
                  </a:lnTo>
                  <a:lnTo>
                    <a:pt x="2272" y="852"/>
                  </a:lnTo>
                  <a:lnTo>
                    <a:pt x="2556" y="649"/>
                  </a:lnTo>
                  <a:lnTo>
                    <a:pt x="2840" y="487"/>
                  </a:lnTo>
                  <a:lnTo>
                    <a:pt x="3164" y="365"/>
                  </a:lnTo>
                  <a:lnTo>
                    <a:pt x="3529" y="284"/>
                  </a:lnTo>
                  <a:lnTo>
                    <a:pt x="3894" y="244"/>
                  </a:lnTo>
                  <a:lnTo>
                    <a:pt x="4381" y="284"/>
                  </a:lnTo>
                  <a:lnTo>
                    <a:pt x="4503" y="41"/>
                  </a:lnTo>
                  <a:lnTo>
                    <a:pt x="413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55"/>
            <p:cNvSpPr/>
            <p:nvPr/>
          </p:nvSpPr>
          <p:spPr>
            <a:xfrm>
              <a:off x="4803225" y="2165925"/>
              <a:ext cx="830500" cy="749375"/>
            </a:xfrm>
            <a:custGeom>
              <a:rect b="b" l="l" r="r" t="t"/>
              <a:pathLst>
                <a:path extrusionOk="0" fill="none" h="29975" w="33220">
                  <a:moveTo>
                    <a:pt x="22674" y="0"/>
                  </a:moveTo>
                  <a:lnTo>
                    <a:pt x="10546" y="0"/>
                  </a:lnTo>
                  <a:lnTo>
                    <a:pt x="10546" y="0"/>
                  </a:lnTo>
                  <a:lnTo>
                    <a:pt x="9938" y="41"/>
                  </a:lnTo>
                  <a:lnTo>
                    <a:pt x="9370" y="162"/>
                  </a:lnTo>
                  <a:lnTo>
                    <a:pt x="8802" y="325"/>
                  </a:lnTo>
                  <a:lnTo>
                    <a:pt x="8315" y="609"/>
                  </a:lnTo>
                  <a:lnTo>
                    <a:pt x="7828" y="933"/>
                  </a:lnTo>
                  <a:lnTo>
                    <a:pt x="7382" y="1298"/>
                  </a:lnTo>
                  <a:lnTo>
                    <a:pt x="6977" y="1744"/>
                  </a:lnTo>
                  <a:lnTo>
                    <a:pt x="6652" y="2231"/>
                  </a:lnTo>
                  <a:lnTo>
                    <a:pt x="609" y="12736"/>
                  </a:lnTo>
                  <a:lnTo>
                    <a:pt x="609" y="12736"/>
                  </a:lnTo>
                  <a:lnTo>
                    <a:pt x="325" y="13263"/>
                  </a:lnTo>
                  <a:lnTo>
                    <a:pt x="162" y="13831"/>
                  </a:lnTo>
                  <a:lnTo>
                    <a:pt x="41" y="14399"/>
                  </a:lnTo>
                  <a:lnTo>
                    <a:pt x="0" y="15008"/>
                  </a:lnTo>
                  <a:lnTo>
                    <a:pt x="41" y="15575"/>
                  </a:lnTo>
                  <a:lnTo>
                    <a:pt x="162" y="16143"/>
                  </a:lnTo>
                  <a:lnTo>
                    <a:pt x="325" y="16711"/>
                  </a:lnTo>
                  <a:lnTo>
                    <a:pt x="609" y="17238"/>
                  </a:lnTo>
                  <a:lnTo>
                    <a:pt x="6652" y="27744"/>
                  </a:lnTo>
                  <a:lnTo>
                    <a:pt x="6652" y="27744"/>
                  </a:lnTo>
                  <a:lnTo>
                    <a:pt x="6977" y="28230"/>
                  </a:lnTo>
                  <a:lnTo>
                    <a:pt x="7382" y="28677"/>
                  </a:lnTo>
                  <a:lnTo>
                    <a:pt x="7828" y="29042"/>
                  </a:lnTo>
                  <a:lnTo>
                    <a:pt x="8315" y="29366"/>
                  </a:lnTo>
                  <a:lnTo>
                    <a:pt x="8802" y="29650"/>
                  </a:lnTo>
                  <a:lnTo>
                    <a:pt x="9370" y="29812"/>
                  </a:lnTo>
                  <a:lnTo>
                    <a:pt x="9938" y="29934"/>
                  </a:lnTo>
                  <a:lnTo>
                    <a:pt x="10546" y="29974"/>
                  </a:lnTo>
                  <a:lnTo>
                    <a:pt x="22674" y="29974"/>
                  </a:lnTo>
                  <a:lnTo>
                    <a:pt x="22674" y="29974"/>
                  </a:lnTo>
                  <a:lnTo>
                    <a:pt x="23282" y="29934"/>
                  </a:lnTo>
                  <a:lnTo>
                    <a:pt x="23850" y="29812"/>
                  </a:lnTo>
                  <a:lnTo>
                    <a:pt x="24377" y="29650"/>
                  </a:lnTo>
                  <a:lnTo>
                    <a:pt x="24904" y="29366"/>
                  </a:lnTo>
                  <a:lnTo>
                    <a:pt x="25391" y="29042"/>
                  </a:lnTo>
                  <a:lnTo>
                    <a:pt x="25837" y="28677"/>
                  </a:lnTo>
                  <a:lnTo>
                    <a:pt x="26202" y="28230"/>
                  </a:lnTo>
                  <a:lnTo>
                    <a:pt x="26567" y="27744"/>
                  </a:lnTo>
                  <a:lnTo>
                    <a:pt x="32611" y="17238"/>
                  </a:lnTo>
                  <a:lnTo>
                    <a:pt x="32611" y="17238"/>
                  </a:lnTo>
                  <a:lnTo>
                    <a:pt x="32895" y="16711"/>
                  </a:lnTo>
                  <a:lnTo>
                    <a:pt x="33057" y="16143"/>
                  </a:lnTo>
                  <a:lnTo>
                    <a:pt x="33179" y="15575"/>
                  </a:lnTo>
                  <a:lnTo>
                    <a:pt x="33219" y="15008"/>
                  </a:lnTo>
                  <a:lnTo>
                    <a:pt x="33179" y="14399"/>
                  </a:lnTo>
                  <a:lnTo>
                    <a:pt x="33057" y="13831"/>
                  </a:lnTo>
                  <a:lnTo>
                    <a:pt x="32895" y="13263"/>
                  </a:lnTo>
                  <a:lnTo>
                    <a:pt x="32611" y="12736"/>
                  </a:lnTo>
                  <a:lnTo>
                    <a:pt x="26567" y="2231"/>
                  </a:lnTo>
                  <a:lnTo>
                    <a:pt x="26567" y="2231"/>
                  </a:lnTo>
                  <a:lnTo>
                    <a:pt x="26202" y="1744"/>
                  </a:lnTo>
                  <a:lnTo>
                    <a:pt x="25837" y="1298"/>
                  </a:lnTo>
                  <a:lnTo>
                    <a:pt x="25391" y="933"/>
                  </a:lnTo>
                  <a:lnTo>
                    <a:pt x="24904" y="609"/>
                  </a:lnTo>
                  <a:lnTo>
                    <a:pt x="24377" y="325"/>
                  </a:lnTo>
                  <a:lnTo>
                    <a:pt x="23850" y="162"/>
                  </a:lnTo>
                  <a:lnTo>
                    <a:pt x="23282" y="41"/>
                  </a:lnTo>
                  <a:lnTo>
                    <a:pt x="22674" y="0"/>
                  </a:lnTo>
                  <a:lnTo>
                    <a:pt x="2267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8" name="Google Shape;1988;p55"/>
          <p:cNvGrpSpPr/>
          <p:nvPr/>
        </p:nvGrpSpPr>
        <p:grpSpPr>
          <a:xfrm>
            <a:off x="8097178" y="4166556"/>
            <a:ext cx="653583" cy="665941"/>
            <a:chOff x="3481508" y="562262"/>
            <a:chExt cx="978418" cy="964294"/>
          </a:xfrm>
        </p:grpSpPr>
        <p:sp>
          <p:nvSpPr>
            <p:cNvPr id="1989" name="Google Shape;1989;p55"/>
            <p:cNvSpPr/>
            <p:nvPr/>
          </p:nvSpPr>
          <p:spPr>
            <a:xfrm>
              <a:off x="3549900" y="629675"/>
              <a:ext cx="841650" cy="829500"/>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55"/>
            <p:cNvSpPr/>
            <p:nvPr/>
          </p:nvSpPr>
          <p:spPr>
            <a:xfrm>
              <a:off x="3481508" y="562262"/>
              <a:ext cx="978418" cy="964294"/>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chemeClr val="dk1">
                  <a:alpha val="666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55"/>
            <p:cNvSpPr/>
            <p:nvPr/>
          </p:nvSpPr>
          <p:spPr>
            <a:xfrm>
              <a:off x="3783125" y="880150"/>
              <a:ext cx="517175" cy="48775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55"/>
            <p:cNvSpPr/>
            <p:nvPr/>
          </p:nvSpPr>
          <p:spPr>
            <a:xfrm>
              <a:off x="3711125" y="812200"/>
              <a:ext cx="581050" cy="541525"/>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55"/>
            <p:cNvSpPr/>
            <p:nvPr/>
          </p:nvSpPr>
          <p:spPr>
            <a:xfrm>
              <a:off x="3943325" y="1030225"/>
              <a:ext cx="356975" cy="337675"/>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55"/>
            <p:cNvSpPr/>
            <p:nvPr/>
          </p:nvSpPr>
          <p:spPr>
            <a:xfrm>
              <a:off x="4111650" y="1160025"/>
              <a:ext cx="188650" cy="206875"/>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55"/>
            <p:cNvSpPr/>
            <p:nvPr/>
          </p:nvSpPr>
          <p:spPr>
            <a:xfrm>
              <a:off x="3893650" y="988650"/>
              <a:ext cx="406650" cy="37925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55"/>
            <p:cNvSpPr/>
            <p:nvPr/>
          </p:nvSpPr>
          <p:spPr>
            <a:xfrm>
              <a:off x="4033575" y="1140750"/>
              <a:ext cx="266725" cy="22715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55"/>
            <p:cNvSpPr/>
            <p:nvPr/>
          </p:nvSpPr>
          <p:spPr>
            <a:xfrm>
              <a:off x="4168450" y="1252300"/>
              <a:ext cx="107500" cy="99375"/>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55"/>
            <p:cNvSpPr/>
            <p:nvPr/>
          </p:nvSpPr>
          <p:spPr>
            <a:xfrm>
              <a:off x="3642175" y="757450"/>
              <a:ext cx="586125" cy="517175"/>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55"/>
            <p:cNvSpPr/>
            <p:nvPr/>
          </p:nvSpPr>
          <p:spPr>
            <a:xfrm>
              <a:off x="3641150" y="720950"/>
              <a:ext cx="488775" cy="4279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55"/>
            <p:cNvSpPr/>
            <p:nvPr/>
          </p:nvSpPr>
          <p:spPr>
            <a:xfrm>
              <a:off x="3641150" y="720950"/>
              <a:ext cx="295100" cy="272800"/>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55"/>
            <p:cNvSpPr/>
            <p:nvPr/>
          </p:nvSpPr>
          <p:spPr>
            <a:xfrm>
              <a:off x="3681725" y="777725"/>
              <a:ext cx="577000" cy="531375"/>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55"/>
            <p:cNvSpPr/>
            <p:nvPr/>
          </p:nvSpPr>
          <p:spPr>
            <a:xfrm>
              <a:off x="3707075" y="808150"/>
              <a:ext cx="552650" cy="500950"/>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55"/>
            <p:cNvSpPr/>
            <p:nvPr/>
          </p:nvSpPr>
          <p:spPr>
            <a:xfrm>
              <a:off x="3641150" y="726025"/>
              <a:ext cx="560775" cy="442125"/>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55"/>
            <p:cNvSpPr/>
            <p:nvPr/>
          </p:nvSpPr>
          <p:spPr>
            <a:xfrm>
              <a:off x="3641150" y="720950"/>
              <a:ext cx="403600" cy="33565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55"/>
            <p:cNvSpPr/>
            <p:nvPr/>
          </p:nvSpPr>
          <p:spPr>
            <a:xfrm>
              <a:off x="3641150" y="720950"/>
              <a:ext cx="318425" cy="301175"/>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55"/>
            <p:cNvSpPr/>
            <p:nvPr/>
          </p:nvSpPr>
          <p:spPr>
            <a:xfrm>
              <a:off x="3778050" y="876100"/>
              <a:ext cx="515150" cy="479650"/>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55"/>
            <p:cNvSpPr/>
            <p:nvPr/>
          </p:nvSpPr>
          <p:spPr>
            <a:xfrm>
              <a:off x="3888575" y="983575"/>
              <a:ext cx="411725" cy="38432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55"/>
            <p:cNvSpPr/>
            <p:nvPr/>
          </p:nvSpPr>
          <p:spPr>
            <a:xfrm>
              <a:off x="3937250" y="1026175"/>
              <a:ext cx="363050" cy="34172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55"/>
            <p:cNvSpPr/>
            <p:nvPr/>
          </p:nvSpPr>
          <p:spPr>
            <a:xfrm>
              <a:off x="4027500" y="1136700"/>
              <a:ext cx="272800" cy="231200"/>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55"/>
            <p:cNvSpPr/>
            <p:nvPr/>
          </p:nvSpPr>
          <p:spPr>
            <a:xfrm>
              <a:off x="4106600" y="1155950"/>
              <a:ext cx="193700" cy="210950"/>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55"/>
            <p:cNvSpPr/>
            <p:nvPr/>
          </p:nvSpPr>
          <p:spPr>
            <a:xfrm>
              <a:off x="4163375" y="1248225"/>
              <a:ext cx="115625" cy="105500"/>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55"/>
            <p:cNvSpPr/>
            <p:nvPr/>
          </p:nvSpPr>
          <p:spPr>
            <a:xfrm>
              <a:off x="4218125" y="1299950"/>
              <a:ext cx="24375" cy="22325"/>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55"/>
            <p:cNvSpPr/>
            <p:nvPr/>
          </p:nvSpPr>
          <p:spPr>
            <a:xfrm>
              <a:off x="3708075" y="809175"/>
              <a:ext cx="553675" cy="50297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55"/>
            <p:cNvSpPr/>
            <p:nvPr/>
          </p:nvSpPr>
          <p:spPr>
            <a:xfrm>
              <a:off x="3678675" y="774675"/>
              <a:ext cx="552650" cy="504000"/>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55"/>
            <p:cNvSpPr/>
            <p:nvPr/>
          </p:nvSpPr>
          <p:spPr>
            <a:xfrm>
              <a:off x="3642175" y="755425"/>
              <a:ext cx="563800" cy="41677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55"/>
            <p:cNvSpPr/>
            <p:nvPr/>
          </p:nvSpPr>
          <p:spPr>
            <a:xfrm>
              <a:off x="3641150" y="725000"/>
              <a:ext cx="493850" cy="427950"/>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55"/>
            <p:cNvSpPr/>
            <p:nvPr/>
          </p:nvSpPr>
          <p:spPr>
            <a:xfrm>
              <a:off x="3641150" y="720950"/>
              <a:ext cx="408675" cy="339725"/>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55"/>
            <p:cNvSpPr/>
            <p:nvPr/>
          </p:nvSpPr>
          <p:spPr>
            <a:xfrm>
              <a:off x="3641150" y="720950"/>
              <a:ext cx="323500" cy="305250"/>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55"/>
            <p:cNvSpPr/>
            <p:nvPr/>
          </p:nvSpPr>
          <p:spPr>
            <a:xfrm>
              <a:off x="3641150" y="720950"/>
              <a:ext cx="300175" cy="276850"/>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55"/>
            <p:cNvSpPr/>
            <p:nvPr/>
          </p:nvSpPr>
          <p:spPr>
            <a:xfrm>
              <a:off x="3641150" y="720950"/>
              <a:ext cx="659150" cy="646950"/>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21" name="Google Shape;2021;p55"/>
          <p:cNvSpPr/>
          <p:nvPr/>
        </p:nvSpPr>
        <p:spPr>
          <a:xfrm>
            <a:off x="1171613" y="4166525"/>
            <a:ext cx="29307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2" name="Google Shape;2022;p55"/>
          <p:cNvGrpSpPr/>
          <p:nvPr/>
        </p:nvGrpSpPr>
        <p:grpSpPr>
          <a:xfrm>
            <a:off x="1384177" y="4304871"/>
            <a:ext cx="2505280" cy="368468"/>
            <a:chOff x="720217" y="589395"/>
            <a:chExt cx="7703813" cy="1063706"/>
          </a:xfrm>
        </p:grpSpPr>
        <p:sp>
          <p:nvSpPr>
            <p:cNvPr id="2023" name="Google Shape;2023;p55"/>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55"/>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55"/>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55"/>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55"/>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55"/>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55"/>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55"/>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55"/>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55"/>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55"/>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55"/>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55"/>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55"/>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55"/>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55"/>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55"/>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55"/>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55"/>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55"/>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55"/>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55"/>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55"/>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55"/>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55"/>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55"/>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55"/>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55"/>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55"/>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2" name="Google Shape;2052;p55"/>
          <p:cNvSpPr/>
          <p:nvPr/>
        </p:nvSpPr>
        <p:spPr>
          <a:xfrm flipH="1" rot="10800000">
            <a:off x="5050213" y="4166525"/>
            <a:ext cx="29307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3" name="Google Shape;2053;p55"/>
          <p:cNvGrpSpPr/>
          <p:nvPr/>
        </p:nvGrpSpPr>
        <p:grpSpPr>
          <a:xfrm flipH="1" rot="10800000">
            <a:off x="5262777" y="4325712"/>
            <a:ext cx="2505280" cy="368468"/>
            <a:chOff x="720217" y="589395"/>
            <a:chExt cx="7703813" cy="1063706"/>
          </a:xfrm>
        </p:grpSpPr>
        <p:sp>
          <p:nvSpPr>
            <p:cNvPr id="2054" name="Google Shape;2054;p55"/>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55"/>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55"/>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55"/>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55"/>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55"/>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55"/>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55"/>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55"/>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55"/>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55"/>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55"/>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55"/>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55"/>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55"/>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55"/>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55"/>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55"/>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55"/>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55"/>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55"/>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55"/>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55"/>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55"/>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55"/>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55"/>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55"/>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55"/>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55"/>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3" name="Google Shape;2083;p55"/>
          <p:cNvGrpSpPr/>
          <p:nvPr/>
        </p:nvGrpSpPr>
        <p:grpSpPr>
          <a:xfrm>
            <a:off x="410352" y="4166575"/>
            <a:ext cx="653625" cy="665923"/>
            <a:chOff x="410352" y="4166575"/>
            <a:chExt cx="653625" cy="665923"/>
          </a:xfrm>
        </p:grpSpPr>
        <p:sp>
          <p:nvSpPr>
            <p:cNvPr id="2084" name="Google Shape;2084;p55"/>
            <p:cNvSpPr/>
            <p:nvPr/>
          </p:nvSpPr>
          <p:spPr>
            <a:xfrm flipH="1" rot="10800000">
              <a:off x="456038" y="4213090"/>
              <a:ext cx="562222" cy="57285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55"/>
            <p:cNvSpPr/>
            <p:nvPr/>
          </p:nvSpPr>
          <p:spPr>
            <a:xfrm flipH="1" rot="10800000">
              <a:off x="410352" y="4166575"/>
              <a:ext cx="653625" cy="66592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chemeClr val="dk1">
                  <a:alpha val="666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55"/>
            <p:cNvSpPr/>
            <p:nvPr/>
          </p:nvSpPr>
          <p:spPr>
            <a:xfrm flipH="1" rot="10800000">
              <a:off x="611832" y="4276124"/>
              <a:ext cx="345473" cy="33684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55"/>
            <p:cNvSpPr/>
            <p:nvPr/>
          </p:nvSpPr>
          <p:spPr>
            <a:xfrm flipH="1" rot="10800000">
              <a:off x="563736" y="4285913"/>
              <a:ext cx="388141" cy="373977"/>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55"/>
            <p:cNvSpPr/>
            <p:nvPr/>
          </p:nvSpPr>
          <p:spPr>
            <a:xfrm flipH="1" rot="10800000">
              <a:off x="718846" y="4276124"/>
              <a:ext cx="238459" cy="233198"/>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55"/>
            <p:cNvSpPr/>
            <p:nvPr/>
          </p:nvSpPr>
          <p:spPr>
            <a:xfrm flipH="1" rot="10800000">
              <a:off x="831287" y="4276815"/>
              <a:ext cx="126018" cy="142868"/>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5"/>
            <p:cNvSpPr/>
            <p:nvPr/>
          </p:nvSpPr>
          <p:spPr>
            <a:xfrm flipH="1" rot="10800000">
              <a:off x="685663" y="4276124"/>
              <a:ext cx="271642" cy="26191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5"/>
            <p:cNvSpPr/>
            <p:nvPr/>
          </p:nvSpPr>
          <p:spPr>
            <a:xfrm flipH="1" rot="10800000">
              <a:off x="779133" y="4276124"/>
              <a:ext cx="178172" cy="15687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55"/>
            <p:cNvSpPr/>
            <p:nvPr/>
          </p:nvSpPr>
          <p:spPr>
            <a:xfrm flipH="1" rot="10800000">
              <a:off x="869229" y="4287329"/>
              <a:ext cx="71810" cy="68628"/>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55"/>
            <p:cNvSpPr/>
            <p:nvPr/>
          </p:nvSpPr>
          <p:spPr>
            <a:xfrm flipH="1" rot="10800000">
              <a:off x="517677" y="4340540"/>
              <a:ext cx="391532" cy="357161"/>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55"/>
            <p:cNvSpPr/>
            <p:nvPr/>
          </p:nvSpPr>
          <p:spPr>
            <a:xfrm flipH="1" rot="10800000">
              <a:off x="516993" y="4427383"/>
              <a:ext cx="326502" cy="2955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55"/>
            <p:cNvSpPr/>
            <p:nvPr/>
          </p:nvSpPr>
          <p:spPr>
            <a:xfrm flipH="1" rot="10800000">
              <a:off x="516993" y="4534512"/>
              <a:ext cx="197127" cy="188396"/>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55"/>
            <p:cNvSpPr/>
            <p:nvPr/>
          </p:nvSpPr>
          <p:spPr>
            <a:xfrm flipH="1" rot="10800000">
              <a:off x="544097" y="4316731"/>
              <a:ext cx="385436" cy="366968"/>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55"/>
            <p:cNvSpPr/>
            <p:nvPr/>
          </p:nvSpPr>
          <p:spPr>
            <a:xfrm flipH="1" rot="10800000">
              <a:off x="561031" y="4316731"/>
              <a:ext cx="369170" cy="345956"/>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55"/>
            <p:cNvSpPr/>
            <p:nvPr/>
          </p:nvSpPr>
          <p:spPr>
            <a:xfrm flipH="1" rot="10800000">
              <a:off x="516993" y="4414071"/>
              <a:ext cx="374598" cy="305332"/>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55"/>
            <p:cNvSpPr/>
            <p:nvPr/>
          </p:nvSpPr>
          <p:spPr>
            <a:xfrm flipH="1" rot="10800000">
              <a:off x="516993" y="4491108"/>
              <a:ext cx="269605" cy="23180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55"/>
            <p:cNvSpPr/>
            <p:nvPr/>
          </p:nvSpPr>
          <p:spPr>
            <a:xfrm flipH="1" rot="10800000">
              <a:off x="516993" y="4514916"/>
              <a:ext cx="212708" cy="207991"/>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55"/>
            <p:cNvSpPr/>
            <p:nvPr/>
          </p:nvSpPr>
          <p:spPr>
            <a:xfrm flipH="1" rot="10800000">
              <a:off x="608442" y="4284515"/>
              <a:ext cx="344120" cy="331246"/>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55"/>
            <p:cNvSpPr/>
            <p:nvPr/>
          </p:nvSpPr>
          <p:spPr>
            <a:xfrm flipH="1" rot="10800000">
              <a:off x="682273" y="4276124"/>
              <a:ext cx="275032" cy="26541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55"/>
            <p:cNvSpPr/>
            <p:nvPr/>
          </p:nvSpPr>
          <p:spPr>
            <a:xfrm flipH="1" rot="10800000">
              <a:off x="714788" y="4276124"/>
              <a:ext cx="242517" cy="23599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5"/>
            <p:cNvSpPr/>
            <p:nvPr/>
          </p:nvSpPr>
          <p:spPr>
            <a:xfrm flipH="1" rot="10800000">
              <a:off x="775075" y="4276124"/>
              <a:ext cx="182230" cy="159667"/>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55"/>
            <p:cNvSpPr/>
            <p:nvPr/>
          </p:nvSpPr>
          <p:spPr>
            <a:xfrm flipH="1" rot="10800000">
              <a:off x="827913" y="4276815"/>
              <a:ext cx="129392" cy="145682"/>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55"/>
            <p:cNvSpPr/>
            <p:nvPr/>
          </p:nvSpPr>
          <p:spPr>
            <a:xfrm flipH="1" rot="10800000">
              <a:off x="865839" y="4285913"/>
              <a:ext cx="77238" cy="72858"/>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55"/>
            <p:cNvSpPr/>
            <p:nvPr/>
          </p:nvSpPr>
          <p:spPr>
            <a:xfrm flipH="1" rot="10800000">
              <a:off x="902412" y="4307633"/>
              <a:ext cx="16283" cy="15418"/>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55"/>
            <p:cNvSpPr/>
            <p:nvPr/>
          </p:nvSpPr>
          <p:spPr>
            <a:xfrm flipH="1" rot="10800000">
              <a:off x="561699" y="4314625"/>
              <a:ext cx="369855" cy="34735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55"/>
            <p:cNvSpPr/>
            <p:nvPr/>
          </p:nvSpPr>
          <p:spPr>
            <a:xfrm flipH="1" rot="10800000">
              <a:off x="542059" y="4337743"/>
              <a:ext cx="369170" cy="348062"/>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55"/>
            <p:cNvSpPr/>
            <p:nvPr/>
          </p:nvSpPr>
          <p:spPr>
            <a:xfrm flipH="1" rot="10800000">
              <a:off x="517677" y="4411275"/>
              <a:ext cx="376618" cy="28782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55"/>
            <p:cNvSpPr/>
            <p:nvPr/>
          </p:nvSpPr>
          <p:spPr>
            <a:xfrm flipH="1" rot="10800000">
              <a:off x="516993" y="4424569"/>
              <a:ext cx="329892" cy="295542"/>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55"/>
            <p:cNvSpPr/>
            <p:nvPr/>
          </p:nvSpPr>
          <p:spPr>
            <a:xfrm flipH="1" rot="10800000">
              <a:off x="516993" y="4488294"/>
              <a:ext cx="272995" cy="234614"/>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55"/>
            <p:cNvSpPr/>
            <p:nvPr/>
          </p:nvSpPr>
          <p:spPr>
            <a:xfrm flipH="1" rot="10800000">
              <a:off x="516993" y="4512102"/>
              <a:ext cx="216098" cy="210806"/>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55"/>
            <p:cNvSpPr/>
            <p:nvPr/>
          </p:nvSpPr>
          <p:spPr>
            <a:xfrm flipH="1" rot="10800000">
              <a:off x="516993" y="4531715"/>
              <a:ext cx="200517" cy="191193"/>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55"/>
            <p:cNvSpPr/>
            <p:nvPr/>
          </p:nvSpPr>
          <p:spPr>
            <a:xfrm flipH="1" rot="10800000">
              <a:off x="516993" y="4276124"/>
              <a:ext cx="440312" cy="446784"/>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16" name="Shape 2116"/>
        <p:cNvGrpSpPr/>
        <p:nvPr/>
      </p:nvGrpSpPr>
      <p:grpSpPr>
        <a:xfrm>
          <a:off x="0" y="0"/>
          <a:ext cx="0" cy="0"/>
          <a:chOff x="0" y="0"/>
          <a:chExt cx="0" cy="0"/>
        </a:xfrm>
      </p:grpSpPr>
      <p:sp>
        <p:nvSpPr>
          <p:cNvPr id="2117" name="Google Shape;2117;p56"/>
          <p:cNvSpPr/>
          <p:nvPr/>
        </p:nvSpPr>
        <p:spPr>
          <a:xfrm>
            <a:off x="390900" y="1325325"/>
            <a:ext cx="83622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56"/>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9" name="Google Shape;2119;p56"/>
          <p:cNvGrpSpPr/>
          <p:nvPr/>
        </p:nvGrpSpPr>
        <p:grpSpPr>
          <a:xfrm>
            <a:off x="390900" y="4166525"/>
            <a:ext cx="2530500" cy="666000"/>
            <a:chOff x="390900" y="4166525"/>
            <a:chExt cx="2530500" cy="666000"/>
          </a:xfrm>
        </p:grpSpPr>
        <p:sp>
          <p:nvSpPr>
            <p:cNvPr id="2120" name="Google Shape;2120;p56"/>
            <p:cNvSpPr/>
            <p:nvPr/>
          </p:nvSpPr>
          <p:spPr>
            <a:xfrm flipH="1">
              <a:off x="3909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1" name="Google Shape;2121;p56"/>
            <p:cNvGrpSpPr/>
            <p:nvPr/>
          </p:nvGrpSpPr>
          <p:grpSpPr>
            <a:xfrm flipH="1">
              <a:off x="574690" y="4350005"/>
              <a:ext cx="2163231" cy="298689"/>
              <a:chOff x="720217" y="589395"/>
              <a:chExt cx="7703813" cy="1063706"/>
            </a:xfrm>
          </p:grpSpPr>
          <p:sp>
            <p:nvSpPr>
              <p:cNvPr id="2122" name="Google Shape;2122;p56"/>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56"/>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56"/>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56"/>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56"/>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56"/>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56"/>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56"/>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56"/>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56"/>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56"/>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56"/>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56"/>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56"/>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56"/>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56"/>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56"/>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56"/>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56"/>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56"/>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56"/>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56"/>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56"/>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56"/>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56"/>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56"/>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56"/>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56"/>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56"/>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51" name="Google Shape;2151;p56"/>
          <p:cNvGrpSpPr/>
          <p:nvPr/>
        </p:nvGrpSpPr>
        <p:grpSpPr>
          <a:xfrm>
            <a:off x="6222600" y="4166525"/>
            <a:ext cx="2530500" cy="666000"/>
            <a:chOff x="6222600" y="4166525"/>
            <a:chExt cx="2530500" cy="666000"/>
          </a:xfrm>
        </p:grpSpPr>
        <p:sp>
          <p:nvSpPr>
            <p:cNvPr id="2152" name="Google Shape;2152;p56"/>
            <p:cNvSpPr/>
            <p:nvPr/>
          </p:nvSpPr>
          <p:spPr>
            <a:xfrm>
              <a:off x="6222600" y="4166525"/>
              <a:ext cx="25305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3" name="Google Shape;2153;p56"/>
            <p:cNvGrpSpPr/>
            <p:nvPr/>
          </p:nvGrpSpPr>
          <p:grpSpPr>
            <a:xfrm>
              <a:off x="6406079" y="4350005"/>
              <a:ext cx="2163231" cy="298689"/>
              <a:chOff x="720217" y="589395"/>
              <a:chExt cx="7703813" cy="1063706"/>
            </a:xfrm>
          </p:grpSpPr>
          <p:sp>
            <p:nvSpPr>
              <p:cNvPr id="2154" name="Google Shape;2154;p56"/>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56"/>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56"/>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56"/>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56"/>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56"/>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56"/>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56"/>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56"/>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56"/>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56"/>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56"/>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56"/>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56"/>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56"/>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56"/>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56"/>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56"/>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56"/>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56"/>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56"/>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56"/>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56"/>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56"/>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56"/>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56"/>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56"/>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56"/>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56"/>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83" name="Google Shape;2183;p56"/>
          <p:cNvGrpSpPr/>
          <p:nvPr/>
        </p:nvGrpSpPr>
        <p:grpSpPr>
          <a:xfrm>
            <a:off x="3036737" y="4166525"/>
            <a:ext cx="3093600" cy="666000"/>
            <a:chOff x="3036737" y="4166525"/>
            <a:chExt cx="3093600" cy="666000"/>
          </a:xfrm>
        </p:grpSpPr>
        <p:sp>
          <p:nvSpPr>
            <p:cNvPr id="2184" name="Google Shape;2184;p56"/>
            <p:cNvSpPr/>
            <p:nvPr/>
          </p:nvSpPr>
          <p:spPr>
            <a:xfrm flipH="1">
              <a:off x="3036737" y="4166525"/>
              <a:ext cx="30936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5" name="Google Shape;2185;p56"/>
            <p:cNvGrpSpPr/>
            <p:nvPr/>
          </p:nvGrpSpPr>
          <p:grpSpPr>
            <a:xfrm flipH="1" rot="10800000">
              <a:off x="3245196" y="4349993"/>
              <a:ext cx="2676305" cy="298689"/>
              <a:chOff x="720217" y="589395"/>
              <a:chExt cx="7703813" cy="1063706"/>
            </a:xfrm>
          </p:grpSpPr>
          <p:sp>
            <p:nvSpPr>
              <p:cNvPr id="2186" name="Google Shape;2186;p56"/>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56"/>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56"/>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56"/>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56"/>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56"/>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56"/>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56"/>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56"/>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56"/>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56"/>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56"/>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56"/>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56"/>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56"/>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56"/>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56"/>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56"/>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56"/>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56"/>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56"/>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56"/>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56"/>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56"/>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56"/>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56"/>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56"/>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56"/>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56"/>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15" name="Google Shape;2215;p56"/>
          <p:cNvGrpSpPr/>
          <p:nvPr/>
        </p:nvGrpSpPr>
        <p:grpSpPr>
          <a:xfrm>
            <a:off x="719989" y="630343"/>
            <a:ext cx="242133" cy="243514"/>
            <a:chOff x="7718400" y="2030050"/>
            <a:chExt cx="1419300" cy="1427400"/>
          </a:xfrm>
        </p:grpSpPr>
        <p:sp>
          <p:nvSpPr>
            <p:cNvPr id="2216" name="Google Shape;2216;p5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5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5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5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5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1" name="Google Shape;2221;p56"/>
          <p:cNvGrpSpPr/>
          <p:nvPr/>
        </p:nvGrpSpPr>
        <p:grpSpPr>
          <a:xfrm>
            <a:off x="8181864" y="630343"/>
            <a:ext cx="242133" cy="243514"/>
            <a:chOff x="7718400" y="2030050"/>
            <a:chExt cx="1419300" cy="1427400"/>
          </a:xfrm>
        </p:grpSpPr>
        <p:sp>
          <p:nvSpPr>
            <p:cNvPr id="2222" name="Google Shape;2222;p5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5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5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5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5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720000" y="706200"/>
            <a:ext cx="3760800" cy="1971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7"/>
          <p:cNvSpPr txBox="1"/>
          <p:nvPr>
            <p:ph idx="1" type="subTitle"/>
          </p:nvPr>
        </p:nvSpPr>
        <p:spPr>
          <a:xfrm>
            <a:off x="720000" y="3467563"/>
            <a:ext cx="4086900" cy="97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708250" y="1012576"/>
            <a:ext cx="77274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1" name="Google Shape;31;p8"/>
          <p:cNvGrpSpPr/>
          <p:nvPr/>
        </p:nvGrpSpPr>
        <p:grpSpPr>
          <a:xfrm>
            <a:off x="4210028" y="4166539"/>
            <a:ext cx="723943" cy="665968"/>
            <a:chOff x="4646373" y="2014318"/>
            <a:chExt cx="1144212" cy="1052581"/>
          </a:xfrm>
        </p:grpSpPr>
        <p:sp>
          <p:nvSpPr>
            <p:cNvPr id="32" name="Google Shape;32;p8"/>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p:nvPr/>
          </p:nvSpPr>
          <p:spPr>
            <a:xfrm>
              <a:off x="4646373" y="2014318"/>
              <a:ext cx="1144212" cy="1052581"/>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8"/>
            <p:cNvSpPr/>
            <p:nvPr/>
          </p:nvSpPr>
          <p:spPr>
            <a:xfrm>
              <a:off x="4920850" y="2544150"/>
              <a:ext cx="707800" cy="371150"/>
            </a:xfrm>
            <a:custGeom>
              <a:rect b="b" l="l" r="r" t="t"/>
              <a:pathLst>
                <a:path extrusionOk="0" h="14846" w="28312">
                  <a:moveTo>
                    <a:pt x="20727" y="0"/>
                  </a:moveTo>
                  <a:lnTo>
                    <a:pt x="20321" y="41"/>
                  </a:lnTo>
                  <a:lnTo>
                    <a:pt x="19834" y="122"/>
                  </a:lnTo>
                  <a:lnTo>
                    <a:pt x="19104" y="284"/>
                  </a:lnTo>
                  <a:lnTo>
                    <a:pt x="18415" y="487"/>
                  </a:lnTo>
                  <a:lnTo>
                    <a:pt x="17806" y="690"/>
                  </a:lnTo>
                  <a:lnTo>
                    <a:pt x="17279" y="933"/>
                  </a:lnTo>
                  <a:lnTo>
                    <a:pt x="16711" y="1217"/>
                  </a:lnTo>
                  <a:lnTo>
                    <a:pt x="16184" y="1542"/>
                  </a:lnTo>
                  <a:lnTo>
                    <a:pt x="15657" y="1907"/>
                  </a:lnTo>
                  <a:lnTo>
                    <a:pt x="15170" y="2272"/>
                  </a:lnTo>
                  <a:lnTo>
                    <a:pt x="14643" y="2677"/>
                  </a:lnTo>
                  <a:lnTo>
                    <a:pt x="14196" y="3123"/>
                  </a:lnTo>
                  <a:lnTo>
                    <a:pt x="13953" y="3367"/>
                  </a:lnTo>
                  <a:lnTo>
                    <a:pt x="13507" y="3894"/>
                  </a:lnTo>
                  <a:lnTo>
                    <a:pt x="13223" y="4340"/>
                  </a:lnTo>
                  <a:lnTo>
                    <a:pt x="12939" y="4827"/>
                  </a:lnTo>
                  <a:lnTo>
                    <a:pt x="12655" y="5435"/>
                  </a:lnTo>
                  <a:lnTo>
                    <a:pt x="12331" y="6125"/>
                  </a:lnTo>
                  <a:lnTo>
                    <a:pt x="12047" y="6733"/>
                  </a:lnTo>
                  <a:lnTo>
                    <a:pt x="11682" y="7382"/>
                  </a:lnTo>
                  <a:lnTo>
                    <a:pt x="11317" y="7950"/>
                  </a:lnTo>
                  <a:lnTo>
                    <a:pt x="10789" y="8599"/>
                  </a:lnTo>
                  <a:lnTo>
                    <a:pt x="10627" y="8761"/>
                  </a:lnTo>
                  <a:lnTo>
                    <a:pt x="10222" y="9126"/>
                  </a:lnTo>
                  <a:lnTo>
                    <a:pt x="9816" y="9451"/>
                  </a:lnTo>
                  <a:lnTo>
                    <a:pt x="9491" y="9613"/>
                  </a:lnTo>
                  <a:lnTo>
                    <a:pt x="9167" y="9735"/>
                  </a:lnTo>
                  <a:lnTo>
                    <a:pt x="8842" y="9816"/>
                  </a:lnTo>
                  <a:lnTo>
                    <a:pt x="8518" y="9857"/>
                  </a:lnTo>
                  <a:lnTo>
                    <a:pt x="8031" y="9816"/>
                  </a:lnTo>
                  <a:lnTo>
                    <a:pt x="7179" y="9694"/>
                  </a:lnTo>
                  <a:lnTo>
                    <a:pt x="6287" y="9491"/>
                  </a:lnTo>
                  <a:lnTo>
                    <a:pt x="5719" y="9370"/>
                  </a:lnTo>
                  <a:lnTo>
                    <a:pt x="4989" y="9167"/>
                  </a:lnTo>
                  <a:lnTo>
                    <a:pt x="4219" y="8924"/>
                  </a:lnTo>
                  <a:lnTo>
                    <a:pt x="3651" y="8802"/>
                  </a:lnTo>
                  <a:lnTo>
                    <a:pt x="3083" y="8721"/>
                  </a:lnTo>
                  <a:lnTo>
                    <a:pt x="2515" y="8680"/>
                  </a:lnTo>
                  <a:lnTo>
                    <a:pt x="1947" y="8721"/>
                  </a:lnTo>
                  <a:lnTo>
                    <a:pt x="1460" y="8842"/>
                  </a:lnTo>
                  <a:lnTo>
                    <a:pt x="974" y="8924"/>
                  </a:lnTo>
                  <a:lnTo>
                    <a:pt x="0" y="9208"/>
                  </a:lnTo>
                  <a:lnTo>
                    <a:pt x="1947" y="12615"/>
                  </a:lnTo>
                  <a:lnTo>
                    <a:pt x="2272" y="13101"/>
                  </a:lnTo>
                  <a:lnTo>
                    <a:pt x="2677" y="13548"/>
                  </a:lnTo>
                  <a:lnTo>
                    <a:pt x="3123" y="13913"/>
                  </a:lnTo>
                  <a:lnTo>
                    <a:pt x="3610" y="14237"/>
                  </a:lnTo>
                  <a:lnTo>
                    <a:pt x="4097" y="14521"/>
                  </a:lnTo>
                  <a:lnTo>
                    <a:pt x="4665" y="14683"/>
                  </a:lnTo>
                  <a:lnTo>
                    <a:pt x="5233" y="14805"/>
                  </a:lnTo>
                  <a:lnTo>
                    <a:pt x="5841" y="14845"/>
                  </a:lnTo>
                  <a:lnTo>
                    <a:pt x="11317" y="14845"/>
                  </a:lnTo>
                  <a:lnTo>
                    <a:pt x="11479" y="14724"/>
                  </a:lnTo>
                  <a:lnTo>
                    <a:pt x="11641" y="14602"/>
                  </a:lnTo>
                  <a:lnTo>
                    <a:pt x="11925" y="14278"/>
                  </a:lnTo>
                  <a:lnTo>
                    <a:pt x="12168" y="13913"/>
                  </a:lnTo>
                  <a:lnTo>
                    <a:pt x="12371" y="13548"/>
                  </a:lnTo>
                  <a:lnTo>
                    <a:pt x="12574" y="13020"/>
                  </a:lnTo>
                  <a:lnTo>
                    <a:pt x="12858" y="12209"/>
                  </a:lnTo>
                  <a:lnTo>
                    <a:pt x="13101" y="11357"/>
                  </a:lnTo>
                  <a:lnTo>
                    <a:pt x="13426" y="10343"/>
                  </a:lnTo>
                  <a:lnTo>
                    <a:pt x="13629" y="9654"/>
                  </a:lnTo>
                  <a:lnTo>
                    <a:pt x="13913" y="9005"/>
                  </a:lnTo>
                  <a:lnTo>
                    <a:pt x="14075" y="8721"/>
                  </a:lnTo>
                  <a:lnTo>
                    <a:pt x="14359" y="8194"/>
                  </a:lnTo>
                  <a:lnTo>
                    <a:pt x="14724" y="7747"/>
                  </a:lnTo>
                  <a:lnTo>
                    <a:pt x="15129" y="7301"/>
                  </a:lnTo>
                  <a:lnTo>
                    <a:pt x="15535" y="6936"/>
                  </a:lnTo>
                  <a:lnTo>
                    <a:pt x="16143" y="6449"/>
                  </a:lnTo>
                  <a:lnTo>
                    <a:pt x="16630" y="6125"/>
                  </a:lnTo>
                  <a:lnTo>
                    <a:pt x="17117" y="5841"/>
                  </a:lnTo>
                  <a:lnTo>
                    <a:pt x="17644" y="5598"/>
                  </a:lnTo>
                  <a:lnTo>
                    <a:pt x="18131" y="5354"/>
                  </a:lnTo>
                  <a:lnTo>
                    <a:pt x="18699" y="5151"/>
                  </a:lnTo>
                  <a:lnTo>
                    <a:pt x="19226" y="4989"/>
                  </a:lnTo>
                  <a:lnTo>
                    <a:pt x="19753" y="4827"/>
                  </a:lnTo>
                  <a:lnTo>
                    <a:pt x="20321" y="4705"/>
                  </a:lnTo>
                  <a:lnTo>
                    <a:pt x="20727" y="4665"/>
                  </a:lnTo>
                  <a:lnTo>
                    <a:pt x="21092" y="4665"/>
                  </a:lnTo>
                  <a:lnTo>
                    <a:pt x="21457" y="4705"/>
                  </a:lnTo>
                  <a:lnTo>
                    <a:pt x="21822" y="4786"/>
                  </a:lnTo>
                  <a:lnTo>
                    <a:pt x="22146" y="4908"/>
                  </a:lnTo>
                  <a:lnTo>
                    <a:pt x="22511" y="5070"/>
                  </a:lnTo>
                  <a:lnTo>
                    <a:pt x="22795" y="5314"/>
                  </a:lnTo>
                  <a:lnTo>
                    <a:pt x="23120" y="5557"/>
                  </a:lnTo>
                  <a:lnTo>
                    <a:pt x="23566" y="5963"/>
                  </a:lnTo>
                  <a:lnTo>
                    <a:pt x="24053" y="6328"/>
                  </a:lnTo>
                  <a:lnTo>
                    <a:pt x="24174" y="6409"/>
                  </a:lnTo>
                  <a:lnTo>
                    <a:pt x="24458" y="6571"/>
                  </a:lnTo>
                  <a:lnTo>
                    <a:pt x="24702" y="6652"/>
                  </a:lnTo>
                  <a:lnTo>
                    <a:pt x="24945" y="6733"/>
                  </a:lnTo>
                  <a:lnTo>
                    <a:pt x="25229" y="6774"/>
                  </a:lnTo>
                  <a:lnTo>
                    <a:pt x="27906" y="2109"/>
                  </a:lnTo>
                  <a:lnTo>
                    <a:pt x="28149" y="1623"/>
                  </a:lnTo>
                  <a:lnTo>
                    <a:pt x="28312" y="1136"/>
                  </a:lnTo>
                  <a:lnTo>
                    <a:pt x="28068" y="1420"/>
                  </a:lnTo>
                  <a:lnTo>
                    <a:pt x="27744" y="1704"/>
                  </a:lnTo>
                  <a:lnTo>
                    <a:pt x="27663" y="1826"/>
                  </a:lnTo>
                  <a:lnTo>
                    <a:pt x="27338" y="2028"/>
                  </a:lnTo>
                  <a:lnTo>
                    <a:pt x="27014" y="2191"/>
                  </a:lnTo>
                  <a:lnTo>
                    <a:pt x="26649" y="2272"/>
                  </a:lnTo>
                  <a:lnTo>
                    <a:pt x="26000" y="2272"/>
                  </a:lnTo>
                  <a:lnTo>
                    <a:pt x="25756" y="2191"/>
                  </a:lnTo>
                  <a:lnTo>
                    <a:pt x="25391" y="2109"/>
                  </a:lnTo>
                  <a:lnTo>
                    <a:pt x="25067" y="1988"/>
                  </a:lnTo>
                  <a:lnTo>
                    <a:pt x="24702" y="1826"/>
                  </a:lnTo>
                  <a:lnTo>
                    <a:pt x="24296" y="1623"/>
                  </a:lnTo>
                  <a:lnTo>
                    <a:pt x="23931" y="1420"/>
                  </a:lnTo>
                  <a:lnTo>
                    <a:pt x="23566" y="1177"/>
                  </a:lnTo>
                  <a:lnTo>
                    <a:pt x="23323" y="933"/>
                  </a:lnTo>
                  <a:lnTo>
                    <a:pt x="22836" y="609"/>
                  </a:lnTo>
                  <a:lnTo>
                    <a:pt x="22309" y="325"/>
                  </a:lnTo>
                  <a:lnTo>
                    <a:pt x="21944" y="163"/>
                  </a:lnTo>
                  <a:lnTo>
                    <a:pt x="21538" y="41"/>
                  </a:lnTo>
                  <a:lnTo>
                    <a:pt x="2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p:nvPr/>
          </p:nvSpPr>
          <p:spPr>
            <a:xfrm>
              <a:off x="4824500" y="2165925"/>
              <a:ext cx="584100" cy="307275"/>
            </a:xfrm>
            <a:custGeom>
              <a:rect b="b" l="l" r="r" t="t"/>
              <a:pathLst>
                <a:path extrusionOk="0" h="12291" w="23364">
                  <a:moveTo>
                    <a:pt x="11358" y="0"/>
                  </a:moveTo>
                  <a:lnTo>
                    <a:pt x="11074" y="1095"/>
                  </a:lnTo>
                  <a:lnTo>
                    <a:pt x="10709" y="2190"/>
                  </a:lnTo>
                  <a:lnTo>
                    <a:pt x="10506" y="2637"/>
                  </a:lnTo>
                  <a:lnTo>
                    <a:pt x="10303" y="3083"/>
                  </a:lnTo>
                  <a:lnTo>
                    <a:pt x="10060" y="3448"/>
                  </a:lnTo>
                  <a:lnTo>
                    <a:pt x="9776" y="3813"/>
                  </a:lnTo>
                  <a:lnTo>
                    <a:pt x="9411" y="4259"/>
                  </a:lnTo>
                  <a:lnTo>
                    <a:pt x="9005" y="4624"/>
                  </a:lnTo>
                  <a:lnTo>
                    <a:pt x="8559" y="4989"/>
                  </a:lnTo>
                  <a:lnTo>
                    <a:pt x="8113" y="5273"/>
                  </a:lnTo>
                  <a:lnTo>
                    <a:pt x="7707" y="5557"/>
                  </a:lnTo>
                  <a:lnTo>
                    <a:pt x="7261" y="5800"/>
                  </a:lnTo>
                  <a:lnTo>
                    <a:pt x="6693" y="6084"/>
                  </a:lnTo>
                  <a:lnTo>
                    <a:pt x="6126" y="6287"/>
                  </a:lnTo>
                  <a:lnTo>
                    <a:pt x="5761" y="6409"/>
                  </a:lnTo>
                  <a:lnTo>
                    <a:pt x="5396" y="6490"/>
                  </a:lnTo>
                  <a:lnTo>
                    <a:pt x="4990" y="6530"/>
                  </a:lnTo>
                  <a:lnTo>
                    <a:pt x="4098" y="6530"/>
                  </a:lnTo>
                  <a:lnTo>
                    <a:pt x="3733" y="6490"/>
                  </a:lnTo>
                  <a:lnTo>
                    <a:pt x="3408" y="6449"/>
                  </a:lnTo>
                  <a:lnTo>
                    <a:pt x="1" y="12290"/>
                  </a:lnTo>
                  <a:lnTo>
                    <a:pt x="325" y="12047"/>
                  </a:lnTo>
                  <a:lnTo>
                    <a:pt x="650" y="11844"/>
                  </a:lnTo>
                  <a:lnTo>
                    <a:pt x="1015" y="11682"/>
                  </a:lnTo>
                  <a:lnTo>
                    <a:pt x="1339" y="11560"/>
                  </a:lnTo>
                  <a:lnTo>
                    <a:pt x="1907" y="11398"/>
                  </a:lnTo>
                  <a:lnTo>
                    <a:pt x="2475" y="11317"/>
                  </a:lnTo>
                  <a:lnTo>
                    <a:pt x="4625" y="11114"/>
                  </a:lnTo>
                  <a:lnTo>
                    <a:pt x="5314" y="11033"/>
                  </a:lnTo>
                  <a:lnTo>
                    <a:pt x="5801" y="10952"/>
                  </a:lnTo>
                  <a:lnTo>
                    <a:pt x="6247" y="10830"/>
                  </a:lnTo>
                  <a:lnTo>
                    <a:pt x="6653" y="10668"/>
                  </a:lnTo>
                  <a:lnTo>
                    <a:pt x="7059" y="10465"/>
                  </a:lnTo>
                  <a:lnTo>
                    <a:pt x="7545" y="10181"/>
                  </a:lnTo>
                  <a:lnTo>
                    <a:pt x="7951" y="9816"/>
                  </a:lnTo>
                  <a:lnTo>
                    <a:pt x="8681" y="9207"/>
                  </a:lnTo>
                  <a:lnTo>
                    <a:pt x="9370" y="8558"/>
                  </a:lnTo>
                  <a:lnTo>
                    <a:pt x="10019" y="7828"/>
                  </a:lnTo>
                  <a:lnTo>
                    <a:pt x="10587" y="7139"/>
                  </a:lnTo>
                  <a:lnTo>
                    <a:pt x="10952" y="6571"/>
                  </a:lnTo>
                  <a:lnTo>
                    <a:pt x="11317" y="6003"/>
                  </a:lnTo>
                  <a:lnTo>
                    <a:pt x="12007" y="4867"/>
                  </a:lnTo>
                  <a:lnTo>
                    <a:pt x="12169" y="4584"/>
                  </a:lnTo>
                  <a:lnTo>
                    <a:pt x="12656" y="3935"/>
                  </a:lnTo>
                  <a:lnTo>
                    <a:pt x="12899" y="3651"/>
                  </a:lnTo>
                  <a:lnTo>
                    <a:pt x="13183" y="3367"/>
                  </a:lnTo>
                  <a:lnTo>
                    <a:pt x="13710" y="2921"/>
                  </a:lnTo>
                  <a:lnTo>
                    <a:pt x="13913" y="2799"/>
                  </a:lnTo>
                  <a:lnTo>
                    <a:pt x="14400" y="2555"/>
                  </a:lnTo>
                  <a:lnTo>
                    <a:pt x="14643" y="2434"/>
                  </a:lnTo>
                  <a:lnTo>
                    <a:pt x="15130" y="2231"/>
                  </a:lnTo>
                  <a:lnTo>
                    <a:pt x="15657" y="2069"/>
                  </a:lnTo>
                  <a:lnTo>
                    <a:pt x="16022" y="1988"/>
                  </a:lnTo>
                  <a:lnTo>
                    <a:pt x="16387" y="1947"/>
                  </a:lnTo>
                  <a:lnTo>
                    <a:pt x="17118" y="1866"/>
                  </a:lnTo>
                  <a:lnTo>
                    <a:pt x="17848" y="1825"/>
                  </a:lnTo>
                  <a:lnTo>
                    <a:pt x="18618" y="1866"/>
                  </a:lnTo>
                  <a:lnTo>
                    <a:pt x="19105" y="1907"/>
                  </a:lnTo>
                  <a:lnTo>
                    <a:pt x="19592" y="1907"/>
                  </a:lnTo>
                  <a:lnTo>
                    <a:pt x="20079" y="1866"/>
                  </a:lnTo>
                  <a:lnTo>
                    <a:pt x="20565" y="1785"/>
                  </a:lnTo>
                  <a:lnTo>
                    <a:pt x="21052" y="1663"/>
                  </a:lnTo>
                  <a:lnTo>
                    <a:pt x="21498" y="1501"/>
                  </a:lnTo>
                  <a:lnTo>
                    <a:pt x="21985" y="1339"/>
                  </a:lnTo>
                  <a:lnTo>
                    <a:pt x="22431" y="1095"/>
                  </a:lnTo>
                  <a:lnTo>
                    <a:pt x="22918" y="690"/>
                  </a:lnTo>
                  <a:lnTo>
                    <a:pt x="23364" y="284"/>
                  </a:lnTo>
                  <a:lnTo>
                    <a:pt x="22999" y="162"/>
                  </a:lnTo>
                  <a:lnTo>
                    <a:pt x="22593" y="81"/>
                  </a:lnTo>
                  <a:lnTo>
                    <a:pt x="222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4826550" y="2264275"/>
              <a:ext cx="743300" cy="408675"/>
            </a:xfrm>
            <a:custGeom>
              <a:rect b="b" l="l" r="r" t="t"/>
              <a:pathLst>
                <a:path extrusionOk="0" h="16347" w="29732">
                  <a:moveTo>
                    <a:pt x="26608" y="1"/>
                  </a:moveTo>
                  <a:lnTo>
                    <a:pt x="26162" y="690"/>
                  </a:lnTo>
                  <a:lnTo>
                    <a:pt x="25675" y="1298"/>
                  </a:lnTo>
                  <a:lnTo>
                    <a:pt x="25269" y="1704"/>
                  </a:lnTo>
                  <a:lnTo>
                    <a:pt x="24985" y="1907"/>
                  </a:lnTo>
                  <a:lnTo>
                    <a:pt x="24620" y="2150"/>
                  </a:lnTo>
                  <a:lnTo>
                    <a:pt x="24255" y="2272"/>
                  </a:lnTo>
                  <a:lnTo>
                    <a:pt x="23809" y="2394"/>
                  </a:lnTo>
                  <a:lnTo>
                    <a:pt x="23363" y="2434"/>
                  </a:lnTo>
                  <a:lnTo>
                    <a:pt x="23201" y="2434"/>
                  </a:lnTo>
                  <a:lnTo>
                    <a:pt x="22552" y="2394"/>
                  </a:lnTo>
                  <a:lnTo>
                    <a:pt x="21943" y="2312"/>
                  </a:lnTo>
                  <a:lnTo>
                    <a:pt x="21335" y="2191"/>
                  </a:lnTo>
                  <a:lnTo>
                    <a:pt x="20727" y="1988"/>
                  </a:lnTo>
                  <a:lnTo>
                    <a:pt x="19997" y="1745"/>
                  </a:lnTo>
                  <a:lnTo>
                    <a:pt x="19266" y="1623"/>
                  </a:lnTo>
                  <a:lnTo>
                    <a:pt x="18536" y="1542"/>
                  </a:lnTo>
                  <a:lnTo>
                    <a:pt x="17806" y="1542"/>
                  </a:lnTo>
                  <a:lnTo>
                    <a:pt x="17441" y="1582"/>
                  </a:lnTo>
                  <a:lnTo>
                    <a:pt x="17076" y="1664"/>
                  </a:lnTo>
                  <a:lnTo>
                    <a:pt x="16711" y="1785"/>
                  </a:lnTo>
                  <a:lnTo>
                    <a:pt x="16346" y="1947"/>
                  </a:lnTo>
                  <a:lnTo>
                    <a:pt x="15738" y="2272"/>
                  </a:lnTo>
                  <a:lnTo>
                    <a:pt x="15129" y="2596"/>
                  </a:lnTo>
                  <a:lnTo>
                    <a:pt x="14521" y="3002"/>
                  </a:lnTo>
                  <a:lnTo>
                    <a:pt x="13994" y="3408"/>
                  </a:lnTo>
                  <a:lnTo>
                    <a:pt x="13710" y="3692"/>
                  </a:lnTo>
                  <a:lnTo>
                    <a:pt x="13263" y="4178"/>
                  </a:lnTo>
                  <a:lnTo>
                    <a:pt x="12898" y="4706"/>
                  </a:lnTo>
                  <a:lnTo>
                    <a:pt x="12574" y="5273"/>
                  </a:lnTo>
                  <a:lnTo>
                    <a:pt x="12331" y="5882"/>
                  </a:lnTo>
                  <a:lnTo>
                    <a:pt x="11925" y="7099"/>
                  </a:lnTo>
                  <a:lnTo>
                    <a:pt x="11600" y="8315"/>
                  </a:lnTo>
                  <a:lnTo>
                    <a:pt x="11519" y="8640"/>
                  </a:lnTo>
                  <a:lnTo>
                    <a:pt x="11438" y="8924"/>
                  </a:lnTo>
                  <a:lnTo>
                    <a:pt x="11195" y="9370"/>
                  </a:lnTo>
                  <a:lnTo>
                    <a:pt x="10951" y="9735"/>
                  </a:lnTo>
                  <a:lnTo>
                    <a:pt x="10668" y="10141"/>
                  </a:lnTo>
                  <a:lnTo>
                    <a:pt x="10384" y="10465"/>
                  </a:lnTo>
                  <a:lnTo>
                    <a:pt x="10100" y="10749"/>
                  </a:lnTo>
                  <a:lnTo>
                    <a:pt x="9816" y="10952"/>
                  </a:lnTo>
                  <a:lnTo>
                    <a:pt x="9491" y="11155"/>
                  </a:lnTo>
                  <a:lnTo>
                    <a:pt x="9207" y="11317"/>
                  </a:lnTo>
                  <a:lnTo>
                    <a:pt x="8842" y="11479"/>
                  </a:lnTo>
                  <a:lnTo>
                    <a:pt x="8518" y="11560"/>
                  </a:lnTo>
                  <a:lnTo>
                    <a:pt x="8153" y="11641"/>
                  </a:lnTo>
                  <a:lnTo>
                    <a:pt x="7788" y="11723"/>
                  </a:lnTo>
                  <a:lnTo>
                    <a:pt x="5922" y="11885"/>
                  </a:lnTo>
                  <a:lnTo>
                    <a:pt x="4056" y="11966"/>
                  </a:lnTo>
                  <a:lnTo>
                    <a:pt x="3448" y="12006"/>
                  </a:lnTo>
                  <a:lnTo>
                    <a:pt x="2839" y="12169"/>
                  </a:lnTo>
                  <a:lnTo>
                    <a:pt x="2434" y="12290"/>
                  </a:lnTo>
                  <a:lnTo>
                    <a:pt x="2069" y="12412"/>
                  </a:lnTo>
                  <a:lnTo>
                    <a:pt x="1704" y="12615"/>
                  </a:lnTo>
                  <a:lnTo>
                    <a:pt x="1339" y="12818"/>
                  </a:lnTo>
                  <a:lnTo>
                    <a:pt x="1014" y="13061"/>
                  </a:lnTo>
                  <a:lnTo>
                    <a:pt x="527" y="13467"/>
                  </a:lnTo>
                  <a:lnTo>
                    <a:pt x="81" y="13832"/>
                  </a:lnTo>
                  <a:lnTo>
                    <a:pt x="0" y="13913"/>
                  </a:lnTo>
                  <a:lnTo>
                    <a:pt x="1420" y="16346"/>
                  </a:lnTo>
                  <a:lnTo>
                    <a:pt x="1501" y="16265"/>
                  </a:lnTo>
                  <a:lnTo>
                    <a:pt x="2069" y="15941"/>
                  </a:lnTo>
                  <a:lnTo>
                    <a:pt x="2637" y="15657"/>
                  </a:lnTo>
                  <a:lnTo>
                    <a:pt x="3326" y="15414"/>
                  </a:lnTo>
                  <a:lnTo>
                    <a:pt x="4016" y="15170"/>
                  </a:lnTo>
                  <a:lnTo>
                    <a:pt x="4746" y="14967"/>
                  </a:lnTo>
                  <a:lnTo>
                    <a:pt x="5435" y="14846"/>
                  </a:lnTo>
                  <a:lnTo>
                    <a:pt x="5557" y="14805"/>
                  </a:lnTo>
                  <a:lnTo>
                    <a:pt x="5638" y="14805"/>
                  </a:lnTo>
                  <a:lnTo>
                    <a:pt x="6206" y="14724"/>
                  </a:lnTo>
                  <a:lnTo>
                    <a:pt x="7342" y="14724"/>
                  </a:lnTo>
                  <a:lnTo>
                    <a:pt x="7950" y="14765"/>
                  </a:lnTo>
                  <a:lnTo>
                    <a:pt x="8315" y="14805"/>
                  </a:lnTo>
                  <a:lnTo>
                    <a:pt x="10221" y="15008"/>
                  </a:lnTo>
                  <a:lnTo>
                    <a:pt x="10992" y="15049"/>
                  </a:lnTo>
                  <a:lnTo>
                    <a:pt x="11438" y="15008"/>
                  </a:lnTo>
                  <a:lnTo>
                    <a:pt x="11884" y="14967"/>
                  </a:lnTo>
                  <a:lnTo>
                    <a:pt x="12290" y="14886"/>
                  </a:lnTo>
                  <a:lnTo>
                    <a:pt x="12655" y="14765"/>
                  </a:lnTo>
                  <a:lnTo>
                    <a:pt x="13061" y="14562"/>
                  </a:lnTo>
                  <a:lnTo>
                    <a:pt x="13426" y="14359"/>
                  </a:lnTo>
                  <a:lnTo>
                    <a:pt x="13750" y="14116"/>
                  </a:lnTo>
                  <a:lnTo>
                    <a:pt x="14115" y="13832"/>
                  </a:lnTo>
                  <a:lnTo>
                    <a:pt x="14399" y="13588"/>
                  </a:lnTo>
                  <a:lnTo>
                    <a:pt x="14642" y="13304"/>
                  </a:lnTo>
                  <a:lnTo>
                    <a:pt x="15089" y="12696"/>
                  </a:lnTo>
                  <a:lnTo>
                    <a:pt x="15494" y="12047"/>
                  </a:lnTo>
                  <a:lnTo>
                    <a:pt x="15859" y="11398"/>
                  </a:lnTo>
                  <a:lnTo>
                    <a:pt x="16143" y="10830"/>
                  </a:lnTo>
                  <a:lnTo>
                    <a:pt x="16387" y="10222"/>
                  </a:lnTo>
                  <a:lnTo>
                    <a:pt x="16873" y="9046"/>
                  </a:lnTo>
                  <a:lnTo>
                    <a:pt x="17117" y="8559"/>
                  </a:lnTo>
                  <a:lnTo>
                    <a:pt x="17360" y="8113"/>
                  </a:lnTo>
                  <a:lnTo>
                    <a:pt x="17685" y="7707"/>
                  </a:lnTo>
                  <a:lnTo>
                    <a:pt x="18050" y="7342"/>
                  </a:lnTo>
                  <a:lnTo>
                    <a:pt x="18415" y="7018"/>
                  </a:lnTo>
                  <a:lnTo>
                    <a:pt x="18861" y="6774"/>
                  </a:lnTo>
                  <a:lnTo>
                    <a:pt x="19307" y="6531"/>
                  </a:lnTo>
                  <a:lnTo>
                    <a:pt x="19834" y="6328"/>
                  </a:lnTo>
                  <a:lnTo>
                    <a:pt x="20564" y="6166"/>
                  </a:lnTo>
                  <a:lnTo>
                    <a:pt x="21294" y="6044"/>
                  </a:lnTo>
                  <a:lnTo>
                    <a:pt x="22025" y="6004"/>
                  </a:lnTo>
                  <a:lnTo>
                    <a:pt x="22714" y="6085"/>
                  </a:lnTo>
                  <a:lnTo>
                    <a:pt x="23444" y="6206"/>
                  </a:lnTo>
                  <a:lnTo>
                    <a:pt x="24134" y="6369"/>
                  </a:lnTo>
                  <a:lnTo>
                    <a:pt x="24823" y="6652"/>
                  </a:lnTo>
                  <a:lnTo>
                    <a:pt x="25513" y="6977"/>
                  </a:lnTo>
                  <a:lnTo>
                    <a:pt x="26081" y="7301"/>
                  </a:lnTo>
                  <a:lnTo>
                    <a:pt x="26405" y="7423"/>
                  </a:lnTo>
                  <a:lnTo>
                    <a:pt x="26730" y="7504"/>
                  </a:lnTo>
                  <a:lnTo>
                    <a:pt x="26973" y="7545"/>
                  </a:lnTo>
                  <a:lnTo>
                    <a:pt x="27419" y="7545"/>
                  </a:lnTo>
                  <a:lnTo>
                    <a:pt x="27622" y="7504"/>
                  </a:lnTo>
                  <a:lnTo>
                    <a:pt x="27825" y="7423"/>
                  </a:lnTo>
                  <a:lnTo>
                    <a:pt x="28028" y="7342"/>
                  </a:lnTo>
                  <a:lnTo>
                    <a:pt x="28230" y="7261"/>
                  </a:lnTo>
                  <a:lnTo>
                    <a:pt x="28393" y="7139"/>
                  </a:lnTo>
                  <a:lnTo>
                    <a:pt x="28595" y="6977"/>
                  </a:lnTo>
                  <a:lnTo>
                    <a:pt x="28920" y="6612"/>
                  </a:lnTo>
                  <a:lnTo>
                    <a:pt x="29325" y="6085"/>
                  </a:lnTo>
                  <a:lnTo>
                    <a:pt x="29731" y="5517"/>
                  </a:lnTo>
                  <a:lnTo>
                    <a:pt x="29731" y="5476"/>
                  </a:lnTo>
                  <a:lnTo>
                    <a:pt x="266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p:nvPr/>
          </p:nvSpPr>
          <p:spPr>
            <a:xfrm>
              <a:off x="4912725" y="2165925"/>
              <a:ext cx="189650" cy="157200"/>
            </a:xfrm>
            <a:custGeom>
              <a:rect b="b" l="l" r="r" t="t"/>
              <a:pathLst>
                <a:path extrusionOk="0" h="6288" w="7586">
                  <a:moveTo>
                    <a:pt x="6166" y="0"/>
                  </a:moveTo>
                  <a:lnTo>
                    <a:pt x="5558" y="41"/>
                  </a:lnTo>
                  <a:lnTo>
                    <a:pt x="4990" y="162"/>
                  </a:lnTo>
                  <a:lnTo>
                    <a:pt x="4422" y="325"/>
                  </a:lnTo>
                  <a:lnTo>
                    <a:pt x="3935" y="609"/>
                  </a:lnTo>
                  <a:lnTo>
                    <a:pt x="3448" y="933"/>
                  </a:lnTo>
                  <a:lnTo>
                    <a:pt x="3002" y="1298"/>
                  </a:lnTo>
                  <a:lnTo>
                    <a:pt x="2597" y="1744"/>
                  </a:lnTo>
                  <a:lnTo>
                    <a:pt x="2272" y="2231"/>
                  </a:lnTo>
                  <a:lnTo>
                    <a:pt x="1" y="6206"/>
                  </a:lnTo>
                  <a:lnTo>
                    <a:pt x="82" y="6206"/>
                  </a:lnTo>
                  <a:lnTo>
                    <a:pt x="812" y="6287"/>
                  </a:lnTo>
                  <a:lnTo>
                    <a:pt x="1542" y="6287"/>
                  </a:lnTo>
                  <a:lnTo>
                    <a:pt x="2110" y="6206"/>
                  </a:lnTo>
                  <a:lnTo>
                    <a:pt x="2556" y="6084"/>
                  </a:lnTo>
                  <a:lnTo>
                    <a:pt x="3002" y="5881"/>
                  </a:lnTo>
                  <a:lnTo>
                    <a:pt x="3692" y="5557"/>
                  </a:lnTo>
                  <a:lnTo>
                    <a:pt x="4341" y="5151"/>
                  </a:lnTo>
                  <a:lnTo>
                    <a:pt x="4949" y="4746"/>
                  </a:lnTo>
                  <a:lnTo>
                    <a:pt x="5558" y="4259"/>
                  </a:lnTo>
                  <a:lnTo>
                    <a:pt x="5923" y="3894"/>
                  </a:lnTo>
                  <a:lnTo>
                    <a:pt x="6247" y="3488"/>
                  </a:lnTo>
                  <a:lnTo>
                    <a:pt x="6531" y="3042"/>
                  </a:lnTo>
                  <a:lnTo>
                    <a:pt x="6734" y="2596"/>
                  </a:lnTo>
                  <a:lnTo>
                    <a:pt x="7018" y="1947"/>
                  </a:lnTo>
                  <a:lnTo>
                    <a:pt x="7342" y="974"/>
                  </a:lnTo>
                  <a:lnTo>
                    <a:pt x="75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p:nvPr/>
          </p:nvSpPr>
          <p:spPr>
            <a:xfrm>
              <a:off x="4865075" y="2407250"/>
              <a:ext cx="768650" cy="377250"/>
            </a:xfrm>
            <a:custGeom>
              <a:rect b="b" l="l" r="r" t="t"/>
              <a:pathLst>
                <a:path extrusionOk="0" h="15090" w="30746">
                  <a:moveTo>
                    <a:pt x="28352" y="1"/>
                  </a:moveTo>
                  <a:lnTo>
                    <a:pt x="28271" y="82"/>
                  </a:lnTo>
                  <a:lnTo>
                    <a:pt x="28028" y="487"/>
                  </a:lnTo>
                  <a:lnTo>
                    <a:pt x="27744" y="852"/>
                  </a:lnTo>
                  <a:lnTo>
                    <a:pt x="27460" y="1177"/>
                  </a:lnTo>
                  <a:lnTo>
                    <a:pt x="27135" y="1501"/>
                  </a:lnTo>
                  <a:lnTo>
                    <a:pt x="26892" y="1704"/>
                  </a:lnTo>
                  <a:lnTo>
                    <a:pt x="26608" y="1866"/>
                  </a:lnTo>
                  <a:lnTo>
                    <a:pt x="26365" y="1988"/>
                  </a:lnTo>
                  <a:lnTo>
                    <a:pt x="26081" y="2029"/>
                  </a:lnTo>
                  <a:lnTo>
                    <a:pt x="25756" y="2069"/>
                  </a:lnTo>
                  <a:lnTo>
                    <a:pt x="25473" y="2069"/>
                  </a:lnTo>
                  <a:lnTo>
                    <a:pt x="25189" y="2029"/>
                  </a:lnTo>
                  <a:lnTo>
                    <a:pt x="24864" y="1947"/>
                  </a:lnTo>
                  <a:lnTo>
                    <a:pt x="24580" y="1866"/>
                  </a:lnTo>
                  <a:lnTo>
                    <a:pt x="24296" y="1745"/>
                  </a:lnTo>
                  <a:lnTo>
                    <a:pt x="23769" y="1420"/>
                  </a:lnTo>
                  <a:lnTo>
                    <a:pt x="23404" y="1258"/>
                  </a:lnTo>
                  <a:lnTo>
                    <a:pt x="23039" y="1096"/>
                  </a:lnTo>
                  <a:lnTo>
                    <a:pt x="22309" y="812"/>
                  </a:lnTo>
                  <a:lnTo>
                    <a:pt x="21538" y="650"/>
                  </a:lnTo>
                  <a:lnTo>
                    <a:pt x="20727" y="568"/>
                  </a:lnTo>
                  <a:lnTo>
                    <a:pt x="20281" y="528"/>
                  </a:lnTo>
                  <a:lnTo>
                    <a:pt x="19835" y="568"/>
                  </a:lnTo>
                  <a:lnTo>
                    <a:pt x="19388" y="609"/>
                  </a:lnTo>
                  <a:lnTo>
                    <a:pt x="18861" y="731"/>
                  </a:lnTo>
                  <a:lnTo>
                    <a:pt x="18334" y="852"/>
                  </a:lnTo>
                  <a:lnTo>
                    <a:pt x="17807" y="1096"/>
                  </a:lnTo>
                  <a:lnTo>
                    <a:pt x="17279" y="1339"/>
                  </a:lnTo>
                  <a:lnTo>
                    <a:pt x="17036" y="1501"/>
                  </a:lnTo>
                  <a:lnTo>
                    <a:pt x="16793" y="1664"/>
                  </a:lnTo>
                  <a:lnTo>
                    <a:pt x="16590" y="1866"/>
                  </a:lnTo>
                  <a:lnTo>
                    <a:pt x="16387" y="2069"/>
                  </a:lnTo>
                  <a:lnTo>
                    <a:pt x="16062" y="2515"/>
                  </a:lnTo>
                  <a:lnTo>
                    <a:pt x="15738" y="3043"/>
                  </a:lnTo>
                  <a:lnTo>
                    <a:pt x="15616" y="3245"/>
                  </a:lnTo>
                  <a:lnTo>
                    <a:pt x="15332" y="3935"/>
                  </a:lnTo>
                  <a:lnTo>
                    <a:pt x="14967" y="4868"/>
                  </a:lnTo>
                  <a:lnTo>
                    <a:pt x="14643" y="5557"/>
                  </a:lnTo>
                  <a:lnTo>
                    <a:pt x="14318" y="6247"/>
                  </a:lnTo>
                  <a:lnTo>
                    <a:pt x="13913" y="6936"/>
                  </a:lnTo>
                  <a:lnTo>
                    <a:pt x="13467" y="7545"/>
                  </a:lnTo>
                  <a:lnTo>
                    <a:pt x="12980" y="8072"/>
                  </a:lnTo>
                  <a:lnTo>
                    <a:pt x="12493" y="8518"/>
                  </a:lnTo>
                  <a:lnTo>
                    <a:pt x="11925" y="8883"/>
                  </a:lnTo>
                  <a:lnTo>
                    <a:pt x="11357" y="9208"/>
                  </a:lnTo>
                  <a:lnTo>
                    <a:pt x="10911" y="9370"/>
                  </a:lnTo>
                  <a:lnTo>
                    <a:pt x="10465" y="9492"/>
                  </a:lnTo>
                  <a:lnTo>
                    <a:pt x="10019" y="9532"/>
                  </a:lnTo>
                  <a:lnTo>
                    <a:pt x="9532" y="9573"/>
                  </a:lnTo>
                  <a:lnTo>
                    <a:pt x="9086" y="9532"/>
                  </a:lnTo>
                  <a:lnTo>
                    <a:pt x="8599" y="9532"/>
                  </a:lnTo>
                  <a:lnTo>
                    <a:pt x="7869" y="9451"/>
                  </a:lnTo>
                  <a:lnTo>
                    <a:pt x="6733" y="9330"/>
                  </a:lnTo>
                  <a:lnTo>
                    <a:pt x="5598" y="9248"/>
                  </a:lnTo>
                  <a:lnTo>
                    <a:pt x="4827" y="9248"/>
                  </a:lnTo>
                  <a:lnTo>
                    <a:pt x="4056" y="9330"/>
                  </a:lnTo>
                  <a:lnTo>
                    <a:pt x="3286" y="9492"/>
                  </a:lnTo>
                  <a:lnTo>
                    <a:pt x="2556" y="9695"/>
                  </a:lnTo>
                  <a:lnTo>
                    <a:pt x="1663" y="9979"/>
                  </a:lnTo>
                  <a:lnTo>
                    <a:pt x="1217" y="10141"/>
                  </a:lnTo>
                  <a:lnTo>
                    <a:pt x="812" y="10344"/>
                  </a:lnTo>
                  <a:lnTo>
                    <a:pt x="0" y="10830"/>
                  </a:lnTo>
                  <a:lnTo>
                    <a:pt x="2110" y="14481"/>
                  </a:lnTo>
                  <a:lnTo>
                    <a:pt x="3083" y="14197"/>
                  </a:lnTo>
                  <a:lnTo>
                    <a:pt x="3529" y="14075"/>
                  </a:lnTo>
                  <a:lnTo>
                    <a:pt x="3975" y="13994"/>
                  </a:lnTo>
                  <a:lnTo>
                    <a:pt x="4462" y="13913"/>
                  </a:lnTo>
                  <a:lnTo>
                    <a:pt x="4908" y="13913"/>
                  </a:lnTo>
                  <a:lnTo>
                    <a:pt x="5557" y="13953"/>
                  </a:lnTo>
                  <a:lnTo>
                    <a:pt x="6247" y="14075"/>
                  </a:lnTo>
                  <a:lnTo>
                    <a:pt x="6693" y="14197"/>
                  </a:lnTo>
                  <a:lnTo>
                    <a:pt x="7139" y="14359"/>
                  </a:lnTo>
                  <a:lnTo>
                    <a:pt x="7382" y="14400"/>
                  </a:lnTo>
                  <a:lnTo>
                    <a:pt x="8153" y="14643"/>
                  </a:lnTo>
                  <a:lnTo>
                    <a:pt x="8924" y="14805"/>
                  </a:lnTo>
                  <a:lnTo>
                    <a:pt x="9694" y="14967"/>
                  </a:lnTo>
                  <a:lnTo>
                    <a:pt x="10465" y="15049"/>
                  </a:lnTo>
                  <a:lnTo>
                    <a:pt x="10749" y="15089"/>
                  </a:lnTo>
                  <a:lnTo>
                    <a:pt x="11033" y="15049"/>
                  </a:lnTo>
                  <a:lnTo>
                    <a:pt x="11276" y="15008"/>
                  </a:lnTo>
                  <a:lnTo>
                    <a:pt x="11520" y="14927"/>
                  </a:lnTo>
                  <a:lnTo>
                    <a:pt x="11763" y="14805"/>
                  </a:lnTo>
                  <a:lnTo>
                    <a:pt x="11966" y="14684"/>
                  </a:lnTo>
                  <a:lnTo>
                    <a:pt x="12412" y="14359"/>
                  </a:lnTo>
                  <a:lnTo>
                    <a:pt x="12696" y="14035"/>
                  </a:lnTo>
                  <a:lnTo>
                    <a:pt x="12980" y="13751"/>
                  </a:lnTo>
                  <a:lnTo>
                    <a:pt x="13507" y="13061"/>
                  </a:lnTo>
                  <a:lnTo>
                    <a:pt x="13913" y="12372"/>
                  </a:lnTo>
                  <a:lnTo>
                    <a:pt x="14278" y="11601"/>
                  </a:lnTo>
                  <a:lnTo>
                    <a:pt x="15008" y="10060"/>
                  </a:lnTo>
                  <a:lnTo>
                    <a:pt x="15211" y="9735"/>
                  </a:lnTo>
                  <a:lnTo>
                    <a:pt x="15413" y="9370"/>
                  </a:lnTo>
                  <a:lnTo>
                    <a:pt x="15657" y="9086"/>
                  </a:lnTo>
                  <a:lnTo>
                    <a:pt x="15900" y="8802"/>
                  </a:lnTo>
                  <a:lnTo>
                    <a:pt x="16427" y="8234"/>
                  </a:lnTo>
                  <a:lnTo>
                    <a:pt x="17036" y="7748"/>
                  </a:lnTo>
                  <a:lnTo>
                    <a:pt x="17725" y="7180"/>
                  </a:lnTo>
                  <a:lnTo>
                    <a:pt x="18496" y="6693"/>
                  </a:lnTo>
                  <a:lnTo>
                    <a:pt x="19267" y="6247"/>
                  </a:lnTo>
                  <a:lnTo>
                    <a:pt x="19672" y="6044"/>
                  </a:lnTo>
                  <a:lnTo>
                    <a:pt x="20118" y="5882"/>
                  </a:lnTo>
                  <a:lnTo>
                    <a:pt x="20767" y="5639"/>
                  </a:lnTo>
                  <a:lnTo>
                    <a:pt x="21498" y="5476"/>
                  </a:lnTo>
                  <a:lnTo>
                    <a:pt x="22187" y="5314"/>
                  </a:lnTo>
                  <a:lnTo>
                    <a:pt x="22917" y="5233"/>
                  </a:lnTo>
                  <a:lnTo>
                    <a:pt x="23607" y="5233"/>
                  </a:lnTo>
                  <a:lnTo>
                    <a:pt x="23931" y="5314"/>
                  </a:lnTo>
                  <a:lnTo>
                    <a:pt x="24256" y="5395"/>
                  </a:lnTo>
                  <a:lnTo>
                    <a:pt x="24580" y="5517"/>
                  </a:lnTo>
                  <a:lnTo>
                    <a:pt x="24905" y="5679"/>
                  </a:lnTo>
                  <a:lnTo>
                    <a:pt x="25189" y="5882"/>
                  </a:lnTo>
                  <a:lnTo>
                    <a:pt x="25473" y="6085"/>
                  </a:lnTo>
                  <a:lnTo>
                    <a:pt x="25878" y="6369"/>
                  </a:lnTo>
                  <a:lnTo>
                    <a:pt x="26324" y="6693"/>
                  </a:lnTo>
                  <a:lnTo>
                    <a:pt x="26730" y="6936"/>
                  </a:lnTo>
                  <a:lnTo>
                    <a:pt x="27217" y="7180"/>
                  </a:lnTo>
                  <a:lnTo>
                    <a:pt x="27501" y="7302"/>
                  </a:lnTo>
                  <a:lnTo>
                    <a:pt x="27825" y="7383"/>
                  </a:lnTo>
                  <a:lnTo>
                    <a:pt x="28150" y="7464"/>
                  </a:lnTo>
                  <a:lnTo>
                    <a:pt x="28474" y="7504"/>
                  </a:lnTo>
                  <a:lnTo>
                    <a:pt x="28677" y="7504"/>
                  </a:lnTo>
                  <a:lnTo>
                    <a:pt x="28880" y="7464"/>
                  </a:lnTo>
                  <a:lnTo>
                    <a:pt x="29123" y="7423"/>
                  </a:lnTo>
                  <a:lnTo>
                    <a:pt x="29326" y="7342"/>
                  </a:lnTo>
                  <a:lnTo>
                    <a:pt x="29488" y="7261"/>
                  </a:lnTo>
                  <a:lnTo>
                    <a:pt x="29812" y="7018"/>
                  </a:lnTo>
                  <a:lnTo>
                    <a:pt x="30137" y="6734"/>
                  </a:lnTo>
                  <a:lnTo>
                    <a:pt x="30461" y="6369"/>
                  </a:lnTo>
                  <a:lnTo>
                    <a:pt x="30664" y="6125"/>
                  </a:lnTo>
                  <a:lnTo>
                    <a:pt x="30705" y="5720"/>
                  </a:lnTo>
                  <a:lnTo>
                    <a:pt x="30745" y="5355"/>
                  </a:lnTo>
                  <a:lnTo>
                    <a:pt x="30705" y="4949"/>
                  </a:lnTo>
                  <a:lnTo>
                    <a:pt x="30664" y="4584"/>
                  </a:lnTo>
                  <a:lnTo>
                    <a:pt x="30583" y="4178"/>
                  </a:lnTo>
                  <a:lnTo>
                    <a:pt x="30461" y="3813"/>
                  </a:lnTo>
                  <a:lnTo>
                    <a:pt x="30340" y="3448"/>
                  </a:lnTo>
                  <a:lnTo>
                    <a:pt x="30137" y="3083"/>
                  </a:lnTo>
                  <a:lnTo>
                    <a:pt x="28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p:nvPr/>
          </p:nvSpPr>
          <p:spPr>
            <a:xfrm>
              <a:off x="4803225" y="2175050"/>
              <a:ext cx="684475" cy="432000"/>
            </a:xfrm>
            <a:custGeom>
              <a:rect b="b" l="l" r="r" t="t"/>
              <a:pathLst>
                <a:path extrusionOk="0" h="17280" w="27379">
                  <a:moveTo>
                    <a:pt x="24458" y="0"/>
                  </a:moveTo>
                  <a:lnTo>
                    <a:pt x="24337" y="122"/>
                  </a:lnTo>
                  <a:lnTo>
                    <a:pt x="24053" y="406"/>
                  </a:lnTo>
                  <a:lnTo>
                    <a:pt x="23728" y="690"/>
                  </a:lnTo>
                  <a:lnTo>
                    <a:pt x="23404" y="933"/>
                  </a:lnTo>
                  <a:lnTo>
                    <a:pt x="23079" y="1095"/>
                  </a:lnTo>
                  <a:lnTo>
                    <a:pt x="22714" y="1298"/>
                  </a:lnTo>
                  <a:lnTo>
                    <a:pt x="22309" y="1420"/>
                  </a:lnTo>
                  <a:lnTo>
                    <a:pt x="21944" y="1542"/>
                  </a:lnTo>
                  <a:lnTo>
                    <a:pt x="21538" y="1623"/>
                  </a:lnTo>
                  <a:lnTo>
                    <a:pt x="21051" y="1704"/>
                  </a:lnTo>
                  <a:lnTo>
                    <a:pt x="20564" y="1744"/>
                  </a:lnTo>
                  <a:lnTo>
                    <a:pt x="20199" y="1785"/>
                  </a:lnTo>
                  <a:lnTo>
                    <a:pt x="19550" y="1744"/>
                  </a:lnTo>
                  <a:lnTo>
                    <a:pt x="18901" y="1704"/>
                  </a:lnTo>
                  <a:lnTo>
                    <a:pt x="18090" y="1704"/>
                  </a:lnTo>
                  <a:lnTo>
                    <a:pt x="17320" y="1785"/>
                  </a:lnTo>
                  <a:lnTo>
                    <a:pt x="16590" y="1947"/>
                  </a:lnTo>
                  <a:lnTo>
                    <a:pt x="15819" y="2190"/>
                  </a:lnTo>
                  <a:lnTo>
                    <a:pt x="15251" y="2434"/>
                  </a:lnTo>
                  <a:lnTo>
                    <a:pt x="14683" y="2758"/>
                  </a:lnTo>
                  <a:lnTo>
                    <a:pt x="14196" y="3164"/>
                  </a:lnTo>
                  <a:lnTo>
                    <a:pt x="13750" y="3651"/>
                  </a:lnTo>
                  <a:lnTo>
                    <a:pt x="13264" y="4340"/>
                  </a:lnTo>
                  <a:lnTo>
                    <a:pt x="12817" y="5030"/>
                  </a:lnTo>
                  <a:lnTo>
                    <a:pt x="12452" y="5638"/>
                  </a:lnTo>
                  <a:lnTo>
                    <a:pt x="12087" y="6206"/>
                  </a:lnTo>
                  <a:lnTo>
                    <a:pt x="11803" y="6652"/>
                  </a:lnTo>
                  <a:lnTo>
                    <a:pt x="11519" y="7058"/>
                  </a:lnTo>
                  <a:lnTo>
                    <a:pt x="11276" y="7342"/>
                  </a:lnTo>
                  <a:lnTo>
                    <a:pt x="10587" y="8112"/>
                  </a:lnTo>
                  <a:lnTo>
                    <a:pt x="9897" y="8883"/>
                  </a:lnTo>
                  <a:lnTo>
                    <a:pt x="9491" y="9207"/>
                  </a:lnTo>
                  <a:lnTo>
                    <a:pt x="9086" y="9573"/>
                  </a:lnTo>
                  <a:lnTo>
                    <a:pt x="8680" y="9856"/>
                  </a:lnTo>
                  <a:lnTo>
                    <a:pt x="8234" y="10181"/>
                  </a:lnTo>
                  <a:lnTo>
                    <a:pt x="7666" y="10505"/>
                  </a:lnTo>
                  <a:lnTo>
                    <a:pt x="7179" y="10668"/>
                  </a:lnTo>
                  <a:lnTo>
                    <a:pt x="6693" y="10830"/>
                  </a:lnTo>
                  <a:lnTo>
                    <a:pt x="6206" y="10911"/>
                  </a:lnTo>
                  <a:lnTo>
                    <a:pt x="5719" y="10952"/>
                  </a:lnTo>
                  <a:lnTo>
                    <a:pt x="4381" y="11073"/>
                  </a:lnTo>
                  <a:lnTo>
                    <a:pt x="3042" y="11235"/>
                  </a:lnTo>
                  <a:lnTo>
                    <a:pt x="2677" y="11276"/>
                  </a:lnTo>
                  <a:lnTo>
                    <a:pt x="2312" y="11398"/>
                  </a:lnTo>
                  <a:lnTo>
                    <a:pt x="1988" y="11519"/>
                  </a:lnTo>
                  <a:lnTo>
                    <a:pt x="1663" y="11682"/>
                  </a:lnTo>
                  <a:lnTo>
                    <a:pt x="1339" y="11884"/>
                  </a:lnTo>
                  <a:lnTo>
                    <a:pt x="1055" y="12087"/>
                  </a:lnTo>
                  <a:lnTo>
                    <a:pt x="771" y="12331"/>
                  </a:lnTo>
                  <a:lnTo>
                    <a:pt x="487" y="12574"/>
                  </a:lnTo>
                  <a:lnTo>
                    <a:pt x="244" y="13101"/>
                  </a:lnTo>
                  <a:lnTo>
                    <a:pt x="122" y="13629"/>
                  </a:lnTo>
                  <a:lnTo>
                    <a:pt x="0" y="14196"/>
                  </a:lnTo>
                  <a:lnTo>
                    <a:pt x="0" y="14724"/>
                  </a:lnTo>
                  <a:lnTo>
                    <a:pt x="41" y="15292"/>
                  </a:lnTo>
                  <a:lnTo>
                    <a:pt x="162" y="15819"/>
                  </a:lnTo>
                  <a:lnTo>
                    <a:pt x="325" y="16346"/>
                  </a:lnTo>
                  <a:lnTo>
                    <a:pt x="609" y="16873"/>
                  </a:lnTo>
                  <a:lnTo>
                    <a:pt x="811" y="17279"/>
                  </a:lnTo>
                  <a:lnTo>
                    <a:pt x="1379" y="16792"/>
                  </a:lnTo>
                  <a:lnTo>
                    <a:pt x="1988" y="16306"/>
                  </a:lnTo>
                  <a:lnTo>
                    <a:pt x="2637" y="15941"/>
                  </a:lnTo>
                  <a:lnTo>
                    <a:pt x="3326" y="15616"/>
                  </a:lnTo>
                  <a:lnTo>
                    <a:pt x="4016" y="15413"/>
                  </a:lnTo>
                  <a:lnTo>
                    <a:pt x="4340" y="15332"/>
                  </a:lnTo>
                  <a:lnTo>
                    <a:pt x="4665" y="15292"/>
                  </a:lnTo>
                  <a:lnTo>
                    <a:pt x="5273" y="15292"/>
                  </a:lnTo>
                  <a:lnTo>
                    <a:pt x="7098" y="15170"/>
                  </a:lnTo>
                  <a:lnTo>
                    <a:pt x="8031" y="15089"/>
                  </a:lnTo>
                  <a:lnTo>
                    <a:pt x="8924" y="15008"/>
                  </a:lnTo>
                  <a:lnTo>
                    <a:pt x="9410" y="14927"/>
                  </a:lnTo>
                  <a:lnTo>
                    <a:pt x="9816" y="14764"/>
                  </a:lnTo>
                  <a:lnTo>
                    <a:pt x="10262" y="14561"/>
                  </a:lnTo>
                  <a:lnTo>
                    <a:pt x="10668" y="14278"/>
                  </a:lnTo>
                  <a:lnTo>
                    <a:pt x="11073" y="13953"/>
                  </a:lnTo>
                  <a:lnTo>
                    <a:pt x="11398" y="13588"/>
                  </a:lnTo>
                  <a:lnTo>
                    <a:pt x="11844" y="13020"/>
                  </a:lnTo>
                  <a:lnTo>
                    <a:pt x="12047" y="12615"/>
                  </a:lnTo>
                  <a:lnTo>
                    <a:pt x="12209" y="12209"/>
                  </a:lnTo>
                  <a:lnTo>
                    <a:pt x="12412" y="11398"/>
                  </a:lnTo>
                  <a:lnTo>
                    <a:pt x="12736" y="10303"/>
                  </a:lnTo>
                  <a:lnTo>
                    <a:pt x="13101" y="9207"/>
                  </a:lnTo>
                  <a:lnTo>
                    <a:pt x="13223" y="8883"/>
                  </a:lnTo>
                  <a:lnTo>
                    <a:pt x="13385" y="8518"/>
                  </a:lnTo>
                  <a:lnTo>
                    <a:pt x="13547" y="8193"/>
                  </a:lnTo>
                  <a:lnTo>
                    <a:pt x="13750" y="7910"/>
                  </a:lnTo>
                  <a:lnTo>
                    <a:pt x="14196" y="7342"/>
                  </a:lnTo>
                  <a:lnTo>
                    <a:pt x="14764" y="6814"/>
                  </a:lnTo>
                  <a:lnTo>
                    <a:pt x="15454" y="6287"/>
                  </a:lnTo>
                  <a:lnTo>
                    <a:pt x="15981" y="5922"/>
                  </a:lnTo>
                  <a:lnTo>
                    <a:pt x="16549" y="5598"/>
                  </a:lnTo>
                  <a:lnTo>
                    <a:pt x="17157" y="5314"/>
                  </a:lnTo>
                  <a:lnTo>
                    <a:pt x="17766" y="5070"/>
                  </a:lnTo>
                  <a:lnTo>
                    <a:pt x="18050" y="4989"/>
                  </a:lnTo>
                  <a:lnTo>
                    <a:pt x="18334" y="4908"/>
                  </a:lnTo>
                  <a:lnTo>
                    <a:pt x="18942" y="4867"/>
                  </a:lnTo>
                  <a:lnTo>
                    <a:pt x="19510" y="4867"/>
                  </a:lnTo>
                  <a:lnTo>
                    <a:pt x="20118" y="4908"/>
                  </a:lnTo>
                  <a:lnTo>
                    <a:pt x="20483" y="4989"/>
                  </a:lnTo>
                  <a:lnTo>
                    <a:pt x="20889" y="5070"/>
                  </a:lnTo>
                  <a:lnTo>
                    <a:pt x="21903" y="5395"/>
                  </a:lnTo>
                  <a:lnTo>
                    <a:pt x="22187" y="5476"/>
                  </a:lnTo>
                  <a:lnTo>
                    <a:pt x="22755" y="5598"/>
                  </a:lnTo>
                  <a:lnTo>
                    <a:pt x="23323" y="5719"/>
                  </a:lnTo>
                  <a:lnTo>
                    <a:pt x="23931" y="5760"/>
                  </a:lnTo>
                  <a:lnTo>
                    <a:pt x="24499" y="5719"/>
                  </a:lnTo>
                  <a:lnTo>
                    <a:pt x="24783" y="5679"/>
                  </a:lnTo>
                  <a:lnTo>
                    <a:pt x="25026" y="5638"/>
                  </a:lnTo>
                  <a:lnTo>
                    <a:pt x="25269" y="5557"/>
                  </a:lnTo>
                  <a:lnTo>
                    <a:pt x="25513" y="5476"/>
                  </a:lnTo>
                  <a:lnTo>
                    <a:pt x="25716" y="5314"/>
                  </a:lnTo>
                  <a:lnTo>
                    <a:pt x="25918" y="5192"/>
                  </a:lnTo>
                  <a:lnTo>
                    <a:pt x="26324" y="4827"/>
                  </a:lnTo>
                  <a:lnTo>
                    <a:pt x="26811" y="4259"/>
                  </a:lnTo>
                  <a:lnTo>
                    <a:pt x="27095" y="3813"/>
                  </a:lnTo>
                  <a:lnTo>
                    <a:pt x="27379" y="3326"/>
                  </a:lnTo>
                  <a:lnTo>
                    <a:pt x="26567" y="1866"/>
                  </a:lnTo>
                  <a:lnTo>
                    <a:pt x="26365" y="1582"/>
                  </a:lnTo>
                  <a:lnTo>
                    <a:pt x="26121" y="1298"/>
                  </a:lnTo>
                  <a:lnTo>
                    <a:pt x="25918" y="1014"/>
                  </a:lnTo>
                  <a:lnTo>
                    <a:pt x="25635" y="771"/>
                  </a:lnTo>
                  <a:lnTo>
                    <a:pt x="25351" y="527"/>
                  </a:lnTo>
                  <a:lnTo>
                    <a:pt x="25067" y="325"/>
                  </a:lnTo>
                  <a:lnTo>
                    <a:pt x="24783" y="162"/>
                  </a:lnTo>
                  <a:lnTo>
                    <a:pt x="24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p:nvPr/>
          </p:nvSpPr>
          <p:spPr>
            <a:xfrm>
              <a:off x="5213900" y="2666850"/>
              <a:ext cx="333625" cy="248450"/>
            </a:xfrm>
            <a:custGeom>
              <a:rect b="b" l="l" r="r" t="t"/>
              <a:pathLst>
                <a:path extrusionOk="0" h="9938" w="13345">
                  <a:moveTo>
                    <a:pt x="8883" y="0"/>
                  </a:moveTo>
                  <a:lnTo>
                    <a:pt x="8477" y="81"/>
                  </a:lnTo>
                  <a:lnTo>
                    <a:pt x="7950" y="203"/>
                  </a:lnTo>
                  <a:lnTo>
                    <a:pt x="7423" y="365"/>
                  </a:lnTo>
                  <a:lnTo>
                    <a:pt x="6896" y="527"/>
                  </a:lnTo>
                  <a:lnTo>
                    <a:pt x="6409" y="730"/>
                  </a:lnTo>
                  <a:lnTo>
                    <a:pt x="5882" y="974"/>
                  </a:lnTo>
                  <a:lnTo>
                    <a:pt x="5395" y="1217"/>
                  </a:lnTo>
                  <a:lnTo>
                    <a:pt x="4908" y="1501"/>
                  </a:lnTo>
                  <a:lnTo>
                    <a:pt x="4462" y="1825"/>
                  </a:lnTo>
                  <a:lnTo>
                    <a:pt x="4016" y="2150"/>
                  </a:lnTo>
                  <a:lnTo>
                    <a:pt x="3610" y="2515"/>
                  </a:lnTo>
                  <a:lnTo>
                    <a:pt x="3245" y="2920"/>
                  </a:lnTo>
                  <a:lnTo>
                    <a:pt x="2921" y="3326"/>
                  </a:lnTo>
                  <a:lnTo>
                    <a:pt x="2637" y="3772"/>
                  </a:lnTo>
                  <a:lnTo>
                    <a:pt x="2393" y="4259"/>
                  </a:lnTo>
                  <a:lnTo>
                    <a:pt x="2150" y="4746"/>
                  </a:lnTo>
                  <a:lnTo>
                    <a:pt x="1988" y="5273"/>
                  </a:lnTo>
                  <a:lnTo>
                    <a:pt x="1623" y="6571"/>
                  </a:lnTo>
                  <a:lnTo>
                    <a:pt x="1420" y="7220"/>
                  </a:lnTo>
                  <a:lnTo>
                    <a:pt x="1217" y="7869"/>
                  </a:lnTo>
                  <a:lnTo>
                    <a:pt x="974" y="8477"/>
                  </a:lnTo>
                  <a:lnTo>
                    <a:pt x="690" y="9086"/>
                  </a:lnTo>
                  <a:lnTo>
                    <a:pt x="487" y="9451"/>
                  </a:lnTo>
                  <a:lnTo>
                    <a:pt x="203" y="9775"/>
                  </a:lnTo>
                  <a:lnTo>
                    <a:pt x="0" y="9937"/>
                  </a:lnTo>
                  <a:lnTo>
                    <a:pt x="6247" y="9937"/>
                  </a:lnTo>
                  <a:lnTo>
                    <a:pt x="6733" y="9897"/>
                  </a:lnTo>
                  <a:lnTo>
                    <a:pt x="6855" y="9370"/>
                  </a:lnTo>
                  <a:lnTo>
                    <a:pt x="6977" y="8964"/>
                  </a:lnTo>
                  <a:lnTo>
                    <a:pt x="7139" y="8599"/>
                  </a:lnTo>
                  <a:lnTo>
                    <a:pt x="7301" y="8234"/>
                  </a:lnTo>
                  <a:lnTo>
                    <a:pt x="7545" y="7869"/>
                  </a:lnTo>
                  <a:lnTo>
                    <a:pt x="7747" y="7544"/>
                  </a:lnTo>
                  <a:lnTo>
                    <a:pt x="8031" y="7220"/>
                  </a:lnTo>
                  <a:lnTo>
                    <a:pt x="8559" y="6611"/>
                  </a:lnTo>
                  <a:lnTo>
                    <a:pt x="8842" y="6409"/>
                  </a:lnTo>
                  <a:lnTo>
                    <a:pt x="8964" y="6287"/>
                  </a:lnTo>
                  <a:lnTo>
                    <a:pt x="9370" y="6044"/>
                  </a:lnTo>
                  <a:lnTo>
                    <a:pt x="9775" y="5881"/>
                  </a:lnTo>
                  <a:lnTo>
                    <a:pt x="10140" y="5760"/>
                  </a:lnTo>
                  <a:lnTo>
                    <a:pt x="10505" y="5719"/>
                  </a:lnTo>
                  <a:lnTo>
                    <a:pt x="10871" y="5719"/>
                  </a:lnTo>
                  <a:lnTo>
                    <a:pt x="11236" y="5760"/>
                  </a:lnTo>
                  <a:lnTo>
                    <a:pt x="13345" y="2109"/>
                  </a:lnTo>
                  <a:lnTo>
                    <a:pt x="13061" y="2028"/>
                  </a:lnTo>
                  <a:lnTo>
                    <a:pt x="12777" y="1947"/>
                  </a:lnTo>
                  <a:lnTo>
                    <a:pt x="12493" y="1785"/>
                  </a:lnTo>
                  <a:lnTo>
                    <a:pt x="12209" y="1623"/>
                  </a:lnTo>
                  <a:lnTo>
                    <a:pt x="11682" y="1217"/>
                  </a:lnTo>
                  <a:lnTo>
                    <a:pt x="11236" y="811"/>
                  </a:lnTo>
                  <a:lnTo>
                    <a:pt x="10749" y="446"/>
                  </a:lnTo>
                  <a:lnTo>
                    <a:pt x="10505" y="325"/>
                  </a:lnTo>
                  <a:lnTo>
                    <a:pt x="10262" y="203"/>
                  </a:lnTo>
                  <a:lnTo>
                    <a:pt x="10019" y="122"/>
                  </a:lnTo>
                  <a:lnTo>
                    <a:pt x="9775" y="41"/>
                  </a:lnTo>
                  <a:lnTo>
                    <a:pt x="9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5388300" y="2815900"/>
              <a:ext cx="103450" cy="98375"/>
            </a:xfrm>
            <a:custGeom>
              <a:rect b="b" l="l" r="r" t="t"/>
              <a:pathLst>
                <a:path extrusionOk="0" h="3935" w="4138">
                  <a:moveTo>
                    <a:pt x="3651" y="1"/>
                  </a:moveTo>
                  <a:lnTo>
                    <a:pt x="3286" y="41"/>
                  </a:lnTo>
                  <a:lnTo>
                    <a:pt x="2921" y="122"/>
                  </a:lnTo>
                  <a:lnTo>
                    <a:pt x="2597" y="244"/>
                  </a:lnTo>
                  <a:lnTo>
                    <a:pt x="2313" y="406"/>
                  </a:lnTo>
                  <a:lnTo>
                    <a:pt x="2029" y="609"/>
                  </a:lnTo>
                  <a:lnTo>
                    <a:pt x="1745" y="852"/>
                  </a:lnTo>
                  <a:lnTo>
                    <a:pt x="1299" y="1339"/>
                  </a:lnTo>
                  <a:lnTo>
                    <a:pt x="893" y="1866"/>
                  </a:lnTo>
                  <a:lnTo>
                    <a:pt x="528" y="2434"/>
                  </a:lnTo>
                  <a:lnTo>
                    <a:pt x="244" y="3043"/>
                  </a:lnTo>
                  <a:lnTo>
                    <a:pt x="82" y="3489"/>
                  </a:lnTo>
                  <a:lnTo>
                    <a:pt x="1" y="3935"/>
                  </a:lnTo>
                  <a:lnTo>
                    <a:pt x="487" y="3813"/>
                  </a:lnTo>
                  <a:lnTo>
                    <a:pt x="934" y="3651"/>
                  </a:lnTo>
                  <a:lnTo>
                    <a:pt x="1380" y="3448"/>
                  </a:lnTo>
                  <a:lnTo>
                    <a:pt x="1785" y="3205"/>
                  </a:lnTo>
                  <a:lnTo>
                    <a:pt x="2191" y="2880"/>
                  </a:lnTo>
                  <a:lnTo>
                    <a:pt x="2556" y="2556"/>
                  </a:lnTo>
                  <a:lnTo>
                    <a:pt x="2881" y="2150"/>
                  </a:lnTo>
                  <a:lnTo>
                    <a:pt x="3164" y="1745"/>
                  </a:lnTo>
                  <a:lnTo>
                    <a:pt x="4138" y="41"/>
                  </a:lnTo>
                  <a:lnTo>
                    <a:pt x="36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p:nvPr/>
          </p:nvSpPr>
          <p:spPr>
            <a:xfrm>
              <a:off x="4909700" y="2165925"/>
              <a:ext cx="198750" cy="163275"/>
            </a:xfrm>
            <a:custGeom>
              <a:rect b="b" l="l" r="r" t="t"/>
              <a:pathLst>
                <a:path extrusionOk="0" h="6531" w="7950">
                  <a:moveTo>
                    <a:pt x="7707" y="0"/>
                  </a:moveTo>
                  <a:lnTo>
                    <a:pt x="7463" y="974"/>
                  </a:lnTo>
                  <a:lnTo>
                    <a:pt x="7139" y="1947"/>
                  </a:lnTo>
                  <a:lnTo>
                    <a:pt x="6855" y="2596"/>
                  </a:lnTo>
                  <a:lnTo>
                    <a:pt x="6652" y="3042"/>
                  </a:lnTo>
                  <a:lnTo>
                    <a:pt x="6368" y="3488"/>
                  </a:lnTo>
                  <a:lnTo>
                    <a:pt x="6044" y="3894"/>
                  </a:lnTo>
                  <a:lnTo>
                    <a:pt x="5679" y="4259"/>
                  </a:lnTo>
                  <a:lnTo>
                    <a:pt x="5070" y="4746"/>
                  </a:lnTo>
                  <a:lnTo>
                    <a:pt x="4462" y="5151"/>
                  </a:lnTo>
                  <a:lnTo>
                    <a:pt x="3813" y="5557"/>
                  </a:lnTo>
                  <a:lnTo>
                    <a:pt x="3123" y="5881"/>
                  </a:lnTo>
                  <a:lnTo>
                    <a:pt x="2677" y="6084"/>
                  </a:lnTo>
                  <a:lnTo>
                    <a:pt x="2231" y="6206"/>
                  </a:lnTo>
                  <a:lnTo>
                    <a:pt x="1663" y="6287"/>
                  </a:lnTo>
                  <a:lnTo>
                    <a:pt x="933" y="6287"/>
                  </a:lnTo>
                  <a:lnTo>
                    <a:pt x="203" y="6206"/>
                  </a:lnTo>
                  <a:lnTo>
                    <a:pt x="122" y="6206"/>
                  </a:lnTo>
                  <a:lnTo>
                    <a:pt x="0" y="6449"/>
                  </a:lnTo>
                  <a:lnTo>
                    <a:pt x="325" y="6490"/>
                  </a:lnTo>
                  <a:lnTo>
                    <a:pt x="690" y="6530"/>
                  </a:lnTo>
                  <a:lnTo>
                    <a:pt x="1582" y="6530"/>
                  </a:lnTo>
                  <a:lnTo>
                    <a:pt x="1988" y="6490"/>
                  </a:lnTo>
                  <a:lnTo>
                    <a:pt x="2353" y="6409"/>
                  </a:lnTo>
                  <a:lnTo>
                    <a:pt x="2718" y="6287"/>
                  </a:lnTo>
                  <a:lnTo>
                    <a:pt x="3285" y="6084"/>
                  </a:lnTo>
                  <a:lnTo>
                    <a:pt x="3853" y="5800"/>
                  </a:lnTo>
                  <a:lnTo>
                    <a:pt x="4299" y="5557"/>
                  </a:lnTo>
                  <a:lnTo>
                    <a:pt x="4705" y="5273"/>
                  </a:lnTo>
                  <a:lnTo>
                    <a:pt x="5151" y="4989"/>
                  </a:lnTo>
                  <a:lnTo>
                    <a:pt x="5597" y="4624"/>
                  </a:lnTo>
                  <a:lnTo>
                    <a:pt x="6003" y="4259"/>
                  </a:lnTo>
                  <a:lnTo>
                    <a:pt x="6368" y="3813"/>
                  </a:lnTo>
                  <a:lnTo>
                    <a:pt x="6652" y="3448"/>
                  </a:lnTo>
                  <a:lnTo>
                    <a:pt x="6895" y="3083"/>
                  </a:lnTo>
                  <a:lnTo>
                    <a:pt x="7098" y="2637"/>
                  </a:lnTo>
                  <a:lnTo>
                    <a:pt x="7301" y="2190"/>
                  </a:lnTo>
                  <a:lnTo>
                    <a:pt x="7666" y="1095"/>
                  </a:lnTo>
                  <a:lnTo>
                    <a:pt x="79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4823500" y="2258200"/>
              <a:ext cx="668250" cy="353900"/>
            </a:xfrm>
            <a:custGeom>
              <a:rect b="b" l="l" r="r" t="t"/>
              <a:pathLst>
                <a:path extrusionOk="0" h="14156" w="26730">
                  <a:moveTo>
                    <a:pt x="26568" y="0"/>
                  </a:moveTo>
                  <a:lnTo>
                    <a:pt x="26284" y="487"/>
                  </a:lnTo>
                  <a:lnTo>
                    <a:pt x="26000" y="933"/>
                  </a:lnTo>
                  <a:lnTo>
                    <a:pt x="25513" y="1501"/>
                  </a:lnTo>
                  <a:lnTo>
                    <a:pt x="25107" y="1866"/>
                  </a:lnTo>
                  <a:lnTo>
                    <a:pt x="24905" y="1988"/>
                  </a:lnTo>
                  <a:lnTo>
                    <a:pt x="24702" y="2150"/>
                  </a:lnTo>
                  <a:lnTo>
                    <a:pt x="24458" y="2231"/>
                  </a:lnTo>
                  <a:lnTo>
                    <a:pt x="24215" y="2312"/>
                  </a:lnTo>
                  <a:lnTo>
                    <a:pt x="23972" y="2353"/>
                  </a:lnTo>
                  <a:lnTo>
                    <a:pt x="23688" y="2393"/>
                  </a:lnTo>
                  <a:lnTo>
                    <a:pt x="23120" y="2434"/>
                  </a:lnTo>
                  <a:lnTo>
                    <a:pt x="22512" y="2393"/>
                  </a:lnTo>
                  <a:lnTo>
                    <a:pt x="21944" y="2272"/>
                  </a:lnTo>
                  <a:lnTo>
                    <a:pt x="21376" y="2150"/>
                  </a:lnTo>
                  <a:lnTo>
                    <a:pt x="21092" y="2069"/>
                  </a:lnTo>
                  <a:lnTo>
                    <a:pt x="20078" y="1744"/>
                  </a:lnTo>
                  <a:lnTo>
                    <a:pt x="19672" y="1663"/>
                  </a:lnTo>
                  <a:lnTo>
                    <a:pt x="19307" y="1582"/>
                  </a:lnTo>
                  <a:lnTo>
                    <a:pt x="18699" y="1541"/>
                  </a:lnTo>
                  <a:lnTo>
                    <a:pt x="18131" y="1541"/>
                  </a:lnTo>
                  <a:lnTo>
                    <a:pt x="17523" y="1582"/>
                  </a:lnTo>
                  <a:lnTo>
                    <a:pt x="17239" y="1663"/>
                  </a:lnTo>
                  <a:lnTo>
                    <a:pt x="16955" y="1744"/>
                  </a:lnTo>
                  <a:lnTo>
                    <a:pt x="16346" y="1988"/>
                  </a:lnTo>
                  <a:lnTo>
                    <a:pt x="15738" y="2272"/>
                  </a:lnTo>
                  <a:lnTo>
                    <a:pt x="15170" y="2596"/>
                  </a:lnTo>
                  <a:lnTo>
                    <a:pt x="14643" y="2961"/>
                  </a:lnTo>
                  <a:lnTo>
                    <a:pt x="13953" y="3488"/>
                  </a:lnTo>
                  <a:lnTo>
                    <a:pt x="13385" y="4016"/>
                  </a:lnTo>
                  <a:lnTo>
                    <a:pt x="12939" y="4584"/>
                  </a:lnTo>
                  <a:lnTo>
                    <a:pt x="12736" y="4867"/>
                  </a:lnTo>
                  <a:lnTo>
                    <a:pt x="12574" y="5192"/>
                  </a:lnTo>
                  <a:lnTo>
                    <a:pt x="12412" y="5557"/>
                  </a:lnTo>
                  <a:lnTo>
                    <a:pt x="12290" y="5881"/>
                  </a:lnTo>
                  <a:lnTo>
                    <a:pt x="11925" y="6977"/>
                  </a:lnTo>
                  <a:lnTo>
                    <a:pt x="11601" y="8072"/>
                  </a:lnTo>
                  <a:lnTo>
                    <a:pt x="11398" y="8883"/>
                  </a:lnTo>
                  <a:lnTo>
                    <a:pt x="11236" y="9289"/>
                  </a:lnTo>
                  <a:lnTo>
                    <a:pt x="11033" y="9694"/>
                  </a:lnTo>
                  <a:lnTo>
                    <a:pt x="10587" y="10262"/>
                  </a:lnTo>
                  <a:lnTo>
                    <a:pt x="10262" y="10627"/>
                  </a:lnTo>
                  <a:lnTo>
                    <a:pt x="9857" y="10952"/>
                  </a:lnTo>
                  <a:lnTo>
                    <a:pt x="9451" y="11235"/>
                  </a:lnTo>
                  <a:lnTo>
                    <a:pt x="9005" y="11438"/>
                  </a:lnTo>
                  <a:lnTo>
                    <a:pt x="8599" y="11601"/>
                  </a:lnTo>
                  <a:lnTo>
                    <a:pt x="8113" y="11682"/>
                  </a:lnTo>
                  <a:lnTo>
                    <a:pt x="7220" y="11763"/>
                  </a:lnTo>
                  <a:lnTo>
                    <a:pt x="6287" y="11844"/>
                  </a:lnTo>
                  <a:lnTo>
                    <a:pt x="4462" y="11966"/>
                  </a:lnTo>
                  <a:lnTo>
                    <a:pt x="3854" y="11966"/>
                  </a:lnTo>
                  <a:lnTo>
                    <a:pt x="3529" y="12006"/>
                  </a:lnTo>
                  <a:lnTo>
                    <a:pt x="3205" y="12087"/>
                  </a:lnTo>
                  <a:lnTo>
                    <a:pt x="2515" y="12290"/>
                  </a:lnTo>
                  <a:lnTo>
                    <a:pt x="1826" y="12615"/>
                  </a:lnTo>
                  <a:lnTo>
                    <a:pt x="1177" y="12980"/>
                  </a:lnTo>
                  <a:lnTo>
                    <a:pt x="568" y="13466"/>
                  </a:lnTo>
                  <a:lnTo>
                    <a:pt x="0" y="13953"/>
                  </a:lnTo>
                  <a:lnTo>
                    <a:pt x="122" y="14156"/>
                  </a:lnTo>
                  <a:lnTo>
                    <a:pt x="203" y="14075"/>
                  </a:lnTo>
                  <a:lnTo>
                    <a:pt x="649" y="13710"/>
                  </a:lnTo>
                  <a:lnTo>
                    <a:pt x="1136" y="13304"/>
                  </a:lnTo>
                  <a:lnTo>
                    <a:pt x="1461" y="13061"/>
                  </a:lnTo>
                  <a:lnTo>
                    <a:pt x="1826" y="12858"/>
                  </a:lnTo>
                  <a:lnTo>
                    <a:pt x="2191" y="12655"/>
                  </a:lnTo>
                  <a:lnTo>
                    <a:pt x="2556" y="12533"/>
                  </a:lnTo>
                  <a:lnTo>
                    <a:pt x="2961" y="12412"/>
                  </a:lnTo>
                  <a:lnTo>
                    <a:pt x="3570" y="12249"/>
                  </a:lnTo>
                  <a:lnTo>
                    <a:pt x="4178" y="12209"/>
                  </a:lnTo>
                  <a:lnTo>
                    <a:pt x="6044" y="12128"/>
                  </a:lnTo>
                  <a:lnTo>
                    <a:pt x="7910" y="11966"/>
                  </a:lnTo>
                  <a:lnTo>
                    <a:pt x="8275" y="11884"/>
                  </a:lnTo>
                  <a:lnTo>
                    <a:pt x="8640" y="11803"/>
                  </a:lnTo>
                  <a:lnTo>
                    <a:pt x="8964" y="11722"/>
                  </a:lnTo>
                  <a:lnTo>
                    <a:pt x="9329" y="11560"/>
                  </a:lnTo>
                  <a:lnTo>
                    <a:pt x="9613" y="11398"/>
                  </a:lnTo>
                  <a:lnTo>
                    <a:pt x="9938" y="11195"/>
                  </a:lnTo>
                  <a:lnTo>
                    <a:pt x="10222" y="10992"/>
                  </a:lnTo>
                  <a:lnTo>
                    <a:pt x="10506" y="10708"/>
                  </a:lnTo>
                  <a:lnTo>
                    <a:pt x="10790" y="10384"/>
                  </a:lnTo>
                  <a:lnTo>
                    <a:pt x="11073" y="9978"/>
                  </a:lnTo>
                  <a:lnTo>
                    <a:pt x="11317" y="9613"/>
                  </a:lnTo>
                  <a:lnTo>
                    <a:pt x="11560" y="9167"/>
                  </a:lnTo>
                  <a:lnTo>
                    <a:pt x="11641" y="8883"/>
                  </a:lnTo>
                  <a:lnTo>
                    <a:pt x="11722" y="8558"/>
                  </a:lnTo>
                  <a:lnTo>
                    <a:pt x="12047" y="7342"/>
                  </a:lnTo>
                  <a:lnTo>
                    <a:pt x="12453" y="6125"/>
                  </a:lnTo>
                  <a:lnTo>
                    <a:pt x="12696" y="5516"/>
                  </a:lnTo>
                  <a:lnTo>
                    <a:pt x="13020" y="4949"/>
                  </a:lnTo>
                  <a:lnTo>
                    <a:pt x="13385" y="4421"/>
                  </a:lnTo>
                  <a:lnTo>
                    <a:pt x="13832" y="3935"/>
                  </a:lnTo>
                  <a:lnTo>
                    <a:pt x="14116" y="3651"/>
                  </a:lnTo>
                  <a:lnTo>
                    <a:pt x="14643" y="3245"/>
                  </a:lnTo>
                  <a:lnTo>
                    <a:pt x="15251" y="2839"/>
                  </a:lnTo>
                  <a:lnTo>
                    <a:pt x="15860" y="2515"/>
                  </a:lnTo>
                  <a:lnTo>
                    <a:pt x="16468" y="2190"/>
                  </a:lnTo>
                  <a:lnTo>
                    <a:pt x="16833" y="2028"/>
                  </a:lnTo>
                  <a:lnTo>
                    <a:pt x="17198" y="1907"/>
                  </a:lnTo>
                  <a:lnTo>
                    <a:pt x="17563" y="1825"/>
                  </a:lnTo>
                  <a:lnTo>
                    <a:pt x="17928" y="1785"/>
                  </a:lnTo>
                  <a:lnTo>
                    <a:pt x="18658" y="1785"/>
                  </a:lnTo>
                  <a:lnTo>
                    <a:pt x="19388" y="1866"/>
                  </a:lnTo>
                  <a:lnTo>
                    <a:pt x="20119" y="1988"/>
                  </a:lnTo>
                  <a:lnTo>
                    <a:pt x="20849" y="2231"/>
                  </a:lnTo>
                  <a:lnTo>
                    <a:pt x="21457" y="2434"/>
                  </a:lnTo>
                  <a:lnTo>
                    <a:pt x="22065" y="2555"/>
                  </a:lnTo>
                  <a:lnTo>
                    <a:pt x="22674" y="2637"/>
                  </a:lnTo>
                  <a:lnTo>
                    <a:pt x="23323" y="2677"/>
                  </a:lnTo>
                  <a:lnTo>
                    <a:pt x="23485" y="2677"/>
                  </a:lnTo>
                  <a:lnTo>
                    <a:pt x="23931" y="2637"/>
                  </a:lnTo>
                  <a:lnTo>
                    <a:pt x="24377" y="2515"/>
                  </a:lnTo>
                  <a:lnTo>
                    <a:pt x="24742" y="2393"/>
                  </a:lnTo>
                  <a:lnTo>
                    <a:pt x="25107" y="2150"/>
                  </a:lnTo>
                  <a:lnTo>
                    <a:pt x="25391" y="1947"/>
                  </a:lnTo>
                  <a:lnTo>
                    <a:pt x="25797" y="1541"/>
                  </a:lnTo>
                  <a:lnTo>
                    <a:pt x="26284" y="933"/>
                  </a:lnTo>
                  <a:lnTo>
                    <a:pt x="26730" y="244"/>
                  </a:lnTo>
                  <a:lnTo>
                    <a:pt x="26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p:nvPr/>
          </p:nvSpPr>
          <p:spPr>
            <a:xfrm>
              <a:off x="4862025" y="2401175"/>
              <a:ext cx="711875" cy="276850"/>
            </a:xfrm>
            <a:custGeom>
              <a:rect b="b" l="l" r="r" t="t"/>
              <a:pathLst>
                <a:path extrusionOk="0" h="11074" w="28475">
                  <a:moveTo>
                    <a:pt x="28312" y="0"/>
                  </a:moveTo>
                  <a:lnTo>
                    <a:pt x="28312" y="41"/>
                  </a:lnTo>
                  <a:lnTo>
                    <a:pt x="27906" y="609"/>
                  </a:lnTo>
                  <a:lnTo>
                    <a:pt x="27501" y="1136"/>
                  </a:lnTo>
                  <a:lnTo>
                    <a:pt x="27176" y="1501"/>
                  </a:lnTo>
                  <a:lnTo>
                    <a:pt x="26974" y="1663"/>
                  </a:lnTo>
                  <a:lnTo>
                    <a:pt x="26811" y="1785"/>
                  </a:lnTo>
                  <a:lnTo>
                    <a:pt x="26609" y="1866"/>
                  </a:lnTo>
                  <a:lnTo>
                    <a:pt x="26406" y="1947"/>
                  </a:lnTo>
                  <a:lnTo>
                    <a:pt x="26203" y="2028"/>
                  </a:lnTo>
                  <a:lnTo>
                    <a:pt x="26000" y="2069"/>
                  </a:lnTo>
                  <a:lnTo>
                    <a:pt x="25554" y="2069"/>
                  </a:lnTo>
                  <a:lnTo>
                    <a:pt x="25311" y="2028"/>
                  </a:lnTo>
                  <a:lnTo>
                    <a:pt x="24986" y="1947"/>
                  </a:lnTo>
                  <a:lnTo>
                    <a:pt x="24662" y="1825"/>
                  </a:lnTo>
                  <a:lnTo>
                    <a:pt x="24094" y="1501"/>
                  </a:lnTo>
                  <a:lnTo>
                    <a:pt x="23404" y="1176"/>
                  </a:lnTo>
                  <a:lnTo>
                    <a:pt x="22715" y="893"/>
                  </a:lnTo>
                  <a:lnTo>
                    <a:pt x="22025" y="730"/>
                  </a:lnTo>
                  <a:lnTo>
                    <a:pt x="21295" y="609"/>
                  </a:lnTo>
                  <a:lnTo>
                    <a:pt x="20606" y="528"/>
                  </a:lnTo>
                  <a:lnTo>
                    <a:pt x="19875" y="568"/>
                  </a:lnTo>
                  <a:lnTo>
                    <a:pt x="19145" y="690"/>
                  </a:lnTo>
                  <a:lnTo>
                    <a:pt x="18415" y="852"/>
                  </a:lnTo>
                  <a:lnTo>
                    <a:pt x="17888" y="1055"/>
                  </a:lnTo>
                  <a:lnTo>
                    <a:pt x="17442" y="1298"/>
                  </a:lnTo>
                  <a:lnTo>
                    <a:pt x="16996" y="1542"/>
                  </a:lnTo>
                  <a:lnTo>
                    <a:pt x="16631" y="1866"/>
                  </a:lnTo>
                  <a:lnTo>
                    <a:pt x="16266" y="2231"/>
                  </a:lnTo>
                  <a:lnTo>
                    <a:pt x="15941" y="2637"/>
                  </a:lnTo>
                  <a:lnTo>
                    <a:pt x="15698" y="3083"/>
                  </a:lnTo>
                  <a:lnTo>
                    <a:pt x="15454" y="3570"/>
                  </a:lnTo>
                  <a:lnTo>
                    <a:pt x="14968" y="4746"/>
                  </a:lnTo>
                  <a:lnTo>
                    <a:pt x="14724" y="5354"/>
                  </a:lnTo>
                  <a:lnTo>
                    <a:pt x="14440" y="5922"/>
                  </a:lnTo>
                  <a:lnTo>
                    <a:pt x="14075" y="6571"/>
                  </a:lnTo>
                  <a:lnTo>
                    <a:pt x="13670" y="7220"/>
                  </a:lnTo>
                  <a:lnTo>
                    <a:pt x="13223" y="7828"/>
                  </a:lnTo>
                  <a:lnTo>
                    <a:pt x="12980" y="8112"/>
                  </a:lnTo>
                  <a:lnTo>
                    <a:pt x="12696" y="8356"/>
                  </a:lnTo>
                  <a:lnTo>
                    <a:pt x="12331" y="8640"/>
                  </a:lnTo>
                  <a:lnTo>
                    <a:pt x="12007" y="8883"/>
                  </a:lnTo>
                  <a:lnTo>
                    <a:pt x="11642" y="9086"/>
                  </a:lnTo>
                  <a:lnTo>
                    <a:pt x="11236" y="9289"/>
                  </a:lnTo>
                  <a:lnTo>
                    <a:pt x="10871" y="9410"/>
                  </a:lnTo>
                  <a:lnTo>
                    <a:pt x="10465" y="9491"/>
                  </a:lnTo>
                  <a:lnTo>
                    <a:pt x="10019" y="9532"/>
                  </a:lnTo>
                  <a:lnTo>
                    <a:pt x="9573" y="9573"/>
                  </a:lnTo>
                  <a:lnTo>
                    <a:pt x="8802" y="9532"/>
                  </a:lnTo>
                  <a:lnTo>
                    <a:pt x="6896" y="9329"/>
                  </a:lnTo>
                  <a:lnTo>
                    <a:pt x="6531" y="9289"/>
                  </a:lnTo>
                  <a:lnTo>
                    <a:pt x="5923" y="9248"/>
                  </a:lnTo>
                  <a:lnTo>
                    <a:pt x="4787" y="9248"/>
                  </a:lnTo>
                  <a:lnTo>
                    <a:pt x="4219" y="9329"/>
                  </a:lnTo>
                  <a:lnTo>
                    <a:pt x="4138" y="9329"/>
                  </a:lnTo>
                  <a:lnTo>
                    <a:pt x="4016" y="9370"/>
                  </a:lnTo>
                  <a:lnTo>
                    <a:pt x="3327" y="9491"/>
                  </a:lnTo>
                  <a:lnTo>
                    <a:pt x="2597" y="9694"/>
                  </a:lnTo>
                  <a:lnTo>
                    <a:pt x="1907" y="9938"/>
                  </a:lnTo>
                  <a:lnTo>
                    <a:pt x="1218" y="10181"/>
                  </a:lnTo>
                  <a:lnTo>
                    <a:pt x="650" y="10465"/>
                  </a:lnTo>
                  <a:lnTo>
                    <a:pt x="82" y="10789"/>
                  </a:lnTo>
                  <a:lnTo>
                    <a:pt x="1" y="10870"/>
                  </a:lnTo>
                  <a:lnTo>
                    <a:pt x="122" y="11073"/>
                  </a:lnTo>
                  <a:lnTo>
                    <a:pt x="934" y="10587"/>
                  </a:lnTo>
                  <a:lnTo>
                    <a:pt x="1339" y="10384"/>
                  </a:lnTo>
                  <a:lnTo>
                    <a:pt x="1785" y="10222"/>
                  </a:lnTo>
                  <a:lnTo>
                    <a:pt x="2678" y="9938"/>
                  </a:lnTo>
                  <a:lnTo>
                    <a:pt x="3408" y="9735"/>
                  </a:lnTo>
                  <a:lnTo>
                    <a:pt x="4178" y="9573"/>
                  </a:lnTo>
                  <a:lnTo>
                    <a:pt x="4949" y="9491"/>
                  </a:lnTo>
                  <a:lnTo>
                    <a:pt x="5720" y="9491"/>
                  </a:lnTo>
                  <a:lnTo>
                    <a:pt x="6855" y="9573"/>
                  </a:lnTo>
                  <a:lnTo>
                    <a:pt x="7991" y="9694"/>
                  </a:lnTo>
                  <a:lnTo>
                    <a:pt x="8721" y="9775"/>
                  </a:lnTo>
                  <a:lnTo>
                    <a:pt x="9208" y="9775"/>
                  </a:lnTo>
                  <a:lnTo>
                    <a:pt x="9654" y="9816"/>
                  </a:lnTo>
                  <a:lnTo>
                    <a:pt x="10141" y="9775"/>
                  </a:lnTo>
                  <a:lnTo>
                    <a:pt x="10587" y="9735"/>
                  </a:lnTo>
                  <a:lnTo>
                    <a:pt x="11033" y="9613"/>
                  </a:lnTo>
                  <a:lnTo>
                    <a:pt x="11479" y="9451"/>
                  </a:lnTo>
                  <a:lnTo>
                    <a:pt x="12047" y="9126"/>
                  </a:lnTo>
                  <a:lnTo>
                    <a:pt x="12615" y="8761"/>
                  </a:lnTo>
                  <a:lnTo>
                    <a:pt x="13102" y="8315"/>
                  </a:lnTo>
                  <a:lnTo>
                    <a:pt x="13589" y="7788"/>
                  </a:lnTo>
                  <a:lnTo>
                    <a:pt x="14035" y="7179"/>
                  </a:lnTo>
                  <a:lnTo>
                    <a:pt x="14440" y="6490"/>
                  </a:lnTo>
                  <a:lnTo>
                    <a:pt x="14765" y="5800"/>
                  </a:lnTo>
                  <a:lnTo>
                    <a:pt x="15089" y="5111"/>
                  </a:lnTo>
                  <a:lnTo>
                    <a:pt x="15454" y="4178"/>
                  </a:lnTo>
                  <a:lnTo>
                    <a:pt x="15738" y="3488"/>
                  </a:lnTo>
                  <a:lnTo>
                    <a:pt x="15860" y="3286"/>
                  </a:lnTo>
                  <a:lnTo>
                    <a:pt x="16184" y="2758"/>
                  </a:lnTo>
                  <a:lnTo>
                    <a:pt x="16509" y="2312"/>
                  </a:lnTo>
                  <a:lnTo>
                    <a:pt x="16712" y="2109"/>
                  </a:lnTo>
                  <a:lnTo>
                    <a:pt x="16915" y="1907"/>
                  </a:lnTo>
                  <a:lnTo>
                    <a:pt x="17158" y="1744"/>
                  </a:lnTo>
                  <a:lnTo>
                    <a:pt x="17401" y="1582"/>
                  </a:lnTo>
                  <a:lnTo>
                    <a:pt x="17929" y="1339"/>
                  </a:lnTo>
                  <a:lnTo>
                    <a:pt x="18456" y="1095"/>
                  </a:lnTo>
                  <a:lnTo>
                    <a:pt x="18983" y="974"/>
                  </a:lnTo>
                  <a:lnTo>
                    <a:pt x="19510" y="852"/>
                  </a:lnTo>
                  <a:lnTo>
                    <a:pt x="19957" y="811"/>
                  </a:lnTo>
                  <a:lnTo>
                    <a:pt x="20403" y="771"/>
                  </a:lnTo>
                  <a:lnTo>
                    <a:pt x="20849" y="811"/>
                  </a:lnTo>
                  <a:lnTo>
                    <a:pt x="21660" y="893"/>
                  </a:lnTo>
                  <a:lnTo>
                    <a:pt x="22431" y="1055"/>
                  </a:lnTo>
                  <a:lnTo>
                    <a:pt x="23161" y="1339"/>
                  </a:lnTo>
                  <a:lnTo>
                    <a:pt x="23526" y="1501"/>
                  </a:lnTo>
                  <a:lnTo>
                    <a:pt x="23891" y="1663"/>
                  </a:lnTo>
                  <a:lnTo>
                    <a:pt x="24418" y="1988"/>
                  </a:lnTo>
                  <a:lnTo>
                    <a:pt x="24702" y="2109"/>
                  </a:lnTo>
                  <a:lnTo>
                    <a:pt x="24986" y="2190"/>
                  </a:lnTo>
                  <a:lnTo>
                    <a:pt x="25311" y="2272"/>
                  </a:lnTo>
                  <a:lnTo>
                    <a:pt x="25595" y="2312"/>
                  </a:lnTo>
                  <a:lnTo>
                    <a:pt x="25878" y="2312"/>
                  </a:lnTo>
                  <a:lnTo>
                    <a:pt x="26203" y="2272"/>
                  </a:lnTo>
                  <a:lnTo>
                    <a:pt x="26487" y="2231"/>
                  </a:lnTo>
                  <a:lnTo>
                    <a:pt x="26730" y="2109"/>
                  </a:lnTo>
                  <a:lnTo>
                    <a:pt x="27014" y="1947"/>
                  </a:lnTo>
                  <a:lnTo>
                    <a:pt x="27257" y="1744"/>
                  </a:lnTo>
                  <a:lnTo>
                    <a:pt x="27582" y="1420"/>
                  </a:lnTo>
                  <a:lnTo>
                    <a:pt x="27866" y="1095"/>
                  </a:lnTo>
                  <a:lnTo>
                    <a:pt x="28150" y="730"/>
                  </a:lnTo>
                  <a:lnTo>
                    <a:pt x="28393" y="325"/>
                  </a:lnTo>
                  <a:lnTo>
                    <a:pt x="28474" y="244"/>
                  </a:lnTo>
                  <a:lnTo>
                    <a:pt x="28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4815375" y="2173025"/>
              <a:ext cx="599325" cy="316375"/>
            </a:xfrm>
            <a:custGeom>
              <a:rect b="b" l="l" r="r" t="t"/>
              <a:pathLst>
                <a:path extrusionOk="0" h="12655" w="23973">
                  <a:moveTo>
                    <a:pt x="23729" y="0"/>
                  </a:moveTo>
                  <a:lnTo>
                    <a:pt x="23283" y="406"/>
                  </a:lnTo>
                  <a:lnTo>
                    <a:pt x="22796" y="811"/>
                  </a:lnTo>
                  <a:lnTo>
                    <a:pt x="22350" y="1055"/>
                  </a:lnTo>
                  <a:lnTo>
                    <a:pt x="21863" y="1217"/>
                  </a:lnTo>
                  <a:lnTo>
                    <a:pt x="21417" y="1379"/>
                  </a:lnTo>
                  <a:lnTo>
                    <a:pt x="20930" y="1501"/>
                  </a:lnTo>
                  <a:lnTo>
                    <a:pt x="20444" y="1582"/>
                  </a:lnTo>
                  <a:lnTo>
                    <a:pt x="19957" y="1623"/>
                  </a:lnTo>
                  <a:lnTo>
                    <a:pt x="19470" y="1623"/>
                  </a:lnTo>
                  <a:lnTo>
                    <a:pt x="18983" y="1582"/>
                  </a:lnTo>
                  <a:lnTo>
                    <a:pt x="18213" y="1541"/>
                  </a:lnTo>
                  <a:lnTo>
                    <a:pt x="17483" y="1582"/>
                  </a:lnTo>
                  <a:lnTo>
                    <a:pt x="16752" y="1663"/>
                  </a:lnTo>
                  <a:lnTo>
                    <a:pt x="16387" y="1704"/>
                  </a:lnTo>
                  <a:lnTo>
                    <a:pt x="16022" y="1785"/>
                  </a:lnTo>
                  <a:lnTo>
                    <a:pt x="15495" y="1947"/>
                  </a:lnTo>
                  <a:lnTo>
                    <a:pt x="15008" y="2150"/>
                  </a:lnTo>
                  <a:lnTo>
                    <a:pt x="14765" y="2271"/>
                  </a:lnTo>
                  <a:lnTo>
                    <a:pt x="14278" y="2515"/>
                  </a:lnTo>
                  <a:lnTo>
                    <a:pt x="14075" y="2637"/>
                  </a:lnTo>
                  <a:lnTo>
                    <a:pt x="13548" y="3083"/>
                  </a:lnTo>
                  <a:lnTo>
                    <a:pt x="13264" y="3367"/>
                  </a:lnTo>
                  <a:lnTo>
                    <a:pt x="13021" y="3651"/>
                  </a:lnTo>
                  <a:lnTo>
                    <a:pt x="12534" y="4300"/>
                  </a:lnTo>
                  <a:lnTo>
                    <a:pt x="12372" y="4583"/>
                  </a:lnTo>
                  <a:lnTo>
                    <a:pt x="11682" y="5719"/>
                  </a:lnTo>
                  <a:lnTo>
                    <a:pt x="11317" y="6287"/>
                  </a:lnTo>
                  <a:lnTo>
                    <a:pt x="10952" y="6855"/>
                  </a:lnTo>
                  <a:lnTo>
                    <a:pt x="10384" y="7544"/>
                  </a:lnTo>
                  <a:lnTo>
                    <a:pt x="9735" y="8274"/>
                  </a:lnTo>
                  <a:lnTo>
                    <a:pt x="9046" y="8923"/>
                  </a:lnTo>
                  <a:lnTo>
                    <a:pt x="8316" y="9532"/>
                  </a:lnTo>
                  <a:lnTo>
                    <a:pt x="7910" y="9897"/>
                  </a:lnTo>
                  <a:lnTo>
                    <a:pt x="7424" y="10181"/>
                  </a:lnTo>
                  <a:lnTo>
                    <a:pt x="7018" y="10384"/>
                  </a:lnTo>
                  <a:lnTo>
                    <a:pt x="6612" y="10546"/>
                  </a:lnTo>
                  <a:lnTo>
                    <a:pt x="6166" y="10668"/>
                  </a:lnTo>
                  <a:lnTo>
                    <a:pt x="5679" y="10749"/>
                  </a:lnTo>
                  <a:lnTo>
                    <a:pt x="4990" y="10830"/>
                  </a:lnTo>
                  <a:lnTo>
                    <a:pt x="2840" y="11033"/>
                  </a:lnTo>
                  <a:lnTo>
                    <a:pt x="2272" y="11114"/>
                  </a:lnTo>
                  <a:lnTo>
                    <a:pt x="1704" y="11276"/>
                  </a:lnTo>
                  <a:lnTo>
                    <a:pt x="1380" y="11398"/>
                  </a:lnTo>
                  <a:lnTo>
                    <a:pt x="1015" y="11560"/>
                  </a:lnTo>
                  <a:lnTo>
                    <a:pt x="690" y="11763"/>
                  </a:lnTo>
                  <a:lnTo>
                    <a:pt x="366" y="12006"/>
                  </a:lnTo>
                  <a:lnTo>
                    <a:pt x="123" y="12452"/>
                  </a:lnTo>
                  <a:lnTo>
                    <a:pt x="1" y="12655"/>
                  </a:lnTo>
                  <a:lnTo>
                    <a:pt x="285" y="12412"/>
                  </a:lnTo>
                  <a:lnTo>
                    <a:pt x="569" y="12168"/>
                  </a:lnTo>
                  <a:lnTo>
                    <a:pt x="853" y="11965"/>
                  </a:lnTo>
                  <a:lnTo>
                    <a:pt x="1177" y="11763"/>
                  </a:lnTo>
                  <a:lnTo>
                    <a:pt x="1502" y="11600"/>
                  </a:lnTo>
                  <a:lnTo>
                    <a:pt x="1826" y="11479"/>
                  </a:lnTo>
                  <a:lnTo>
                    <a:pt x="2191" y="11357"/>
                  </a:lnTo>
                  <a:lnTo>
                    <a:pt x="2556" y="11316"/>
                  </a:lnTo>
                  <a:lnTo>
                    <a:pt x="3895" y="11154"/>
                  </a:lnTo>
                  <a:lnTo>
                    <a:pt x="5233" y="11033"/>
                  </a:lnTo>
                  <a:lnTo>
                    <a:pt x="5720" y="10992"/>
                  </a:lnTo>
                  <a:lnTo>
                    <a:pt x="6207" y="10911"/>
                  </a:lnTo>
                  <a:lnTo>
                    <a:pt x="6693" y="10749"/>
                  </a:lnTo>
                  <a:lnTo>
                    <a:pt x="7180" y="10586"/>
                  </a:lnTo>
                  <a:lnTo>
                    <a:pt x="7748" y="10262"/>
                  </a:lnTo>
                  <a:lnTo>
                    <a:pt x="8194" y="9937"/>
                  </a:lnTo>
                  <a:lnTo>
                    <a:pt x="8600" y="9654"/>
                  </a:lnTo>
                  <a:lnTo>
                    <a:pt x="9005" y="9288"/>
                  </a:lnTo>
                  <a:lnTo>
                    <a:pt x="9411" y="8964"/>
                  </a:lnTo>
                  <a:lnTo>
                    <a:pt x="10101" y="8193"/>
                  </a:lnTo>
                  <a:lnTo>
                    <a:pt x="10790" y="7423"/>
                  </a:lnTo>
                  <a:lnTo>
                    <a:pt x="11033" y="7139"/>
                  </a:lnTo>
                  <a:lnTo>
                    <a:pt x="11317" y="6733"/>
                  </a:lnTo>
                  <a:lnTo>
                    <a:pt x="11601" y="6287"/>
                  </a:lnTo>
                  <a:lnTo>
                    <a:pt x="11966" y="5719"/>
                  </a:lnTo>
                  <a:lnTo>
                    <a:pt x="12331" y="5111"/>
                  </a:lnTo>
                  <a:lnTo>
                    <a:pt x="12778" y="4421"/>
                  </a:lnTo>
                  <a:lnTo>
                    <a:pt x="13264" y="3732"/>
                  </a:lnTo>
                  <a:lnTo>
                    <a:pt x="13710" y="3245"/>
                  </a:lnTo>
                  <a:lnTo>
                    <a:pt x="14197" y="2839"/>
                  </a:lnTo>
                  <a:lnTo>
                    <a:pt x="14765" y="2515"/>
                  </a:lnTo>
                  <a:lnTo>
                    <a:pt x="15333" y="2271"/>
                  </a:lnTo>
                  <a:lnTo>
                    <a:pt x="16104" y="2028"/>
                  </a:lnTo>
                  <a:lnTo>
                    <a:pt x="16834" y="1866"/>
                  </a:lnTo>
                  <a:lnTo>
                    <a:pt x="17604" y="1785"/>
                  </a:lnTo>
                  <a:lnTo>
                    <a:pt x="18415" y="1785"/>
                  </a:lnTo>
                  <a:lnTo>
                    <a:pt x="19064" y="1825"/>
                  </a:lnTo>
                  <a:lnTo>
                    <a:pt x="19713" y="1866"/>
                  </a:lnTo>
                  <a:lnTo>
                    <a:pt x="20078" y="1825"/>
                  </a:lnTo>
                  <a:lnTo>
                    <a:pt x="20565" y="1785"/>
                  </a:lnTo>
                  <a:lnTo>
                    <a:pt x="21052" y="1704"/>
                  </a:lnTo>
                  <a:lnTo>
                    <a:pt x="21458" y="1623"/>
                  </a:lnTo>
                  <a:lnTo>
                    <a:pt x="21823" y="1501"/>
                  </a:lnTo>
                  <a:lnTo>
                    <a:pt x="22228" y="1379"/>
                  </a:lnTo>
                  <a:lnTo>
                    <a:pt x="22593" y="1176"/>
                  </a:lnTo>
                  <a:lnTo>
                    <a:pt x="22918" y="1014"/>
                  </a:lnTo>
                  <a:lnTo>
                    <a:pt x="23242" y="771"/>
                  </a:lnTo>
                  <a:lnTo>
                    <a:pt x="23567" y="487"/>
                  </a:lnTo>
                  <a:lnTo>
                    <a:pt x="23851" y="203"/>
                  </a:lnTo>
                  <a:lnTo>
                    <a:pt x="23972" y="81"/>
                  </a:lnTo>
                  <a:lnTo>
                    <a:pt x="23729" y="0"/>
                  </a:lnTo>
                  <a:close/>
                  <a:moveTo>
                    <a:pt x="1" y="12655"/>
                  </a:moveTo>
                  <a:lnTo>
                    <a:pt x="1" y="12655"/>
                  </a:lnTo>
                  <a:lnTo>
                    <a:pt x="1" y="12655"/>
                  </a:lnTo>
                  <a:lnTo>
                    <a:pt x="1" y="126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a:off x="4917800" y="2538050"/>
              <a:ext cx="713900" cy="252525"/>
            </a:xfrm>
            <a:custGeom>
              <a:rect b="b" l="l" r="r" t="t"/>
              <a:pathLst>
                <a:path extrusionOk="0" h="10101" w="28556">
                  <a:moveTo>
                    <a:pt x="20808" y="1"/>
                  </a:moveTo>
                  <a:lnTo>
                    <a:pt x="20078" y="82"/>
                  </a:lnTo>
                  <a:lnTo>
                    <a:pt x="19389" y="244"/>
                  </a:lnTo>
                  <a:lnTo>
                    <a:pt x="18658" y="407"/>
                  </a:lnTo>
                  <a:lnTo>
                    <a:pt x="18009" y="650"/>
                  </a:lnTo>
                  <a:lnTo>
                    <a:pt x="17563" y="812"/>
                  </a:lnTo>
                  <a:lnTo>
                    <a:pt x="17158" y="1015"/>
                  </a:lnTo>
                  <a:lnTo>
                    <a:pt x="16387" y="1461"/>
                  </a:lnTo>
                  <a:lnTo>
                    <a:pt x="15616" y="1948"/>
                  </a:lnTo>
                  <a:lnTo>
                    <a:pt x="14927" y="2516"/>
                  </a:lnTo>
                  <a:lnTo>
                    <a:pt x="14318" y="3002"/>
                  </a:lnTo>
                  <a:lnTo>
                    <a:pt x="13791" y="3570"/>
                  </a:lnTo>
                  <a:lnTo>
                    <a:pt x="13548" y="3854"/>
                  </a:lnTo>
                  <a:lnTo>
                    <a:pt x="13304" y="4138"/>
                  </a:lnTo>
                  <a:lnTo>
                    <a:pt x="13102" y="4503"/>
                  </a:lnTo>
                  <a:lnTo>
                    <a:pt x="12899" y="4828"/>
                  </a:lnTo>
                  <a:lnTo>
                    <a:pt x="12169" y="6369"/>
                  </a:lnTo>
                  <a:lnTo>
                    <a:pt x="11804" y="7140"/>
                  </a:lnTo>
                  <a:lnTo>
                    <a:pt x="11398" y="7829"/>
                  </a:lnTo>
                  <a:lnTo>
                    <a:pt x="10871" y="8519"/>
                  </a:lnTo>
                  <a:lnTo>
                    <a:pt x="10587" y="8803"/>
                  </a:lnTo>
                  <a:lnTo>
                    <a:pt x="10303" y="9127"/>
                  </a:lnTo>
                  <a:lnTo>
                    <a:pt x="9857" y="9452"/>
                  </a:lnTo>
                  <a:lnTo>
                    <a:pt x="9654" y="9573"/>
                  </a:lnTo>
                  <a:lnTo>
                    <a:pt x="9411" y="9695"/>
                  </a:lnTo>
                  <a:lnTo>
                    <a:pt x="9167" y="9776"/>
                  </a:lnTo>
                  <a:lnTo>
                    <a:pt x="8924" y="9817"/>
                  </a:lnTo>
                  <a:lnTo>
                    <a:pt x="8640" y="9857"/>
                  </a:lnTo>
                  <a:lnTo>
                    <a:pt x="8356" y="9817"/>
                  </a:lnTo>
                  <a:lnTo>
                    <a:pt x="7585" y="9735"/>
                  </a:lnTo>
                  <a:lnTo>
                    <a:pt x="6815" y="9573"/>
                  </a:lnTo>
                  <a:lnTo>
                    <a:pt x="6044" y="9411"/>
                  </a:lnTo>
                  <a:lnTo>
                    <a:pt x="5273" y="9168"/>
                  </a:lnTo>
                  <a:lnTo>
                    <a:pt x="5030" y="9127"/>
                  </a:lnTo>
                  <a:lnTo>
                    <a:pt x="4584" y="8965"/>
                  </a:lnTo>
                  <a:lnTo>
                    <a:pt x="4138" y="8843"/>
                  </a:lnTo>
                  <a:lnTo>
                    <a:pt x="3448" y="8721"/>
                  </a:lnTo>
                  <a:lnTo>
                    <a:pt x="2799" y="8681"/>
                  </a:lnTo>
                  <a:lnTo>
                    <a:pt x="2353" y="8681"/>
                  </a:lnTo>
                  <a:lnTo>
                    <a:pt x="1866" y="8762"/>
                  </a:lnTo>
                  <a:lnTo>
                    <a:pt x="1420" y="8843"/>
                  </a:lnTo>
                  <a:lnTo>
                    <a:pt x="974" y="8965"/>
                  </a:lnTo>
                  <a:lnTo>
                    <a:pt x="1" y="9249"/>
                  </a:lnTo>
                  <a:lnTo>
                    <a:pt x="122" y="9452"/>
                  </a:lnTo>
                  <a:lnTo>
                    <a:pt x="1096" y="9168"/>
                  </a:lnTo>
                  <a:lnTo>
                    <a:pt x="1582" y="9086"/>
                  </a:lnTo>
                  <a:lnTo>
                    <a:pt x="2069" y="8965"/>
                  </a:lnTo>
                  <a:lnTo>
                    <a:pt x="2637" y="8924"/>
                  </a:lnTo>
                  <a:lnTo>
                    <a:pt x="3205" y="8965"/>
                  </a:lnTo>
                  <a:lnTo>
                    <a:pt x="3773" y="9046"/>
                  </a:lnTo>
                  <a:lnTo>
                    <a:pt x="4341" y="9168"/>
                  </a:lnTo>
                  <a:lnTo>
                    <a:pt x="5111" y="9411"/>
                  </a:lnTo>
                  <a:lnTo>
                    <a:pt x="5841" y="9614"/>
                  </a:lnTo>
                  <a:lnTo>
                    <a:pt x="6409" y="9735"/>
                  </a:lnTo>
                  <a:lnTo>
                    <a:pt x="7301" y="9938"/>
                  </a:lnTo>
                  <a:lnTo>
                    <a:pt x="8153" y="10060"/>
                  </a:lnTo>
                  <a:lnTo>
                    <a:pt x="8640" y="10101"/>
                  </a:lnTo>
                  <a:lnTo>
                    <a:pt x="8964" y="10060"/>
                  </a:lnTo>
                  <a:lnTo>
                    <a:pt x="9289" y="9979"/>
                  </a:lnTo>
                  <a:lnTo>
                    <a:pt x="9613" y="9857"/>
                  </a:lnTo>
                  <a:lnTo>
                    <a:pt x="9938" y="9695"/>
                  </a:lnTo>
                  <a:lnTo>
                    <a:pt x="10344" y="9370"/>
                  </a:lnTo>
                  <a:lnTo>
                    <a:pt x="10749" y="9005"/>
                  </a:lnTo>
                  <a:lnTo>
                    <a:pt x="10911" y="8843"/>
                  </a:lnTo>
                  <a:lnTo>
                    <a:pt x="11439" y="8194"/>
                  </a:lnTo>
                  <a:lnTo>
                    <a:pt x="11804" y="7626"/>
                  </a:lnTo>
                  <a:lnTo>
                    <a:pt x="12169" y="6977"/>
                  </a:lnTo>
                  <a:lnTo>
                    <a:pt x="12453" y="6369"/>
                  </a:lnTo>
                  <a:lnTo>
                    <a:pt x="12777" y="5679"/>
                  </a:lnTo>
                  <a:lnTo>
                    <a:pt x="13061" y="5071"/>
                  </a:lnTo>
                  <a:lnTo>
                    <a:pt x="13345" y="4584"/>
                  </a:lnTo>
                  <a:lnTo>
                    <a:pt x="13629" y="4138"/>
                  </a:lnTo>
                  <a:lnTo>
                    <a:pt x="14075" y="3611"/>
                  </a:lnTo>
                  <a:lnTo>
                    <a:pt x="14318" y="3367"/>
                  </a:lnTo>
                  <a:lnTo>
                    <a:pt x="14765" y="2921"/>
                  </a:lnTo>
                  <a:lnTo>
                    <a:pt x="15292" y="2516"/>
                  </a:lnTo>
                  <a:lnTo>
                    <a:pt x="15779" y="2151"/>
                  </a:lnTo>
                  <a:lnTo>
                    <a:pt x="16306" y="1786"/>
                  </a:lnTo>
                  <a:lnTo>
                    <a:pt x="16833" y="1461"/>
                  </a:lnTo>
                  <a:lnTo>
                    <a:pt x="17401" y="1177"/>
                  </a:lnTo>
                  <a:lnTo>
                    <a:pt x="17928" y="934"/>
                  </a:lnTo>
                  <a:lnTo>
                    <a:pt x="18537" y="731"/>
                  </a:lnTo>
                  <a:lnTo>
                    <a:pt x="19226" y="528"/>
                  </a:lnTo>
                  <a:lnTo>
                    <a:pt x="19956" y="366"/>
                  </a:lnTo>
                  <a:lnTo>
                    <a:pt x="20443" y="285"/>
                  </a:lnTo>
                  <a:lnTo>
                    <a:pt x="20849" y="244"/>
                  </a:lnTo>
                  <a:lnTo>
                    <a:pt x="21254" y="244"/>
                  </a:lnTo>
                  <a:lnTo>
                    <a:pt x="21660" y="285"/>
                  </a:lnTo>
                  <a:lnTo>
                    <a:pt x="22066" y="407"/>
                  </a:lnTo>
                  <a:lnTo>
                    <a:pt x="22431" y="569"/>
                  </a:lnTo>
                  <a:lnTo>
                    <a:pt x="22958" y="853"/>
                  </a:lnTo>
                  <a:lnTo>
                    <a:pt x="23445" y="1177"/>
                  </a:lnTo>
                  <a:lnTo>
                    <a:pt x="23688" y="1421"/>
                  </a:lnTo>
                  <a:lnTo>
                    <a:pt x="24053" y="1664"/>
                  </a:lnTo>
                  <a:lnTo>
                    <a:pt x="24418" y="1867"/>
                  </a:lnTo>
                  <a:lnTo>
                    <a:pt x="24824" y="2070"/>
                  </a:lnTo>
                  <a:lnTo>
                    <a:pt x="25189" y="2232"/>
                  </a:lnTo>
                  <a:lnTo>
                    <a:pt x="25513" y="2353"/>
                  </a:lnTo>
                  <a:lnTo>
                    <a:pt x="25878" y="2435"/>
                  </a:lnTo>
                  <a:lnTo>
                    <a:pt x="26122" y="2516"/>
                  </a:lnTo>
                  <a:lnTo>
                    <a:pt x="26771" y="2516"/>
                  </a:lnTo>
                  <a:lnTo>
                    <a:pt x="27136" y="2435"/>
                  </a:lnTo>
                  <a:lnTo>
                    <a:pt x="27460" y="2272"/>
                  </a:lnTo>
                  <a:lnTo>
                    <a:pt x="27785" y="2070"/>
                  </a:lnTo>
                  <a:lnTo>
                    <a:pt x="27866" y="1948"/>
                  </a:lnTo>
                  <a:lnTo>
                    <a:pt x="28190" y="1664"/>
                  </a:lnTo>
                  <a:lnTo>
                    <a:pt x="28434" y="1380"/>
                  </a:lnTo>
                  <a:lnTo>
                    <a:pt x="28555" y="893"/>
                  </a:lnTo>
                  <a:lnTo>
                    <a:pt x="28352" y="1137"/>
                  </a:lnTo>
                  <a:lnTo>
                    <a:pt x="28028" y="1502"/>
                  </a:lnTo>
                  <a:lnTo>
                    <a:pt x="27703" y="1786"/>
                  </a:lnTo>
                  <a:lnTo>
                    <a:pt x="27379" y="2029"/>
                  </a:lnTo>
                  <a:lnTo>
                    <a:pt x="27217" y="2110"/>
                  </a:lnTo>
                  <a:lnTo>
                    <a:pt x="27014" y="2191"/>
                  </a:lnTo>
                  <a:lnTo>
                    <a:pt x="26771" y="2232"/>
                  </a:lnTo>
                  <a:lnTo>
                    <a:pt x="26568" y="2272"/>
                  </a:lnTo>
                  <a:lnTo>
                    <a:pt x="26365" y="2272"/>
                  </a:lnTo>
                  <a:lnTo>
                    <a:pt x="26041" y="2232"/>
                  </a:lnTo>
                  <a:lnTo>
                    <a:pt x="25716" y="2151"/>
                  </a:lnTo>
                  <a:lnTo>
                    <a:pt x="25392" y="2070"/>
                  </a:lnTo>
                  <a:lnTo>
                    <a:pt x="25108" y="1948"/>
                  </a:lnTo>
                  <a:lnTo>
                    <a:pt x="24621" y="1704"/>
                  </a:lnTo>
                  <a:lnTo>
                    <a:pt x="24215" y="1461"/>
                  </a:lnTo>
                  <a:lnTo>
                    <a:pt x="23769" y="1137"/>
                  </a:lnTo>
                  <a:lnTo>
                    <a:pt x="23364" y="853"/>
                  </a:lnTo>
                  <a:lnTo>
                    <a:pt x="23080" y="650"/>
                  </a:lnTo>
                  <a:lnTo>
                    <a:pt x="22796" y="447"/>
                  </a:lnTo>
                  <a:lnTo>
                    <a:pt x="22471" y="285"/>
                  </a:lnTo>
                  <a:lnTo>
                    <a:pt x="22147" y="163"/>
                  </a:lnTo>
                  <a:lnTo>
                    <a:pt x="21822" y="82"/>
                  </a:lnTo>
                  <a:lnTo>
                    <a:pt x="21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5203750" y="2660750"/>
              <a:ext cx="347825" cy="254550"/>
            </a:xfrm>
            <a:custGeom>
              <a:rect b="b" l="l" r="r" t="t"/>
              <a:pathLst>
                <a:path extrusionOk="0" h="10182" w="13913">
                  <a:moveTo>
                    <a:pt x="9411" y="1"/>
                  </a:moveTo>
                  <a:lnTo>
                    <a:pt x="9005" y="41"/>
                  </a:lnTo>
                  <a:lnTo>
                    <a:pt x="8437" y="163"/>
                  </a:lnTo>
                  <a:lnTo>
                    <a:pt x="7910" y="325"/>
                  </a:lnTo>
                  <a:lnTo>
                    <a:pt x="7383" y="487"/>
                  </a:lnTo>
                  <a:lnTo>
                    <a:pt x="6815" y="690"/>
                  </a:lnTo>
                  <a:lnTo>
                    <a:pt x="6328" y="934"/>
                  </a:lnTo>
                  <a:lnTo>
                    <a:pt x="5801" y="1177"/>
                  </a:lnTo>
                  <a:lnTo>
                    <a:pt x="5314" y="1461"/>
                  </a:lnTo>
                  <a:lnTo>
                    <a:pt x="4827" y="1785"/>
                  </a:lnTo>
                  <a:lnTo>
                    <a:pt x="4219" y="2272"/>
                  </a:lnTo>
                  <a:lnTo>
                    <a:pt x="3813" y="2637"/>
                  </a:lnTo>
                  <a:lnTo>
                    <a:pt x="3408" y="3083"/>
                  </a:lnTo>
                  <a:lnTo>
                    <a:pt x="3043" y="3530"/>
                  </a:lnTo>
                  <a:lnTo>
                    <a:pt x="2759" y="4057"/>
                  </a:lnTo>
                  <a:lnTo>
                    <a:pt x="2597" y="4341"/>
                  </a:lnTo>
                  <a:lnTo>
                    <a:pt x="2313" y="4990"/>
                  </a:lnTo>
                  <a:lnTo>
                    <a:pt x="2110" y="5679"/>
                  </a:lnTo>
                  <a:lnTo>
                    <a:pt x="1785" y="6693"/>
                  </a:lnTo>
                  <a:lnTo>
                    <a:pt x="1542" y="7545"/>
                  </a:lnTo>
                  <a:lnTo>
                    <a:pt x="1258" y="8356"/>
                  </a:lnTo>
                  <a:lnTo>
                    <a:pt x="1055" y="8884"/>
                  </a:lnTo>
                  <a:lnTo>
                    <a:pt x="852" y="9249"/>
                  </a:lnTo>
                  <a:lnTo>
                    <a:pt x="609" y="9614"/>
                  </a:lnTo>
                  <a:lnTo>
                    <a:pt x="325" y="9938"/>
                  </a:lnTo>
                  <a:lnTo>
                    <a:pt x="163" y="10060"/>
                  </a:lnTo>
                  <a:lnTo>
                    <a:pt x="1" y="10181"/>
                  </a:lnTo>
                  <a:lnTo>
                    <a:pt x="406" y="10181"/>
                  </a:lnTo>
                  <a:lnTo>
                    <a:pt x="609" y="10019"/>
                  </a:lnTo>
                  <a:lnTo>
                    <a:pt x="893" y="9695"/>
                  </a:lnTo>
                  <a:lnTo>
                    <a:pt x="1096" y="9330"/>
                  </a:lnTo>
                  <a:lnTo>
                    <a:pt x="1380" y="8721"/>
                  </a:lnTo>
                  <a:lnTo>
                    <a:pt x="1623" y="8113"/>
                  </a:lnTo>
                  <a:lnTo>
                    <a:pt x="1826" y="7464"/>
                  </a:lnTo>
                  <a:lnTo>
                    <a:pt x="2029" y="6815"/>
                  </a:lnTo>
                  <a:lnTo>
                    <a:pt x="2394" y="5517"/>
                  </a:lnTo>
                  <a:lnTo>
                    <a:pt x="2556" y="4990"/>
                  </a:lnTo>
                  <a:lnTo>
                    <a:pt x="2799" y="4503"/>
                  </a:lnTo>
                  <a:lnTo>
                    <a:pt x="3043" y="4016"/>
                  </a:lnTo>
                  <a:lnTo>
                    <a:pt x="3327" y="3570"/>
                  </a:lnTo>
                  <a:lnTo>
                    <a:pt x="3651" y="3164"/>
                  </a:lnTo>
                  <a:lnTo>
                    <a:pt x="4016" y="2759"/>
                  </a:lnTo>
                  <a:lnTo>
                    <a:pt x="4422" y="2394"/>
                  </a:lnTo>
                  <a:lnTo>
                    <a:pt x="4868" y="2069"/>
                  </a:lnTo>
                  <a:lnTo>
                    <a:pt x="5314" y="1745"/>
                  </a:lnTo>
                  <a:lnTo>
                    <a:pt x="5801" y="1461"/>
                  </a:lnTo>
                  <a:lnTo>
                    <a:pt x="6288" y="1218"/>
                  </a:lnTo>
                  <a:lnTo>
                    <a:pt x="6815" y="974"/>
                  </a:lnTo>
                  <a:lnTo>
                    <a:pt x="7302" y="771"/>
                  </a:lnTo>
                  <a:lnTo>
                    <a:pt x="7829" y="609"/>
                  </a:lnTo>
                  <a:lnTo>
                    <a:pt x="8356" y="447"/>
                  </a:lnTo>
                  <a:lnTo>
                    <a:pt x="8883" y="325"/>
                  </a:lnTo>
                  <a:lnTo>
                    <a:pt x="9289" y="244"/>
                  </a:lnTo>
                  <a:lnTo>
                    <a:pt x="9897" y="244"/>
                  </a:lnTo>
                  <a:lnTo>
                    <a:pt x="10181" y="285"/>
                  </a:lnTo>
                  <a:lnTo>
                    <a:pt x="10425" y="366"/>
                  </a:lnTo>
                  <a:lnTo>
                    <a:pt x="10668" y="447"/>
                  </a:lnTo>
                  <a:lnTo>
                    <a:pt x="10911" y="569"/>
                  </a:lnTo>
                  <a:lnTo>
                    <a:pt x="11155" y="690"/>
                  </a:lnTo>
                  <a:lnTo>
                    <a:pt x="11642" y="1055"/>
                  </a:lnTo>
                  <a:lnTo>
                    <a:pt x="12088" y="1461"/>
                  </a:lnTo>
                  <a:lnTo>
                    <a:pt x="12615" y="1867"/>
                  </a:lnTo>
                  <a:lnTo>
                    <a:pt x="12899" y="2029"/>
                  </a:lnTo>
                  <a:lnTo>
                    <a:pt x="13183" y="2191"/>
                  </a:lnTo>
                  <a:lnTo>
                    <a:pt x="13467" y="2272"/>
                  </a:lnTo>
                  <a:lnTo>
                    <a:pt x="13751" y="2353"/>
                  </a:lnTo>
                  <a:lnTo>
                    <a:pt x="13913" y="2110"/>
                  </a:lnTo>
                  <a:lnTo>
                    <a:pt x="13629" y="2069"/>
                  </a:lnTo>
                  <a:lnTo>
                    <a:pt x="13386" y="1988"/>
                  </a:lnTo>
                  <a:lnTo>
                    <a:pt x="13142" y="1907"/>
                  </a:lnTo>
                  <a:lnTo>
                    <a:pt x="12858" y="1745"/>
                  </a:lnTo>
                  <a:lnTo>
                    <a:pt x="12737" y="1664"/>
                  </a:lnTo>
                  <a:lnTo>
                    <a:pt x="12250" y="1299"/>
                  </a:lnTo>
                  <a:lnTo>
                    <a:pt x="11804" y="893"/>
                  </a:lnTo>
                  <a:lnTo>
                    <a:pt x="11479" y="650"/>
                  </a:lnTo>
                  <a:lnTo>
                    <a:pt x="11195" y="406"/>
                  </a:lnTo>
                  <a:lnTo>
                    <a:pt x="10830" y="244"/>
                  </a:lnTo>
                  <a:lnTo>
                    <a:pt x="10506" y="122"/>
                  </a:lnTo>
                  <a:lnTo>
                    <a:pt x="10141" y="41"/>
                  </a:lnTo>
                  <a:lnTo>
                    <a:pt x="9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5382225" y="2809825"/>
              <a:ext cx="112575" cy="104450"/>
            </a:xfrm>
            <a:custGeom>
              <a:rect b="b" l="l" r="r" t="t"/>
              <a:pathLst>
                <a:path extrusionOk="0" h="4178" w="4503">
                  <a:moveTo>
                    <a:pt x="3772" y="0"/>
                  </a:moveTo>
                  <a:lnTo>
                    <a:pt x="3407" y="41"/>
                  </a:lnTo>
                  <a:lnTo>
                    <a:pt x="3042" y="162"/>
                  </a:lnTo>
                  <a:lnTo>
                    <a:pt x="2637" y="325"/>
                  </a:lnTo>
                  <a:lnTo>
                    <a:pt x="2231" y="568"/>
                  </a:lnTo>
                  <a:lnTo>
                    <a:pt x="2109" y="690"/>
                  </a:lnTo>
                  <a:lnTo>
                    <a:pt x="1826" y="892"/>
                  </a:lnTo>
                  <a:lnTo>
                    <a:pt x="1298" y="1501"/>
                  </a:lnTo>
                  <a:lnTo>
                    <a:pt x="1014" y="1825"/>
                  </a:lnTo>
                  <a:lnTo>
                    <a:pt x="812" y="2150"/>
                  </a:lnTo>
                  <a:lnTo>
                    <a:pt x="568" y="2515"/>
                  </a:lnTo>
                  <a:lnTo>
                    <a:pt x="406" y="2880"/>
                  </a:lnTo>
                  <a:lnTo>
                    <a:pt x="244" y="3245"/>
                  </a:lnTo>
                  <a:lnTo>
                    <a:pt x="122" y="3651"/>
                  </a:lnTo>
                  <a:lnTo>
                    <a:pt x="0" y="4178"/>
                  </a:lnTo>
                  <a:lnTo>
                    <a:pt x="244" y="4178"/>
                  </a:lnTo>
                  <a:lnTo>
                    <a:pt x="325" y="3732"/>
                  </a:lnTo>
                  <a:lnTo>
                    <a:pt x="487" y="3286"/>
                  </a:lnTo>
                  <a:lnTo>
                    <a:pt x="771" y="2677"/>
                  </a:lnTo>
                  <a:lnTo>
                    <a:pt x="1136" y="2109"/>
                  </a:lnTo>
                  <a:lnTo>
                    <a:pt x="1542" y="1582"/>
                  </a:lnTo>
                  <a:lnTo>
                    <a:pt x="1988" y="1095"/>
                  </a:lnTo>
                  <a:lnTo>
                    <a:pt x="2272" y="852"/>
                  </a:lnTo>
                  <a:lnTo>
                    <a:pt x="2556" y="649"/>
                  </a:lnTo>
                  <a:lnTo>
                    <a:pt x="2840" y="487"/>
                  </a:lnTo>
                  <a:lnTo>
                    <a:pt x="3164" y="365"/>
                  </a:lnTo>
                  <a:lnTo>
                    <a:pt x="3529" y="284"/>
                  </a:lnTo>
                  <a:lnTo>
                    <a:pt x="3894" y="244"/>
                  </a:lnTo>
                  <a:lnTo>
                    <a:pt x="4381" y="284"/>
                  </a:lnTo>
                  <a:lnTo>
                    <a:pt x="4503" y="41"/>
                  </a:lnTo>
                  <a:lnTo>
                    <a:pt x="41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a:off x="4803225" y="2165925"/>
              <a:ext cx="830500" cy="749375"/>
            </a:xfrm>
            <a:custGeom>
              <a:rect b="b" l="l" r="r" t="t"/>
              <a:pathLst>
                <a:path extrusionOk="0" fill="none" h="29975" w="33220">
                  <a:moveTo>
                    <a:pt x="22674" y="0"/>
                  </a:moveTo>
                  <a:lnTo>
                    <a:pt x="10546" y="0"/>
                  </a:lnTo>
                  <a:lnTo>
                    <a:pt x="10546" y="0"/>
                  </a:lnTo>
                  <a:lnTo>
                    <a:pt x="9938" y="41"/>
                  </a:lnTo>
                  <a:lnTo>
                    <a:pt x="9370" y="162"/>
                  </a:lnTo>
                  <a:lnTo>
                    <a:pt x="8802" y="325"/>
                  </a:lnTo>
                  <a:lnTo>
                    <a:pt x="8315" y="609"/>
                  </a:lnTo>
                  <a:lnTo>
                    <a:pt x="7828" y="933"/>
                  </a:lnTo>
                  <a:lnTo>
                    <a:pt x="7382" y="1298"/>
                  </a:lnTo>
                  <a:lnTo>
                    <a:pt x="6977" y="1744"/>
                  </a:lnTo>
                  <a:lnTo>
                    <a:pt x="6652" y="2231"/>
                  </a:lnTo>
                  <a:lnTo>
                    <a:pt x="609" y="12736"/>
                  </a:lnTo>
                  <a:lnTo>
                    <a:pt x="609" y="12736"/>
                  </a:lnTo>
                  <a:lnTo>
                    <a:pt x="325" y="13263"/>
                  </a:lnTo>
                  <a:lnTo>
                    <a:pt x="162" y="13831"/>
                  </a:lnTo>
                  <a:lnTo>
                    <a:pt x="41" y="14399"/>
                  </a:lnTo>
                  <a:lnTo>
                    <a:pt x="0" y="15008"/>
                  </a:lnTo>
                  <a:lnTo>
                    <a:pt x="41" y="15575"/>
                  </a:lnTo>
                  <a:lnTo>
                    <a:pt x="162" y="16143"/>
                  </a:lnTo>
                  <a:lnTo>
                    <a:pt x="325" y="16711"/>
                  </a:lnTo>
                  <a:lnTo>
                    <a:pt x="609" y="17238"/>
                  </a:lnTo>
                  <a:lnTo>
                    <a:pt x="6652" y="27744"/>
                  </a:lnTo>
                  <a:lnTo>
                    <a:pt x="6652" y="27744"/>
                  </a:lnTo>
                  <a:lnTo>
                    <a:pt x="6977" y="28230"/>
                  </a:lnTo>
                  <a:lnTo>
                    <a:pt x="7382" y="28677"/>
                  </a:lnTo>
                  <a:lnTo>
                    <a:pt x="7828" y="29042"/>
                  </a:lnTo>
                  <a:lnTo>
                    <a:pt x="8315" y="29366"/>
                  </a:lnTo>
                  <a:lnTo>
                    <a:pt x="8802" y="29650"/>
                  </a:lnTo>
                  <a:lnTo>
                    <a:pt x="9370" y="29812"/>
                  </a:lnTo>
                  <a:lnTo>
                    <a:pt x="9938" y="29934"/>
                  </a:lnTo>
                  <a:lnTo>
                    <a:pt x="10546" y="29974"/>
                  </a:lnTo>
                  <a:lnTo>
                    <a:pt x="22674" y="29974"/>
                  </a:lnTo>
                  <a:lnTo>
                    <a:pt x="22674" y="29974"/>
                  </a:lnTo>
                  <a:lnTo>
                    <a:pt x="23282" y="29934"/>
                  </a:lnTo>
                  <a:lnTo>
                    <a:pt x="23850" y="29812"/>
                  </a:lnTo>
                  <a:lnTo>
                    <a:pt x="24377" y="29650"/>
                  </a:lnTo>
                  <a:lnTo>
                    <a:pt x="24904" y="29366"/>
                  </a:lnTo>
                  <a:lnTo>
                    <a:pt x="25391" y="29042"/>
                  </a:lnTo>
                  <a:lnTo>
                    <a:pt x="25837" y="28677"/>
                  </a:lnTo>
                  <a:lnTo>
                    <a:pt x="26202" y="28230"/>
                  </a:lnTo>
                  <a:lnTo>
                    <a:pt x="26567" y="27744"/>
                  </a:lnTo>
                  <a:lnTo>
                    <a:pt x="32611" y="17238"/>
                  </a:lnTo>
                  <a:lnTo>
                    <a:pt x="32611" y="17238"/>
                  </a:lnTo>
                  <a:lnTo>
                    <a:pt x="32895" y="16711"/>
                  </a:lnTo>
                  <a:lnTo>
                    <a:pt x="33057" y="16143"/>
                  </a:lnTo>
                  <a:lnTo>
                    <a:pt x="33179" y="15575"/>
                  </a:lnTo>
                  <a:lnTo>
                    <a:pt x="33219" y="15008"/>
                  </a:lnTo>
                  <a:lnTo>
                    <a:pt x="33179" y="14399"/>
                  </a:lnTo>
                  <a:lnTo>
                    <a:pt x="33057" y="13831"/>
                  </a:lnTo>
                  <a:lnTo>
                    <a:pt x="32895" y="13263"/>
                  </a:lnTo>
                  <a:lnTo>
                    <a:pt x="32611" y="12736"/>
                  </a:lnTo>
                  <a:lnTo>
                    <a:pt x="26567" y="2231"/>
                  </a:lnTo>
                  <a:lnTo>
                    <a:pt x="26567" y="2231"/>
                  </a:lnTo>
                  <a:lnTo>
                    <a:pt x="26202" y="1744"/>
                  </a:lnTo>
                  <a:lnTo>
                    <a:pt x="25837" y="1298"/>
                  </a:lnTo>
                  <a:lnTo>
                    <a:pt x="25391" y="933"/>
                  </a:lnTo>
                  <a:lnTo>
                    <a:pt x="24904" y="609"/>
                  </a:lnTo>
                  <a:lnTo>
                    <a:pt x="24377" y="325"/>
                  </a:lnTo>
                  <a:lnTo>
                    <a:pt x="23850" y="162"/>
                  </a:lnTo>
                  <a:lnTo>
                    <a:pt x="23282" y="41"/>
                  </a:lnTo>
                  <a:lnTo>
                    <a:pt x="22674" y="0"/>
                  </a:lnTo>
                  <a:lnTo>
                    <a:pt x="2267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8"/>
          <p:cNvGrpSpPr/>
          <p:nvPr/>
        </p:nvGrpSpPr>
        <p:grpSpPr>
          <a:xfrm>
            <a:off x="8097177" y="4166556"/>
            <a:ext cx="653583" cy="665941"/>
            <a:chOff x="3481508" y="562262"/>
            <a:chExt cx="978418" cy="964294"/>
          </a:xfrm>
        </p:grpSpPr>
        <p:sp>
          <p:nvSpPr>
            <p:cNvPr id="51" name="Google Shape;51;p8"/>
            <p:cNvSpPr/>
            <p:nvPr/>
          </p:nvSpPr>
          <p:spPr>
            <a:xfrm>
              <a:off x="3549900" y="629675"/>
              <a:ext cx="841650" cy="829500"/>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3481508" y="562262"/>
              <a:ext cx="978418" cy="964294"/>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4050">
              <a:solidFill>
                <a:schemeClr val="dk1"/>
              </a:solidFill>
              <a:prstDash val="solid"/>
              <a:round/>
              <a:headEnd len="sm" w="sm" type="none"/>
              <a:tailEnd len="sm" w="sm" type="none"/>
            </a:ln>
            <a:effectLst>
              <a:outerShdw blurRad="57150" rotWithShape="0" algn="bl" dir="5400000" dist="1905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3783125" y="880150"/>
              <a:ext cx="517175" cy="48775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3711125" y="812200"/>
              <a:ext cx="581050" cy="541525"/>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3943325" y="1030225"/>
              <a:ext cx="356975" cy="337675"/>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4111650" y="1160025"/>
              <a:ext cx="188650" cy="206875"/>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3893650" y="988650"/>
              <a:ext cx="406650" cy="37925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a:off x="4033575" y="1140750"/>
              <a:ext cx="266725" cy="22715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4168450" y="1252300"/>
              <a:ext cx="107500" cy="99375"/>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3642175" y="757450"/>
              <a:ext cx="586125" cy="517175"/>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3641150" y="720950"/>
              <a:ext cx="488775" cy="4279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3641150" y="720950"/>
              <a:ext cx="295100" cy="272800"/>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3681725" y="777725"/>
              <a:ext cx="577000" cy="531375"/>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3707075" y="808150"/>
              <a:ext cx="552650" cy="500950"/>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3641150" y="726025"/>
              <a:ext cx="560775" cy="442125"/>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3641150" y="720950"/>
              <a:ext cx="403600" cy="33565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3641150" y="720950"/>
              <a:ext cx="318425" cy="301175"/>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3778050" y="876100"/>
              <a:ext cx="515150" cy="479650"/>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3888575" y="983575"/>
              <a:ext cx="411725" cy="38432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3937250" y="1026175"/>
              <a:ext cx="363050" cy="34172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4027500" y="1136700"/>
              <a:ext cx="272800" cy="231200"/>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4106600" y="1155950"/>
              <a:ext cx="193700" cy="210950"/>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4163375" y="1248225"/>
              <a:ext cx="115625" cy="105500"/>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4218125" y="1299950"/>
              <a:ext cx="24375" cy="22325"/>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3708075" y="809175"/>
              <a:ext cx="553675" cy="50297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3678675" y="774675"/>
              <a:ext cx="552650" cy="504000"/>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3642175" y="755425"/>
              <a:ext cx="563800" cy="41677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3641150" y="725000"/>
              <a:ext cx="493850" cy="427950"/>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3641150" y="720950"/>
              <a:ext cx="408675" cy="339725"/>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3641150" y="720950"/>
              <a:ext cx="323500" cy="305250"/>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3641150" y="720950"/>
              <a:ext cx="300175" cy="276850"/>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3641150" y="720950"/>
              <a:ext cx="659150" cy="646950"/>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8"/>
          <p:cNvGrpSpPr/>
          <p:nvPr/>
        </p:nvGrpSpPr>
        <p:grpSpPr>
          <a:xfrm>
            <a:off x="1171613" y="4166525"/>
            <a:ext cx="2930700" cy="666000"/>
            <a:chOff x="1171613" y="4166525"/>
            <a:chExt cx="2930700" cy="666000"/>
          </a:xfrm>
        </p:grpSpPr>
        <p:sp>
          <p:nvSpPr>
            <p:cNvPr id="84" name="Google Shape;84;p8"/>
            <p:cNvSpPr/>
            <p:nvPr/>
          </p:nvSpPr>
          <p:spPr>
            <a:xfrm>
              <a:off x="1171613" y="4166525"/>
              <a:ext cx="29307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1339689" y="4315283"/>
              <a:ext cx="2594644" cy="368468"/>
              <a:chOff x="720217" y="589395"/>
              <a:chExt cx="7703813" cy="1063705"/>
            </a:xfrm>
          </p:grpSpPr>
          <p:sp>
            <p:nvSpPr>
              <p:cNvPr id="86" name="Google Shape;86;p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 name="Google Shape;115;p8"/>
          <p:cNvGrpSpPr/>
          <p:nvPr/>
        </p:nvGrpSpPr>
        <p:grpSpPr>
          <a:xfrm>
            <a:off x="5050213" y="4166525"/>
            <a:ext cx="2930700" cy="666000"/>
            <a:chOff x="5050213" y="4166525"/>
            <a:chExt cx="2930700" cy="666000"/>
          </a:xfrm>
        </p:grpSpPr>
        <p:sp>
          <p:nvSpPr>
            <p:cNvPr id="116" name="Google Shape;116;p8"/>
            <p:cNvSpPr/>
            <p:nvPr/>
          </p:nvSpPr>
          <p:spPr>
            <a:xfrm flipH="1" rot="10800000">
              <a:off x="5050213" y="4166525"/>
              <a:ext cx="29307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8"/>
            <p:cNvGrpSpPr/>
            <p:nvPr/>
          </p:nvGrpSpPr>
          <p:grpSpPr>
            <a:xfrm flipH="1" rot="10800000">
              <a:off x="5217968" y="4315299"/>
              <a:ext cx="2594644" cy="368468"/>
              <a:chOff x="720217" y="589395"/>
              <a:chExt cx="7703813" cy="1063705"/>
            </a:xfrm>
          </p:grpSpPr>
          <p:sp>
            <p:nvSpPr>
              <p:cNvPr id="118" name="Google Shape;118;p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 name="Google Shape;147;p8"/>
          <p:cNvGrpSpPr/>
          <p:nvPr/>
        </p:nvGrpSpPr>
        <p:grpSpPr>
          <a:xfrm>
            <a:off x="410352" y="4166575"/>
            <a:ext cx="653625" cy="665923"/>
            <a:chOff x="410352" y="4166575"/>
            <a:chExt cx="653625" cy="665923"/>
          </a:xfrm>
        </p:grpSpPr>
        <p:sp>
          <p:nvSpPr>
            <p:cNvPr id="148" name="Google Shape;148;p8"/>
            <p:cNvSpPr/>
            <p:nvPr/>
          </p:nvSpPr>
          <p:spPr>
            <a:xfrm flipH="1" rot="10800000">
              <a:off x="456038" y="4213090"/>
              <a:ext cx="562222" cy="57285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flipH="1" rot="10800000">
              <a:off x="410352" y="4166575"/>
              <a:ext cx="653625" cy="66592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4050">
              <a:solidFill>
                <a:schemeClr val="dk1"/>
              </a:solidFill>
              <a:prstDash val="solid"/>
              <a:round/>
              <a:headEnd len="sm" w="sm" type="none"/>
              <a:tailEnd len="sm" w="sm" type="none"/>
            </a:ln>
            <a:effectLst>
              <a:outerShdw blurRad="57150" rotWithShape="0" algn="bl" dir="5400000" dist="1905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flipH="1" rot="10800000">
              <a:off x="611832" y="4276124"/>
              <a:ext cx="345473" cy="33684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rot="10800000">
              <a:off x="563736" y="4285913"/>
              <a:ext cx="388141" cy="373977"/>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flipH="1" rot="10800000">
              <a:off x="718846" y="4276124"/>
              <a:ext cx="238459" cy="233198"/>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flipH="1" rot="10800000">
              <a:off x="831287" y="4276815"/>
              <a:ext cx="126018" cy="142868"/>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flipH="1" rot="10800000">
              <a:off x="685663" y="4276124"/>
              <a:ext cx="271642" cy="26191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flipH="1" rot="10800000">
              <a:off x="779133" y="4276124"/>
              <a:ext cx="178172" cy="15687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flipH="1" rot="10800000">
              <a:off x="869229" y="4287329"/>
              <a:ext cx="71810" cy="68628"/>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flipH="1" rot="10800000">
              <a:off x="517677" y="4340540"/>
              <a:ext cx="391532" cy="357161"/>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flipH="1" rot="10800000">
              <a:off x="516993" y="4427383"/>
              <a:ext cx="326502" cy="2955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flipH="1" rot="10800000">
              <a:off x="516993" y="4534512"/>
              <a:ext cx="197127" cy="188396"/>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flipH="1" rot="10800000">
              <a:off x="544097" y="4316731"/>
              <a:ext cx="385436" cy="366968"/>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flipH="1" rot="10800000">
              <a:off x="561031" y="4316731"/>
              <a:ext cx="369170" cy="345956"/>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flipH="1" rot="10800000">
              <a:off x="516993" y="4414071"/>
              <a:ext cx="374598" cy="305332"/>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rot="10800000">
              <a:off x="516993" y="4491108"/>
              <a:ext cx="269605" cy="23180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flipH="1" rot="10800000">
              <a:off x="516993" y="4514916"/>
              <a:ext cx="212708" cy="207991"/>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flipH="1" rot="10800000">
              <a:off x="608442" y="4284515"/>
              <a:ext cx="344120" cy="331246"/>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flipH="1" rot="10800000">
              <a:off x="682273" y="4276124"/>
              <a:ext cx="275032" cy="26541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rot="10800000">
              <a:off x="714788" y="4276124"/>
              <a:ext cx="242517" cy="23599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flipH="1" rot="10800000">
              <a:off x="775075" y="4276124"/>
              <a:ext cx="182230" cy="159667"/>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flipH="1" rot="10800000">
              <a:off x="827913" y="4276815"/>
              <a:ext cx="129392" cy="145682"/>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flipH="1" rot="10800000">
              <a:off x="865839" y="4285913"/>
              <a:ext cx="77238" cy="72858"/>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flipH="1" rot="10800000">
              <a:off x="902412" y="4307633"/>
              <a:ext cx="16283" cy="15418"/>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10800000">
              <a:off x="561699" y="4314625"/>
              <a:ext cx="369855" cy="34735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10800000">
              <a:off x="542059" y="4337743"/>
              <a:ext cx="369170" cy="348062"/>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10800000">
              <a:off x="517677" y="4411275"/>
              <a:ext cx="376618" cy="28782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10800000">
              <a:off x="516993" y="4424569"/>
              <a:ext cx="329892" cy="295542"/>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10800000">
              <a:off x="516993" y="4488294"/>
              <a:ext cx="272995" cy="234614"/>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10800000">
              <a:off x="516993" y="4512102"/>
              <a:ext cx="216098" cy="210806"/>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flipH="1" rot="10800000">
              <a:off x="516993" y="4531715"/>
              <a:ext cx="200517" cy="191193"/>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flipH="1" rot="10800000">
              <a:off x="516993" y="4276124"/>
              <a:ext cx="440312" cy="446784"/>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 name="Shape 180"/>
        <p:cNvGrpSpPr/>
        <p:nvPr/>
      </p:nvGrpSpPr>
      <p:grpSpPr>
        <a:xfrm>
          <a:off x="0" y="0"/>
          <a:ext cx="0" cy="0"/>
          <a:chOff x="0" y="0"/>
          <a:chExt cx="0" cy="0"/>
        </a:xfrm>
      </p:grpSpPr>
      <p:sp>
        <p:nvSpPr>
          <p:cNvPr id="181" name="Google Shape;181;p9"/>
          <p:cNvSpPr txBox="1"/>
          <p:nvPr>
            <p:ph idx="1" type="subTitle"/>
          </p:nvPr>
        </p:nvSpPr>
        <p:spPr>
          <a:xfrm>
            <a:off x="2887925" y="2397550"/>
            <a:ext cx="4776000" cy="12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82" name="Google Shape;182;p9"/>
          <p:cNvSpPr txBox="1"/>
          <p:nvPr>
            <p:ph type="title"/>
          </p:nvPr>
        </p:nvSpPr>
        <p:spPr>
          <a:xfrm>
            <a:off x="2887981" y="1594550"/>
            <a:ext cx="47760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6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3" name="Shape 183"/>
        <p:cNvGrpSpPr/>
        <p:nvPr/>
      </p:nvGrpSpPr>
      <p:grpSpPr>
        <a:xfrm>
          <a:off x="0" y="0"/>
          <a:ext cx="0" cy="0"/>
          <a:chOff x="0" y="0"/>
          <a:chExt cx="0" cy="0"/>
        </a:xfrm>
      </p:grpSpPr>
      <p:sp>
        <p:nvSpPr>
          <p:cNvPr id="184" name="Google Shape;184;p10"/>
          <p:cNvSpPr txBox="1"/>
          <p:nvPr>
            <p:ph type="title"/>
          </p:nvPr>
        </p:nvSpPr>
        <p:spPr>
          <a:xfrm>
            <a:off x="2162550" y="3603844"/>
            <a:ext cx="4818900" cy="100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8" Type="http://schemas.openxmlformats.org/officeDocument/2006/relationships/theme" Target="../theme/theme3.xml"/><Relationship Id="rId27" Type="http://schemas.openxmlformats.org/officeDocument/2006/relationships/slideLayout" Target="../slideLayouts/slideLayout54.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Lexend Deca Black"/>
              <a:buNone/>
              <a:defRPr sz="30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000"/>
              <a:buFont typeface="Lexend Deca Black"/>
              <a:buNone/>
              <a:defRPr sz="30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000"/>
              <a:buFont typeface="Lexend Deca Black"/>
              <a:buNone/>
              <a:defRPr sz="30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000"/>
              <a:buFont typeface="Lexend Deca Black"/>
              <a:buNone/>
              <a:defRPr sz="30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000"/>
              <a:buFont typeface="Lexend Deca Black"/>
              <a:buNone/>
              <a:defRPr sz="30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000"/>
              <a:buFont typeface="Lexend Deca Black"/>
              <a:buNone/>
              <a:defRPr sz="30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000"/>
              <a:buFont typeface="Lexend Deca Black"/>
              <a:buNone/>
              <a:defRPr sz="30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000"/>
              <a:buFont typeface="Lexend Deca Black"/>
              <a:buNone/>
              <a:defRPr sz="30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000"/>
              <a:buFont typeface="Lexend Deca Black"/>
              <a:buNone/>
              <a:defRPr sz="3000">
                <a:solidFill>
                  <a:schemeClr val="dk1"/>
                </a:solidFill>
                <a:latin typeface="Lexend Deca Black"/>
                <a:ea typeface="Lexend Deca Black"/>
                <a:cs typeface="Lexend Deca Black"/>
                <a:sym typeface="Lexend Deca Black"/>
              </a:defRPr>
            </a:lvl9pPr>
          </a:lstStyle>
          <a:p/>
        </p:txBody>
      </p:sp>
      <p:sp>
        <p:nvSpPr>
          <p:cNvPr id="7" name="Google Shape;7;p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indent="-317500" lvl="1" marL="9144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16" name="Shape 1116"/>
        <p:cNvGrpSpPr/>
        <p:nvPr/>
      </p:nvGrpSpPr>
      <p:grpSpPr>
        <a:xfrm>
          <a:off x="0" y="0"/>
          <a:ext cx="0" cy="0"/>
          <a:chOff x="0" y="0"/>
          <a:chExt cx="0" cy="0"/>
        </a:xfrm>
      </p:grpSpPr>
      <p:sp>
        <p:nvSpPr>
          <p:cNvPr id="1117" name="Google Shape;1117;p29"/>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Lexend Deca Black"/>
              <a:buNone/>
              <a:defRPr b="0" i="0" sz="3000" u="none" cap="none" strike="noStrike">
                <a:solidFill>
                  <a:schemeClr val="dk1"/>
                </a:solidFill>
                <a:latin typeface="Lexend Deca Black"/>
                <a:ea typeface="Lexend Deca Black"/>
                <a:cs typeface="Lexend Deca Black"/>
                <a:sym typeface="Lexend Deca Black"/>
              </a:defRPr>
            </a:lvl1pPr>
            <a:lvl2pPr lvl="1" marR="0" rtl="0" algn="l">
              <a:lnSpc>
                <a:spcPct val="100000"/>
              </a:lnSpc>
              <a:spcBef>
                <a:spcPts val="0"/>
              </a:spcBef>
              <a:spcAft>
                <a:spcPts val="0"/>
              </a:spcAft>
              <a:buClr>
                <a:schemeClr val="dk1"/>
              </a:buClr>
              <a:buSzPts val="3000"/>
              <a:buFont typeface="Lexend Deca Black"/>
              <a:buNone/>
              <a:defRPr b="0" i="0" sz="3000" u="none" cap="none" strike="noStrike">
                <a:solidFill>
                  <a:schemeClr val="dk1"/>
                </a:solidFill>
                <a:latin typeface="Lexend Deca Black"/>
                <a:ea typeface="Lexend Deca Black"/>
                <a:cs typeface="Lexend Deca Black"/>
                <a:sym typeface="Lexend Deca Black"/>
              </a:defRPr>
            </a:lvl2pPr>
            <a:lvl3pPr lvl="2" marR="0" rtl="0" algn="l">
              <a:lnSpc>
                <a:spcPct val="100000"/>
              </a:lnSpc>
              <a:spcBef>
                <a:spcPts val="0"/>
              </a:spcBef>
              <a:spcAft>
                <a:spcPts val="0"/>
              </a:spcAft>
              <a:buClr>
                <a:schemeClr val="dk1"/>
              </a:buClr>
              <a:buSzPts val="3000"/>
              <a:buFont typeface="Lexend Deca Black"/>
              <a:buNone/>
              <a:defRPr b="0" i="0" sz="3000" u="none" cap="none" strike="noStrike">
                <a:solidFill>
                  <a:schemeClr val="dk1"/>
                </a:solidFill>
                <a:latin typeface="Lexend Deca Black"/>
                <a:ea typeface="Lexend Deca Black"/>
                <a:cs typeface="Lexend Deca Black"/>
                <a:sym typeface="Lexend Deca Black"/>
              </a:defRPr>
            </a:lvl3pPr>
            <a:lvl4pPr lvl="3" marR="0" rtl="0" algn="l">
              <a:lnSpc>
                <a:spcPct val="100000"/>
              </a:lnSpc>
              <a:spcBef>
                <a:spcPts val="0"/>
              </a:spcBef>
              <a:spcAft>
                <a:spcPts val="0"/>
              </a:spcAft>
              <a:buClr>
                <a:schemeClr val="dk1"/>
              </a:buClr>
              <a:buSzPts val="3000"/>
              <a:buFont typeface="Lexend Deca Black"/>
              <a:buNone/>
              <a:defRPr b="0" i="0" sz="3000" u="none" cap="none" strike="noStrike">
                <a:solidFill>
                  <a:schemeClr val="dk1"/>
                </a:solidFill>
                <a:latin typeface="Lexend Deca Black"/>
                <a:ea typeface="Lexend Deca Black"/>
                <a:cs typeface="Lexend Deca Black"/>
                <a:sym typeface="Lexend Deca Black"/>
              </a:defRPr>
            </a:lvl4pPr>
            <a:lvl5pPr lvl="4" marR="0" rtl="0" algn="l">
              <a:lnSpc>
                <a:spcPct val="100000"/>
              </a:lnSpc>
              <a:spcBef>
                <a:spcPts val="0"/>
              </a:spcBef>
              <a:spcAft>
                <a:spcPts val="0"/>
              </a:spcAft>
              <a:buClr>
                <a:schemeClr val="dk1"/>
              </a:buClr>
              <a:buSzPts val="3000"/>
              <a:buFont typeface="Lexend Deca Black"/>
              <a:buNone/>
              <a:defRPr b="0" i="0" sz="3000" u="none" cap="none" strike="noStrike">
                <a:solidFill>
                  <a:schemeClr val="dk1"/>
                </a:solidFill>
                <a:latin typeface="Lexend Deca Black"/>
                <a:ea typeface="Lexend Deca Black"/>
                <a:cs typeface="Lexend Deca Black"/>
                <a:sym typeface="Lexend Deca Black"/>
              </a:defRPr>
            </a:lvl5pPr>
            <a:lvl6pPr lvl="5" marR="0" rtl="0" algn="l">
              <a:lnSpc>
                <a:spcPct val="100000"/>
              </a:lnSpc>
              <a:spcBef>
                <a:spcPts val="0"/>
              </a:spcBef>
              <a:spcAft>
                <a:spcPts val="0"/>
              </a:spcAft>
              <a:buClr>
                <a:schemeClr val="dk1"/>
              </a:buClr>
              <a:buSzPts val="3000"/>
              <a:buFont typeface="Lexend Deca Black"/>
              <a:buNone/>
              <a:defRPr b="0" i="0" sz="3000" u="none" cap="none" strike="noStrike">
                <a:solidFill>
                  <a:schemeClr val="dk1"/>
                </a:solidFill>
                <a:latin typeface="Lexend Deca Black"/>
                <a:ea typeface="Lexend Deca Black"/>
                <a:cs typeface="Lexend Deca Black"/>
                <a:sym typeface="Lexend Deca Black"/>
              </a:defRPr>
            </a:lvl6pPr>
            <a:lvl7pPr lvl="6" marR="0" rtl="0" algn="l">
              <a:lnSpc>
                <a:spcPct val="100000"/>
              </a:lnSpc>
              <a:spcBef>
                <a:spcPts val="0"/>
              </a:spcBef>
              <a:spcAft>
                <a:spcPts val="0"/>
              </a:spcAft>
              <a:buClr>
                <a:schemeClr val="dk1"/>
              </a:buClr>
              <a:buSzPts val="3000"/>
              <a:buFont typeface="Lexend Deca Black"/>
              <a:buNone/>
              <a:defRPr b="0" i="0" sz="3000" u="none" cap="none" strike="noStrike">
                <a:solidFill>
                  <a:schemeClr val="dk1"/>
                </a:solidFill>
                <a:latin typeface="Lexend Deca Black"/>
                <a:ea typeface="Lexend Deca Black"/>
                <a:cs typeface="Lexend Deca Black"/>
                <a:sym typeface="Lexend Deca Black"/>
              </a:defRPr>
            </a:lvl7pPr>
            <a:lvl8pPr lvl="7" marR="0" rtl="0" algn="l">
              <a:lnSpc>
                <a:spcPct val="100000"/>
              </a:lnSpc>
              <a:spcBef>
                <a:spcPts val="0"/>
              </a:spcBef>
              <a:spcAft>
                <a:spcPts val="0"/>
              </a:spcAft>
              <a:buClr>
                <a:schemeClr val="dk1"/>
              </a:buClr>
              <a:buSzPts val="3000"/>
              <a:buFont typeface="Lexend Deca Black"/>
              <a:buNone/>
              <a:defRPr b="0" i="0" sz="3000" u="none" cap="none" strike="noStrike">
                <a:solidFill>
                  <a:schemeClr val="dk1"/>
                </a:solidFill>
                <a:latin typeface="Lexend Deca Black"/>
                <a:ea typeface="Lexend Deca Black"/>
                <a:cs typeface="Lexend Deca Black"/>
                <a:sym typeface="Lexend Deca Black"/>
              </a:defRPr>
            </a:lvl8pPr>
            <a:lvl9pPr lvl="8" marR="0" rtl="0" algn="l">
              <a:lnSpc>
                <a:spcPct val="100000"/>
              </a:lnSpc>
              <a:spcBef>
                <a:spcPts val="0"/>
              </a:spcBef>
              <a:spcAft>
                <a:spcPts val="0"/>
              </a:spcAft>
              <a:buClr>
                <a:schemeClr val="dk1"/>
              </a:buClr>
              <a:buSzPts val="3000"/>
              <a:buFont typeface="Lexend Deca Black"/>
              <a:buNone/>
              <a:defRPr b="0" i="0" sz="3000" u="none" cap="none" strike="noStrike">
                <a:solidFill>
                  <a:schemeClr val="dk1"/>
                </a:solidFill>
                <a:latin typeface="Lexend Deca Black"/>
                <a:ea typeface="Lexend Deca Black"/>
                <a:cs typeface="Lexend Deca Black"/>
                <a:sym typeface="Lexend Deca Black"/>
              </a:defRPr>
            </a:lvl9pPr>
          </a:lstStyle>
          <a:p/>
        </p:txBody>
      </p:sp>
      <p:sp>
        <p:nvSpPr>
          <p:cNvPr id="1118" name="Google Shape;1118;p29"/>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Cabin"/>
              <a:buChar char="●"/>
              <a:defRPr b="0" i="0" sz="1400" u="none" cap="none" strike="noStrike">
                <a:solidFill>
                  <a:schemeClr val="dk1"/>
                </a:solidFill>
                <a:latin typeface="Cabin"/>
                <a:ea typeface="Cabin"/>
                <a:cs typeface="Cabin"/>
                <a:sym typeface="Cabin"/>
              </a:defRPr>
            </a:lvl1pPr>
            <a:lvl2pPr indent="-317500" lvl="1" marL="914400" marR="0" rtl="0" algn="l">
              <a:lnSpc>
                <a:spcPct val="100000"/>
              </a:lnSpc>
              <a:spcBef>
                <a:spcPts val="1600"/>
              </a:spcBef>
              <a:spcAft>
                <a:spcPts val="0"/>
              </a:spcAft>
              <a:buClr>
                <a:schemeClr val="dk1"/>
              </a:buClr>
              <a:buSzPts val="1400"/>
              <a:buFont typeface="Cabin"/>
              <a:buChar char="○"/>
              <a:defRPr b="0" i="0" sz="1400" u="none" cap="none" strike="noStrike">
                <a:solidFill>
                  <a:schemeClr val="dk1"/>
                </a:solidFill>
                <a:latin typeface="Cabin"/>
                <a:ea typeface="Cabin"/>
                <a:cs typeface="Cabin"/>
                <a:sym typeface="Cabin"/>
              </a:defRPr>
            </a:lvl2pPr>
            <a:lvl3pPr indent="-317500" lvl="2" marL="1371600" marR="0" rtl="0" algn="l">
              <a:lnSpc>
                <a:spcPct val="100000"/>
              </a:lnSpc>
              <a:spcBef>
                <a:spcPts val="1600"/>
              </a:spcBef>
              <a:spcAft>
                <a:spcPts val="0"/>
              </a:spcAft>
              <a:buClr>
                <a:schemeClr val="dk1"/>
              </a:buClr>
              <a:buSzPts val="1400"/>
              <a:buFont typeface="Cabin"/>
              <a:buChar char="■"/>
              <a:defRPr b="0" i="0" sz="1400" u="none" cap="none" strike="noStrike">
                <a:solidFill>
                  <a:schemeClr val="dk1"/>
                </a:solidFill>
                <a:latin typeface="Cabin"/>
                <a:ea typeface="Cabin"/>
                <a:cs typeface="Cabin"/>
                <a:sym typeface="Cabin"/>
              </a:defRPr>
            </a:lvl3pPr>
            <a:lvl4pPr indent="-317500" lvl="3" marL="1828800" marR="0" rtl="0" algn="l">
              <a:lnSpc>
                <a:spcPct val="100000"/>
              </a:lnSpc>
              <a:spcBef>
                <a:spcPts val="1600"/>
              </a:spcBef>
              <a:spcAft>
                <a:spcPts val="0"/>
              </a:spcAft>
              <a:buClr>
                <a:schemeClr val="dk1"/>
              </a:buClr>
              <a:buSzPts val="1400"/>
              <a:buFont typeface="Cabin"/>
              <a:buChar char="●"/>
              <a:defRPr b="0" i="0" sz="1400" u="none" cap="none" strike="noStrike">
                <a:solidFill>
                  <a:schemeClr val="dk1"/>
                </a:solidFill>
                <a:latin typeface="Cabin"/>
                <a:ea typeface="Cabin"/>
                <a:cs typeface="Cabin"/>
                <a:sym typeface="Cabin"/>
              </a:defRPr>
            </a:lvl4pPr>
            <a:lvl5pPr indent="-317500" lvl="4" marL="2286000" marR="0" rtl="0" algn="l">
              <a:lnSpc>
                <a:spcPct val="100000"/>
              </a:lnSpc>
              <a:spcBef>
                <a:spcPts val="1600"/>
              </a:spcBef>
              <a:spcAft>
                <a:spcPts val="0"/>
              </a:spcAft>
              <a:buClr>
                <a:schemeClr val="dk1"/>
              </a:buClr>
              <a:buSzPts val="1400"/>
              <a:buFont typeface="Cabin"/>
              <a:buChar char="○"/>
              <a:defRPr b="0" i="0" sz="1400" u="none" cap="none" strike="noStrike">
                <a:solidFill>
                  <a:schemeClr val="dk1"/>
                </a:solidFill>
                <a:latin typeface="Cabin"/>
                <a:ea typeface="Cabin"/>
                <a:cs typeface="Cabin"/>
                <a:sym typeface="Cabin"/>
              </a:defRPr>
            </a:lvl5pPr>
            <a:lvl6pPr indent="-317500" lvl="5" marL="2743200" marR="0" rtl="0" algn="l">
              <a:lnSpc>
                <a:spcPct val="100000"/>
              </a:lnSpc>
              <a:spcBef>
                <a:spcPts val="1600"/>
              </a:spcBef>
              <a:spcAft>
                <a:spcPts val="0"/>
              </a:spcAft>
              <a:buClr>
                <a:schemeClr val="dk1"/>
              </a:buClr>
              <a:buSzPts val="1400"/>
              <a:buFont typeface="Cabin"/>
              <a:buChar char="■"/>
              <a:defRPr b="0" i="0" sz="1400" u="none" cap="none" strike="noStrike">
                <a:solidFill>
                  <a:schemeClr val="dk1"/>
                </a:solidFill>
                <a:latin typeface="Cabin"/>
                <a:ea typeface="Cabin"/>
                <a:cs typeface="Cabin"/>
                <a:sym typeface="Cabin"/>
              </a:defRPr>
            </a:lvl6pPr>
            <a:lvl7pPr indent="-317500" lvl="6" marL="3200400" marR="0" rtl="0" algn="l">
              <a:lnSpc>
                <a:spcPct val="100000"/>
              </a:lnSpc>
              <a:spcBef>
                <a:spcPts val="1600"/>
              </a:spcBef>
              <a:spcAft>
                <a:spcPts val="0"/>
              </a:spcAft>
              <a:buClr>
                <a:schemeClr val="dk1"/>
              </a:buClr>
              <a:buSzPts val="1400"/>
              <a:buFont typeface="Cabin"/>
              <a:buChar char="●"/>
              <a:defRPr b="0" i="0" sz="1400" u="none" cap="none" strike="noStrike">
                <a:solidFill>
                  <a:schemeClr val="dk1"/>
                </a:solidFill>
                <a:latin typeface="Cabin"/>
                <a:ea typeface="Cabin"/>
                <a:cs typeface="Cabin"/>
                <a:sym typeface="Cabin"/>
              </a:defRPr>
            </a:lvl7pPr>
            <a:lvl8pPr indent="-317500" lvl="7" marL="3657600" marR="0" rtl="0" algn="l">
              <a:lnSpc>
                <a:spcPct val="100000"/>
              </a:lnSpc>
              <a:spcBef>
                <a:spcPts val="1600"/>
              </a:spcBef>
              <a:spcAft>
                <a:spcPts val="0"/>
              </a:spcAft>
              <a:buClr>
                <a:schemeClr val="dk1"/>
              </a:buClr>
              <a:buSzPts val="1400"/>
              <a:buFont typeface="Cabin"/>
              <a:buChar char="○"/>
              <a:defRPr b="0" i="0" sz="1400" u="none" cap="none" strike="noStrike">
                <a:solidFill>
                  <a:schemeClr val="dk1"/>
                </a:solidFill>
                <a:latin typeface="Cabin"/>
                <a:ea typeface="Cabin"/>
                <a:cs typeface="Cabin"/>
                <a:sym typeface="Cabin"/>
              </a:defRPr>
            </a:lvl8pPr>
            <a:lvl9pPr indent="-317500" lvl="8" marL="4114800" marR="0" rtl="0" algn="l">
              <a:lnSpc>
                <a:spcPct val="100000"/>
              </a:lnSpc>
              <a:spcBef>
                <a:spcPts val="1600"/>
              </a:spcBef>
              <a:spcAft>
                <a:spcPts val="1600"/>
              </a:spcAft>
              <a:buClr>
                <a:schemeClr val="dk1"/>
              </a:buClr>
              <a:buSzPts val="1400"/>
              <a:buFont typeface="Cabin"/>
              <a:buChar char="■"/>
              <a:defRPr b="0" i="0" sz="1400" u="none" cap="none" strike="noStrike">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24.png"/><Relationship Id="rId4"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2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2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3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2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2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0.xml"/><Relationship Id="rId3" Type="http://schemas.openxmlformats.org/officeDocument/2006/relationships/image" Target="../media/image2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2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3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3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www.sas.com/el_gr/insights/analytics/machine-learning.html" TargetMode="External"/><Relationship Id="rId4" Type="http://schemas.openxmlformats.org/officeDocument/2006/relationships/hyperlink" Target="https://www.researchgate.net/publication/370383639_Real-Time_Steel_Surface_Def" TargetMode="External"/><Relationship Id="rId5" Type="http://schemas.openxmlformats.org/officeDocument/2006/relationships/hyperlink" Target="https://appsilon.com/object-detection-yolo-algorithm/" TargetMode="External"/><Relationship Id="rId6" Type="http://schemas.openxmlformats.org/officeDocument/2006/relationships/hyperlink" Target="https://www.ikomia.ai/blog/what-is-yolo-introduction-object-detection-computer-vision"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hyperlink" Target="https://kili-technology.com/data-labeling/machine-learning/mean-average-precision-" TargetMode="External"/><Relationship Id="rId4" Type="http://schemas.openxmlformats.org/officeDocument/2006/relationships/hyperlink" Target="https://doi.org/10.3390/electronics10030279"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17.jpg"/><Relationship Id="rId4" Type="http://schemas.openxmlformats.org/officeDocument/2006/relationships/image" Target="../media/image1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3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3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57"/>
          <p:cNvSpPr/>
          <p:nvPr/>
        </p:nvSpPr>
        <p:spPr>
          <a:xfrm>
            <a:off x="390900" y="2042050"/>
            <a:ext cx="8362200" cy="27813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80000" dist="4762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highlight>
                <a:schemeClr val="dk2"/>
              </a:highlight>
              <a:latin typeface="Fira Sans"/>
              <a:ea typeface="Fira Sans"/>
              <a:cs typeface="Fira Sans"/>
              <a:sym typeface="Fira Sans"/>
            </a:endParaRPr>
          </a:p>
        </p:txBody>
      </p:sp>
      <p:sp>
        <p:nvSpPr>
          <p:cNvPr id="2232" name="Google Shape;2232;p57"/>
          <p:cNvSpPr txBox="1"/>
          <p:nvPr>
            <p:ph type="ctrTitle"/>
          </p:nvPr>
        </p:nvSpPr>
        <p:spPr>
          <a:xfrm>
            <a:off x="720100" y="2147200"/>
            <a:ext cx="7703700" cy="1133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3000">
                <a:highlight>
                  <a:schemeClr val="dk2"/>
                </a:highlight>
                <a:latin typeface="Fira Sans"/>
                <a:ea typeface="Fira Sans"/>
                <a:cs typeface="Fira Sans"/>
                <a:sym typeface="Fira Sans"/>
              </a:rPr>
              <a:t>Χρήση Μηχανικής Μάθησης </a:t>
            </a:r>
            <a:endParaRPr b="1" sz="3000">
              <a:highlight>
                <a:schemeClr val="dk2"/>
              </a:highlight>
              <a:latin typeface="Fira Sans"/>
              <a:ea typeface="Fira Sans"/>
              <a:cs typeface="Fira Sans"/>
              <a:sym typeface="Fira Sans"/>
            </a:endParaRPr>
          </a:p>
          <a:p>
            <a:pPr indent="0" lvl="0" marL="0" rtl="0" algn="ctr">
              <a:lnSpc>
                <a:spcPct val="80000"/>
              </a:lnSpc>
              <a:spcBef>
                <a:spcPts val="0"/>
              </a:spcBef>
              <a:spcAft>
                <a:spcPts val="0"/>
              </a:spcAft>
              <a:buNone/>
            </a:pPr>
            <a:r>
              <a:rPr b="1" lang="en" sz="3000">
                <a:highlight>
                  <a:schemeClr val="dk2"/>
                </a:highlight>
                <a:latin typeface="Fira Sans"/>
                <a:ea typeface="Fira Sans"/>
                <a:cs typeface="Fira Sans"/>
                <a:sym typeface="Fira Sans"/>
              </a:rPr>
              <a:t>για τον εντοπισμό της Ρύπανσης </a:t>
            </a:r>
            <a:endParaRPr b="1" sz="3000">
              <a:highlight>
                <a:schemeClr val="dk2"/>
              </a:highlight>
              <a:latin typeface="Fira Sans"/>
              <a:ea typeface="Fira Sans"/>
              <a:cs typeface="Fira Sans"/>
              <a:sym typeface="Fira Sans"/>
            </a:endParaRPr>
          </a:p>
          <a:p>
            <a:pPr indent="0" lvl="0" marL="0" rtl="0" algn="ctr">
              <a:lnSpc>
                <a:spcPct val="80000"/>
              </a:lnSpc>
              <a:spcBef>
                <a:spcPts val="0"/>
              </a:spcBef>
              <a:spcAft>
                <a:spcPts val="0"/>
              </a:spcAft>
              <a:buNone/>
            </a:pPr>
            <a:r>
              <a:rPr b="1" lang="en" sz="3000">
                <a:highlight>
                  <a:schemeClr val="dk2"/>
                </a:highlight>
                <a:latin typeface="Fira Sans"/>
                <a:ea typeface="Fira Sans"/>
                <a:cs typeface="Fira Sans"/>
                <a:sym typeface="Fira Sans"/>
              </a:rPr>
              <a:t>και την επιτάχυνση του καθαρισμού των υδάτων</a:t>
            </a:r>
            <a:endParaRPr b="1" sz="3000">
              <a:highlight>
                <a:schemeClr val="dk2"/>
              </a:highlight>
              <a:latin typeface="Fira Sans"/>
              <a:ea typeface="Fira Sans"/>
              <a:cs typeface="Fira Sans"/>
              <a:sym typeface="Fira Sans"/>
            </a:endParaRPr>
          </a:p>
          <a:p>
            <a:pPr indent="0" lvl="0" marL="0" rtl="0" algn="ctr">
              <a:lnSpc>
                <a:spcPct val="80000"/>
              </a:lnSpc>
              <a:spcBef>
                <a:spcPts val="0"/>
              </a:spcBef>
              <a:spcAft>
                <a:spcPts val="0"/>
              </a:spcAft>
              <a:buNone/>
            </a:pPr>
            <a:r>
              <a:t/>
            </a:r>
            <a:endParaRPr b="1" sz="3200">
              <a:highlight>
                <a:schemeClr val="dk2"/>
              </a:highlight>
              <a:latin typeface="Fira Sans"/>
              <a:ea typeface="Fira Sans"/>
              <a:cs typeface="Fira Sans"/>
              <a:sym typeface="Fira Sans"/>
            </a:endParaRPr>
          </a:p>
        </p:txBody>
      </p:sp>
      <p:grpSp>
        <p:nvGrpSpPr>
          <p:cNvPr id="2233" name="Google Shape;2233;p57"/>
          <p:cNvGrpSpPr/>
          <p:nvPr/>
        </p:nvGrpSpPr>
        <p:grpSpPr>
          <a:xfrm>
            <a:off x="720267" y="3993022"/>
            <a:ext cx="7703955" cy="552487"/>
            <a:chOff x="1597625" y="3649929"/>
            <a:chExt cx="5949000" cy="552487"/>
          </a:xfrm>
        </p:grpSpPr>
        <p:cxnSp>
          <p:nvCxnSpPr>
            <p:cNvPr id="2234" name="Google Shape;2234;p57"/>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2235" name="Google Shape;2235;p57"/>
            <p:cNvCxnSpPr/>
            <p:nvPr/>
          </p:nvCxnSpPr>
          <p:spPr>
            <a:xfrm>
              <a:off x="1597625" y="4202416"/>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2236" name="Google Shape;2236;p57"/>
          <p:cNvGrpSpPr/>
          <p:nvPr/>
        </p:nvGrpSpPr>
        <p:grpSpPr>
          <a:xfrm>
            <a:off x="719991" y="4149547"/>
            <a:ext cx="7704008" cy="243514"/>
            <a:chOff x="719991" y="4149547"/>
            <a:chExt cx="7704008" cy="243514"/>
          </a:xfrm>
        </p:grpSpPr>
        <p:grpSp>
          <p:nvGrpSpPr>
            <p:cNvPr id="2237" name="Google Shape;2237;p57"/>
            <p:cNvGrpSpPr/>
            <p:nvPr/>
          </p:nvGrpSpPr>
          <p:grpSpPr>
            <a:xfrm>
              <a:off x="719991" y="4149547"/>
              <a:ext cx="242133" cy="243514"/>
              <a:chOff x="7718400" y="2030050"/>
              <a:chExt cx="1419300" cy="1427400"/>
            </a:xfrm>
          </p:grpSpPr>
          <p:sp>
            <p:nvSpPr>
              <p:cNvPr id="2238" name="Google Shape;2238;p5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57"/>
            <p:cNvGrpSpPr/>
            <p:nvPr/>
          </p:nvGrpSpPr>
          <p:grpSpPr>
            <a:xfrm>
              <a:off x="8181866" y="4149547"/>
              <a:ext cx="242133" cy="243514"/>
              <a:chOff x="7718400" y="2030050"/>
              <a:chExt cx="1419300" cy="1427400"/>
            </a:xfrm>
          </p:grpSpPr>
          <p:sp>
            <p:nvSpPr>
              <p:cNvPr id="2244" name="Google Shape;2244;p5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9" name="Google Shape;2249;p57"/>
          <p:cNvGrpSpPr/>
          <p:nvPr/>
        </p:nvGrpSpPr>
        <p:grpSpPr>
          <a:xfrm>
            <a:off x="391150" y="329275"/>
            <a:ext cx="8362200" cy="1611300"/>
            <a:chOff x="391150" y="329275"/>
            <a:chExt cx="8362200" cy="1611300"/>
          </a:xfrm>
        </p:grpSpPr>
        <p:sp>
          <p:nvSpPr>
            <p:cNvPr id="2250" name="Google Shape;2250;p57"/>
            <p:cNvSpPr/>
            <p:nvPr/>
          </p:nvSpPr>
          <p:spPr>
            <a:xfrm>
              <a:off x="391150" y="329275"/>
              <a:ext cx="8362200" cy="1611300"/>
            </a:xfrm>
            <a:prstGeom prst="roundRect">
              <a:avLst>
                <a:gd fmla="val 15560"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2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1" name="Google Shape;2251;p57"/>
            <p:cNvGrpSpPr/>
            <p:nvPr/>
          </p:nvGrpSpPr>
          <p:grpSpPr>
            <a:xfrm>
              <a:off x="719950" y="603026"/>
              <a:ext cx="7706397" cy="1063695"/>
              <a:chOff x="4067050" y="3996225"/>
              <a:chExt cx="3056275" cy="421850"/>
            </a:xfrm>
          </p:grpSpPr>
          <p:sp>
            <p:nvSpPr>
              <p:cNvPr id="2252" name="Google Shape;2252;p57"/>
              <p:cNvSpPr/>
              <p:nvPr/>
            </p:nvSpPr>
            <p:spPr>
              <a:xfrm>
                <a:off x="6933675" y="4334900"/>
                <a:ext cx="110550" cy="75050"/>
              </a:xfrm>
              <a:custGeom>
                <a:rect b="b" l="l" r="r" t="t"/>
                <a:pathLst>
                  <a:path extrusionOk="0" fill="none" h="3002" w="4422">
                    <a:moveTo>
                      <a:pt x="0" y="3002"/>
                    </a:moveTo>
                    <a:lnTo>
                      <a:pt x="0" y="3002"/>
                    </a:lnTo>
                    <a:lnTo>
                      <a:pt x="1136" y="2353"/>
                    </a:lnTo>
                    <a:lnTo>
                      <a:pt x="2272" y="1623"/>
                    </a:lnTo>
                    <a:lnTo>
                      <a:pt x="3367" y="852"/>
                    </a:lnTo>
                    <a:lnTo>
                      <a:pt x="4421" y="0"/>
                    </a:lnTo>
                    <a:lnTo>
                      <a:pt x="4421" y="0"/>
                    </a:lnTo>
                    <a:lnTo>
                      <a:pt x="3367" y="852"/>
                    </a:lnTo>
                    <a:lnTo>
                      <a:pt x="2272" y="1623"/>
                    </a:lnTo>
                    <a:lnTo>
                      <a:pt x="1136" y="2353"/>
                    </a:lnTo>
                    <a:lnTo>
                      <a:pt x="0" y="3002"/>
                    </a:lnTo>
                    <a:lnTo>
                      <a:pt x="0" y="300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7"/>
              <p:cNvSpPr/>
              <p:nvPr/>
            </p:nvSpPr>
            <p:spPr>
              <a:xfrm>
                <a:off x="5425825" y="4002300"/>
                <a:ext cx="8125" cy="13200"/>
              </a:xfrm>
              <a:custGeom>
                <a:rect b="b" l="l" r="r" t="t"/>
                <a:pathLst>
                  <a:path extrusionOk="0" fill="none" h="528" w="325">
                    <a:moveTo>
                      <a:pt x="325" y="0"/>
                    </a:moveTo>
                    <a:lnTo>
                      <a:pt x="325" y="0"/>
                    </a:lnTo>
                    <a:lnTo>
                      <a:pt x="0" y="528"/>
                    </a:lnTo>
                    <a:lnTo>
                      <a:pt x="0" y="528"/>
                    </a:lnTo>
                    <a:lnTo>
                      <a:pt x="325" y="0"/>
                    </a:lnTo>
                    <a:lnTo>
                      <a:pt x="325"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7"/>
              <p:cNvSpPr/>
              <p:nvPr/>
            </p:nvSpPr>
            <p:spPr>
              <a:xfrm>
                <a:off x="4920850" y="4121950"/>
                <a:ext cx="11175" cy="6100"/>
              </a:xfrm>
              <a:custGeom>
                <a:rect b="b" l="l" r="r" t="t"/>
                <a:pathLst>
                  <a:path extrusionOk="0" fill="none" h="244" w="447">
                    <a:moveTo>
                      <a:pt x="446" y="1"/>
                    </a:moveTo>
                    <a:lnTo>
                      <a:pt x="446" y="1"/>
                    </a:lnTo>
                    <a:lnTo>
                      <a:pt x="0" y="244"/>
                    </a:lnTo>
                    <a:lnTo>
                      <a:pt x="0" y="244"/>
                    </a:lnTo>
                    <a:lnTo>
                      <a:pt x="446" y="1"/>
                    </a:lnTo>
                    <a:lnTo>
                      <a:pt x="446"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7"/>
              <p:cNvSpPr/>
              <p:nvPr/>
            </p:nvSpPr>
            <p:spPr>
              <a:xfrm>
                <a:off x="5554600" y="4070250"/>
                <a:ext cx="42625" cy="93300"/>
              </a:xfrm>
              <a:custGeom>
                <a:rect b="b" l="l" r="r" t="t"/>
                <a:pathLst>
                  <a:path extrusionOk="0" fill="none" h="3732" w="1705">
                    <a:moveTo>
                      <a:pt x="1704" y="0"/>
                    </a:moveTo>
                    <a:lnTo>
                      <a:pt x="1704" y="0"/>
                    </a:lnTo>
                    <a:lnTo>
                      <a:pt x="1420" y="406"/>
                    </a:lnTo>
                    <a:lnTo>
                      <a:pt x="1177" y="892"/>
                    </a:lnTo>
                    <a:lnTo>
                      <a:pt x="771" y="1825"/>
                    </a:lnTo>
                    <a:lnTo>
                      <a:pt x="366" y="2758"/>
                    </a:lnTo>
                    <a:lnTo>
                      <a:pt x="1" y="3732"/>
                    </a:lnTo>
                    <a:lnTo>
                      <a:pt x="1" y="3732"/>
                    </a:lnTo>
                    <a:lnTo>
                      <a:pt x="366" y="2758"/>
                    </a:lnTo>
                    <a:lnTo>
                      <a:pt x="771" y="1825"/>
                    </a:lnTo>
                    <a:lnTo>
                      <a:pt x="1177" y="892"/>
                    </a:lnTo>
                    <a:lnTo>
                      <a:pt x="1420" y="406"/>
                    </a:lnTo>
                    <a:lnTo>
                      <a:pt x="1704" y="0"/>
                    </a:lnTo>
                    <a:lnTo>
                      <a:pt x="170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7"/>
              <p:cNvSpPr/>
              <p:nvPr/>
            </p:nvSpPr>
            <p:spPr>
              <a:xfrm>
                <a:off x="6231975" y="4038800"/>
                <a:ext cx="228175" cy="51750"/>
              </a:xfrm>
              <a:custGeom>
                <a:rect b="b" l="l" r="r" t="t"/>
                <a:pathLst>
                  <a:path extrusionOk="0" fill="none" h="2070" w="9127">
                    <a:moveTo>
                      <a:pt x="9126" y="1"/>
                    </a:moveTo>
                    <a:lnTo>
                      <a:pt x="9126" y="1"/>
                    </a:lnTo>
                    <a:lnTo>
                      <a:pt x="6814" y="447"/>
                    </a:lnTo>
                    <a:lnTo>
                      <a:pt x="4543" y="893"/>
                    </a:lnTo>
                    <a:lnTo>
                      <a:pt x="2272" y="1461"/>
                    </a:lnTo>
                    <a:lnTo>
                      <a:pt x="0" y="2069"/>
                    </a:lnTo>
                    <a:lnTo>
                      <a:pt x="0" y="2069"/>
                    </a:lnTo>
                    <a:lnTo>
                      <a:pt x="2272" y="1461"/>
                    </a:lnTo>
                    <a:lnTo>
                      <a:pt x="4543" y="893"/>
                    </a:lnTo>
                    <a:lnTo>
                      <a:pt x="6814" y="447"/>
                    </a:lnTo>
                    <a:lnTo>
                      <a:pt x="9126" y="1"/>
                    </a:lnTo>
                    <a:lnTo>
                      <a:pt x="9126"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7"/>
              <p:cNvSpPr/>
              <p:nvPr/>
            </p:nvSpPr>
            <p:spPr>
              <a:xfrm>
                <a:off x="5873000" y="4000275"/>
                <a:ext cx="113600" cy="98375"/>
              </a:xfrm>
              <a:custGeom>
                <a:rect b="b" l="l" r="r" t="t"/>
                <a:pathLst>
                  <a:path extrusionOk="0" fill="none" h="3935" w="4544">
                    <a:moveTo>
                      <a:pt x="1" y="3935"/>
                    </a:moveTo>
                    <a:lnTo>
                      <a:pt x="1" y="3935"/>
                    </a:lnTo>
                    <a:lnTo>
                      <a:pt x="487" y="3367"/>
                    </a:lnTo>
                    <a:lnTo>
                      <a:pt x="1015" y="2799"/>
                    </a:lnTo>
                    <a:lnTo>
                      <a:pt x="1542" y="2272"/>
                    </a:lnTo>
                    <a:lnTo>
                      <a:pt x="2110" y="1785"/>
                    </a:lnTo>
                    <a:lnTo>
                      <a:pt x="2718" y="1298"/>
                    </a:lnTo>
                    <a:lnTo>
                      <a:pt x="3286" y="852"/>
                    </a:lnTo>
                    <a:lnTo>
                      <a:pt x="3935" y="406"/>
                    </a:lnTo>
                    <a:lnTo>
                      <a:pt x="4544" y="0"/>
                    </a:lnTo>
                    <a:lnTo>
                      <a:pt x="4544" y="0"/>
                    </a:lnTo>
                    <a:lnTo>
                      <a:pt x="3935" y="406"/>
                    </a:lnTo>
                    <a:lnTo>
                      <a:pt x="3286" y="852"/>
                    </a:lnTo>
                    <a:lnTo>
                      <a:pt x="2718" y="1298"/>
                    </a:lnTo>
                    <a:lnTo>
                      <a:pt x="2110" y="1785"/>
                    </a:lnTo>
                    <a:lnTo>
                      <a:pt x="1542" y="2272"/>
                    </a:lnTo>
                    <a:lnTo>
                      <a:pt x="1015" y="2799"/>
                    </a:lnTo>
                    <a:lnTo>
                      <a:pt x="487" y="3367"/>
                    </a:lnTo>
                    <a:lnTo>
                      <a:pt x="1" y="3935"/>
                    </a:lnTo>
                    <a:lnTo>
                      <a:pt x="1" y="3935"/>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7"/>
              <p:cNvSpPr/>
              <p:nvPr/>
            </p:nvSpPr>
            <p:spPr>
              <a:xfrm>
                <a:off x="5614425" y="4188875"/>
                <a:ext cx="60875" cy="152125"/>
              </a:xfrm>
              <a:custGeom>
                <a:rect b="b" l="l" r="r" t="t"/>
                <a:pathLst>
                  <a:path extrusionOk="0" fill="none" h="6085" w="2435">
                    <a:moveTo>
                      <a:pt x="1" y="6085"/>
                    </a:moveTo>
                    <a:lnTo>
                      <a:pt x="1" y="6085"/>
                    </a:lnTo>
                    <a:lnTo>
                      <a:pt x="487" y="5152"/>
                    </a:lnTo>
                    <a:lnTo>
                      <a:pt x="934" y="4219"/>
                    </a:lnTo>
                    <a:lnTo>
                      <a:pt x="1299" y="3205"/>
                    </a:lnTo>
                    <a:lnTo>
                      <a:pt x="1623" y="2191"/>
                    </a:lnTo>
                    <a:lnTo>
                      <a:pt x="1623" y="2191"/>
                    </a:lnTo>
                    <a:lnTo>
                      <a:pt x="1988" y="1096"/>
                    </a:lnTo>
                    <a:lnTo>
                      <a:pt x="2191" y="528"/>
                    </a:lnTo>
                    <a:lnTo>
                      <a:pt x="2434" y="1"/>
                    </a:lnTo>
                    <a:lnTo>
                      <a:pt x="2434" y="1"/>
                    </a:lnTo>
                    <a:lnTo>
                      <a:pt x="2191" y="528"/>
                    </a:lnTo>
                    <a:lnTo>
                      <a:pt x="1988" y="1096"/>
                    </a:lnTo>
                    <a:lnTo>
                      <a:pt x="1623" y="2191"/>
                    </a:lnTo>
                    <a:lnTo>
                      <a:pt x="1623" y="2191"/>
                    </a:lnTo>
                    <a:lnTo>
                      <a:pt x="1299" y="3205"/>
                    </a:lnTo>
                    <a:lnTo>
                      <a:pt x="934" y="4219"/>
                    </a:lnTo>
                    <a:lnTo>
                      <a:pt x="487" y="5152"/>
                    </a:lnTo>
                    <a:lnTo>
                      <a:pt x="1" y="6085"/>
                    </a:lnTo>
                    <a:lnTo>
                      <a:pt x="1" y="6085"/>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7"/>
              <p:cNvSpPr/>
              <p:nvPr/>
            </p:nvSpPr>
            <p:spPr>
              <a:xfrm>
                <a:off x="4649075" y="4201050"/>
                <a:ext cx="134900" cy="19275"/>
              </a:xfrm>
              <a:custGeom>
                <a:rect b="b" l="l" r="r" t="t"/>
                <a:pathLst>
                  <a:path extrusionOk="0" fill="none" h="771" w="5396">
                    <a:moveTo>
                      <a:pt x="1" y="0"/>
                    </a:moveTo>
                    <a:lnTo>
                      <a:pt x="1" y="0"/>
                    </a:lnTo>
                    <a:lnTo>
                      <a:pt x="974" y="203"/>
                    </a:lnTo>
                    <a:lnTo>
                      <a:pt x="1948" y="365"/>
                    </a:lnTo>
                    <a:lnTo>
                      <a:pt x="1948" y="365"/>
                    </a:lnTo>
                    <a:lnTo>
                      <a:pt x="3651" y="568"/>
                    </a:lnTo>
                    <a:lnTo>
                      <a:pt x="5396" y="771"/>
                    </a:lnTo>
                    <a:lnTo>
                      <a:pt x="5396" y="771"/>
                    </a:lnTo>
                    <a:lnTo>
                      <a:pt x="3651" y="568"/>
                    </a:lnTo>
                    <a:lnTo>
                      <a:pt x="1948" y="365"/>
                    </a:lnTo>
                    <a:lnTo>
                      <a:pt x="1948" y="365"/>
                    </a:lnTo>
                    <a:lnTo>
                      <a:pt x="974" y="203"/>
                    </a:lnTo>
                    <a:lnTo>
                      <a:pt x="1" y="0"/>
                    </a:lnTo>
                    <a:lnTo>
                      <a:pt x="1"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7"/>
              <p:cNvSpPr/>
              <p:nvPr/>
            </p:nvSpPr>
            <p:spPr>
              <a:xfrm>
                <a:off x="5399450" y="4015475"/>
                <a:ext cx="26400" cy="70000"/>
              </a:xfrm>
              <a:custGeom>
                <a:rect b="b" l="l" r="r" t="t"/>
                <a:pathLst>
                  <a:path extrusionOk="0" fill="none" h="2800" w="1056">
                    <a:moveTo>
                      <a:pt x="1055" y="1"/>
                    </a:moveTo>
                    <a:lnTo>
                      <a:pt x="1055" y="1"/>
                    </a:lnTo>
                    <a:lnTo>
                      <a:pt x="731" y="690"/>
                    </a:lnTo>
                    <a:lnTo>
                      <a:pt x="447" y="1380"/>
                    </a:lnTo>
                    <a:lnTo>
                      <a:pt x="204" y="2069"/>
                    </a:lnTo>
                    <a:lnTo>
                      <a:pt x="1" y="2799"/>
                    </a:lnTo>
                    <a:lnTo>
                      <a:pt x="1" y="2799"/>
                    </a:lnTo>
                    <a:lnTo>
                      <a:pt x="204" y="2069"/>
                    </a:lnTo>
                    <a:lnTo>
                      <a:pt x="447" y="1380"/>
                    </a:lnTo>
                    <a:lnTo>
                      <a:pt x="731" y="690"/>
                    </a:lnTo>
                    <a:lnTo>
                      <a:pt x="1055" y="1"/>
                    </a:lnTo>
                    <a:lnTo>
                      <a:pt x="1055"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7"/>
              <p:cNvSpPr/>
              <p:nvPr/>
            </p:nvSpPr>
            <p:spPr>
              <a:xfrm>
                <a:off x="6860650" y="4276075"/>
                <a:ext cx="147075" cy="73050"/>
              </a:xfrm>
              <a:custGeom>
                <a:rect b="b" l="l" r="r" t="t"/>
                <a:pathLst>
                  <a:path extrusionOk="0" fill="none" h="2922" w="5883">
                    <a:moveTo>
                      <a:pt x="1" y="2921"/>
                    </a:moveTo>
                    <a:lnTo>
                      <a:pt x="1" y="2921"/>
                    </a:lnTo>
                    <a:lnTo>
                      <a:pt x="771" y="2637"/>
                    </a:lnTo>
                    <a:lnTo>
                      <a:pt x="1542" y="2353"/>
                    </a:lnTo>
                    <a:lnTo>
                      <a:pt x="2313" y="1988"/>
                    </a:lnTo>
                    <a:lnTo>
                      <a:pt x="3043" y="1623"/>
                    </a:lnTo>
                    <a:lnTo>
                      <a:pt x="4503" y="853"/>
                    </a:lnTo>
                    <a:lnTo>
                      <a:pt x="5882" y="1"/>
                    </a:lnTo>
                    <a:lnTo>
                      <a:pt x="5882" y="1"/>
                    </a:lnTo>
                    <a:lnTo>
                      <a:pt x="4503" y="853"/>
                    </a:lnTo>
                    <a:lnTo>
                      <a:pt x="3043" y="1623"/>
                    </a:lnTo>
                    <a:lnTo>
                      <a:pt x="2313" y="1988"/>
                    </a:lnTo>
                    <a:lnTo>
                      <a:pt x="1542" y="2353"/>
                    </a:lnTo>
                    <a:lnTo>
                      <a:pt x="771" y="2637"/>
                    </a:lnTo>
                    <a:lnTo>
                      <a:pt x="1" y="2921"/>
                    </a:lnTo>
                    <a:lnTo>
                      <a:pt x="1" y="292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7"/>
              <p:cNvSpPr/>
              <p:nvPr/>
            </p:nvSpPr>
            <p:spPr>
              <a:xfrm>
                <a:off x="4845800" y="4128025"/>
                <a:ext cx="75075" cy="18300"/>
              </a:xfrm>
              <a:custGeom>
                <a:rect b="b" l="l" r="r" t="t"/>
                <a:pathLst>
                  <a:path extrusionOk="0" fill="none" h="732" w="3003">
                    <a:moveTo>
                      <a:pt x="3002" y="1"/>
                    </a:moveTo>
                    <a:lnTo>
                      <a:pt x="3002" y="1"/>
                    </a:lnTo>
                    <a:lnTo>
                      <a:pt x="2272" y="244"/>
                    </a:lnTo>
                    <a:lnTo>
                      <a:pt x="1542" y="447"/>
                    </a:lnTo>
                    <a:lnTo>
                      <a:pt x="771" y="609"/>
                    </a:lnTo>
                    <a:lnTo>
                      <a:pt x="1" y="731"/>
                    </a:lnTo>
                    <a:lnTo>
                      <a:pt x="1" y="731"/>
                    </a:lnTo>
                    <a:lnTo>
                      <a:pt x="771" y="609"/>
                    </a:lnTo>
                    <a:lnTo>
                      <a:pt x="1542" y="447"/>
                    </a:lnTo>
                    <a:lnTo>
                      <a:pt x="2272" y="244"/>
                    </a:lnTo>
                    <a:lnTo>
                      <a:pt x="3002" y="1"/>
                    </a:lnTo>
                    <a:lnTo>
                      <a:pt x="3002"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7"/>
              <p:cNvSpPr/>
              <p:nvPr/>
            </p:nvSpPr>
            <p:spPr>
              <a:xfrm>
                <a:off x="4479750" y="4184825"/>
                <a:ext cx="21325" cy="25"/>
              </a:xfrm>
              <a:custGeom>
                <a:rect b="b" l="l" r="r" t="t"/>
                <a:pathLst>
                  <a:path extrusionOk="0" fill="none" h="1" w="853">
                    <a:moveTo>
                      <a:pt x="852" y="0"/>
                    </a:moveTo>
                    <a:lnTo>
                      <a:pt x="852" y="0"/>
                    </a:lnTo>
                    <a:lnTo>
                      <a:pt x="0" y="0"/>
                    </a:lnTo>
                    <a:lnTo>
                      <a:pt x="0" y="0"/>
                    </a:lnTo>
                    <a:lnTo>
                      <a:pt x="852" y="0"/>
                    </a:lnTo>
                    <a:lnTo>
                      <a:pt x="852"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7"/>
              <p:cNvSpPr/>
              <p:nvPr/>
            </p:nvSpPr>
            <p:spPr>
              <a:xfrm>
                <a:off x="6130575" y="4143250"/>
                <a:ext cx="335650" cy="81150"/>
              </a:xfrm>
              <a:custGeom>
                <a:rect b="b" l="l" r="r" t="t"/>
                <a:pathLst>
                  <a:path extrusionOk="0" fill="none" h="3246" w="13426">
                    <a:moveTo>
                      <a:pt x="0" y="3245"/>
                    </a:moveTo>
                    <a:lnTo>
                      <a:pt x="0" y="3245"/>
                    </a:lnTo>
                    <a:lnTo>
                      <a:pt x="1176" y="2840"/>
                    </a:lnTo>
                    <a:lnTo>
                      <a:pt x="2353" y="2434"/>
                    </a:lnTo>
                    <a:lnTo>
                      <a:pt x="4786" y="1744"/>
                    </a:lnTo>
                    <a:lnTo>
                      <a:pt x="4786" y="1744"/>
                    </a:lnTo>
                    <a:lnTo>
                      <a:pt x="6936" y="1217"/>
                    </a:lnTo>
                    <a:lnTo>
                      <a:pt x="9086" y="730"/>
                    </a:lnTo>
                    <a:lnTo>
                      <a:pt x="11235" y="284"/>
                    </a:lnTo>
                    <a:lnTo>
                      <a:pt x="12331" y="122"/>
                    </a:lnTo>
                    <a:lnTo>
                      <a:pt x="13426" y="0"/>
                    </a:lnTo>
                    <a:lnTo>
                      <a:pt x="13426" y="0"/>
                    </a:lnTo>
                    <a:lnTo>
                      <a:pt x="12331" y="122"/>
                    </a:lnTo>
                    <a:lnTo>
                      <a:pt x="11235" y="284"/>
                    </a:lnTo>
                    <a:lnTo>
                      <a:pt x="9086" y="730"/>
                    </a:lnTo>
                    <a:lnTo>
                      <a:pt x="6936" y="1217"/>
                    </a:lnTo>
                    <a:lnTo>
                      <a:pt x="4786" y="1744"/>
                    </a:lnTo>
                    <a:lnTo>
                      <a:pt x="4786" y="1744"/>
                    </a:lnTo>
                    <a:lnTo>
                      <a:pt x="2353" y="2434"/>
                    </a:lnTo>
                    <a:lnTo>
                      <a:pt x="1176" y="2840"/>
                    </a:lnTo>
                    <a:lnTo>
                      <a:pt x="0" y="3245"/>
                    </a:lnTo>
                    <a:lnTo>
                      <a:pt x="0" y="3245"/>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7"/>
              <p:cNvSpPr/>
              <p:nvPr/>
            </p:nvSpPr>
            <p:spPr>
              <a:xfrm>
                <a:off x="6790700" y="4311575"/>
                <a:ext cx="132850" cy="49700"/>
              </a:xfrm>
              <a:custGeom>
                <a:rect b="b" l="l" r="r" t="t"/>
                <a:pathLst>
                  <a:path extrusionOk="0" fill="none" h="1988" w="5314">
                    <a:moveTo>
                      <a:pt x="0" y="1988"/>
                    </a:moveTo>
                    <a:lnTo>
                      <a:pt x="0" y="1988"/>
                    </a:lnTo>
                    <a:lnTo>
                      <a:pt x="1379" y="1582"/>
                    </a:lnTo>
                    <a:lnTo>
                      <a:pt x="2718" y="1136"/>
                    </a:lnTo>
                    <a:lnTo>
                      <a:pt x="4016" y="609"/>
                    </a:lnTo>
                    <a:lnTo>
                      <a:pt x="4665" y="325"/>
                    </a:lnTo>
                    <a:lnTo>
                      <a:pt x="5314" y="0"/>
                    </a:lnTo>
                    <a:lnTo>
                      <a:pt x="5314" y="0"/>
                    </a:lnTo>
                    <a:lnTo>
                      <a:pt x="4665" y="325"/>
                    </a:lnTo>
                    <a:lnTo>
                      <a:pt x="4016" y="609"/>
                    </a:lnTo>
                    <a:lnTo>
                      <a:pt x="2718" y="1136"/>
                    </a:lnTo>
                    <a:lnTo>
                      <a:pt x="1379" y="1582"/>
                    </a:lnTo>
                    <a:lnTo>
                      <a:pt x="0" y="1988"/>
                    </a:lnTo>
                    <a:lnTo>
                      <a:pt x="0" y="198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7"/>
              <p:cNvSpPr/>
              <p:nvPr/>
            </p:nvSpPr>
            <p:spPr>
              <a:xfrm>
                <a:off x="6420575" y="4405875"/>
                <a:ext cx="117650" cy="10175"/>
              </a:xfrm>
              <a:custGeom>
                <a:rect b="b" l="l" r="r" t="t"/>
                <a:pathLst>
                  <a:path extrusionOk="0" fill="none" h="407" w="4706">
                    <a:moveTo>
                      <a:pt x="4706" y="1"/>
                    </a:moveTo>
                    <a:lnTo>
                      <a:pt x="4706" y="1"/>
                    </a:lnTo>
                    <a:lnTo>
                      <a:pt x="3408" y="82"/>
                    </a:lnTo>
                    <a:lnTo>
                      <a:pt x="3408" y="82"/>
                    </a:lnTo>
                    <a:lnTo>
                      <a:pt x="1704" y="244"/>
                    </a:lnTo>
                    <a:lnTo>
                      <a:pt x="0" y="406"/>
                    </a:lnTo>
                    <a:lnTo>
                      <a:pt x="0" y="406"/>
                    </a:lnTo>
                    <a:lnTo>
                      <a:pt x="1704" y="244"/>
                    </a:lnTo>
                    <a:lnTo>
                      <a:pt x="3408" y="82"/>
                    </a:lnTo>
                    <a:lnTo>
                      <a:pt x="3408" y="82"/>
                    </a:lnTo>
                    <a:lnTo>
                      <a:pt x="4706" y="1"/>
                    </a:lnTo>
                    <a:lnTo>
                      <a:pt x="4706"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7"/>
              <p:cNvSpPr/>
              <p:nvPr/>
            </p:nvSpPr>
            <p:spPr>
              <a:xfrm>
                <a:off x="6484450" y="4119925"/>
                <a:ext cx="124750" cy="20300"/>
              </a:xfrm>
              <a:custGeom>
                <a:rect b="b" l="l" r="r" t="t"/>
                <a:pathLst>
                  <a:path extrusionOk="0" fill="none" h="812" w="4990">
                    <a:moveTo>
                      <a:pt x="4990" y="0"/>
                    </a:moveTo>
                    <a:lnTo>
                      <a:pt x="4990" y="0"/>
                    </a:lnTo>
                    <a:lnTo>
                      <a:pt x="3732" y="244"/>
                    </a:lnTo>
                    <a:lnTo>
                      <a:pt x="2475" y="487"/>
                    </a:lnTo>
                    <a:lnTo>
                      <a:pt x="1258" y="649"/>
                    </a:lnTo>
                    <a:lnTo>
                      <a:pt x="1" y="812"/>
                    </a:lnTo>
                    <a:lnTo>
                      <a:pt x="1" y="812"/>
                    </a:lnTo>
                    <a:lnTo>
                      <a:pt x="1258" y="649"/>
                    </a:lnTo>
                    <a:lnTo>
                      <a:pt x="2475" y="487"/>
                    </a:lnTo>
                    <a:lnTo>
                      <a:pt x="3732" y="244"/>
                    </a:lnTo>
                    <a:lnTo>
                      <a:pt x="4990" y="0"/>
                    </a:lnTo>
                    <a:lnTo>
                      <a:pt x="4990"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7"/>
              <p:cNvSpPr/>
              <p:nvPr/>
            </p:nvSpPr>
            <p:spPr>
              <a:xfrm>
                <a:off x="6278600" y="4135125"/>
                <a:ext cx="168375" cy="33500"/>
              </a:xfrm>
              <a:custGeom>
                <a:rect b="b" l="l" r="r" t="t"/>
                <a:pathLst>
                  <a:path extrusionOk="0" fill="none" h="1340" w="6735">
                    <a:moveTo>
                      <a:pt x="1" y="1339"/>
                    </a:moveTo>
                    <a:lnTo>
                      <a:pt x="1" y="1339"/>
                    </a:lnTo>
                    <a:lnTo>
                      <a:pt x="1907" y="893"/>
                    </a:lnTo>
                    <a:lnTo>
                      <a:pt x="3814" y="488"/>
                    </a:lnTo>
                    <a:lnTo>
                      <a:pt x="3814" y="488"/>
                    </a:lnTo>
                    <a:lnTo>
                      <a:pt x="5274" y="204"/>
                    </a:lnTo>
                    <a:lnTo>
                      <a:pt x="6734" y="1"/>
                    </a:lnTo>
                    <a:lnTo>
                      <a:pt x="6734" y="1"/>
                    </a:lnTo>
                    <a:lnTo>
                      <a:pt x="5274" y="204"/>
                    </a:lnTo>
                    <a:lnTo>
                      <a:pt x="3814" y="488"/>
                    </a:lnTo>
                    <a:lnTo>
                      <a:pt x="3814" y="488"/>
                    </a:lnTo>
                    <a:lnTo>
                      <a:pt x="1907" y="893"/>
                    </a:lnTo>
                    <a:lnTo>
                      <a:pt x="1" y="1339"/>
                    </a:lnTo>
                    <a:lnTo>
                      <a:pt x="1" y="1339"/>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7"/>
              <p:cNvSpPr/>
              <p:nvPr/>
            </p:nvSpPr>
            <p:spPr>
              <a:xfrm>
                <a:off x="5907475" y="4313600"/>
                <a:ext cx="33500" cy="23350"/>
              </a:xfrm>
              <a:custGeom>
                <a:rect b="b" l="l" r="r" t="t"/>
                <a:pathLst>
                  <a:path extrusionOk="0" fill="none" h="934" w="1340">
                    <a:moveTo>
                      <a:pt x="1339" y="1"/>
                    </a:moveTo>
                    <a:lnTo>
                      <a:pt x="1339" y="1"/>
                    </a:lnTo>
                    <a:lnTo>
                      <a:pt x="650" y="447"/>
                    </a:lnTo>
                    <a:lnTo>
                      <a:pt x="1" y="933"/>
                    </a:lnTo>
                    <a:lnTo>
                      <a:pt x="1" y="933"/>
                    </a:lnTo>
                    <a:lnTo>
                      <a:pt x="650" y="447"/>
                    </a:lnTo>
                    <a:lnTo>
                      <a:pt x="1339" y="1"/>
                    </a:lnTo>
                    <a:lnTo>
                      <a:pt x="1339"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7"/>
              <p:cNvSpPr/>
              <p:nvPr/>
            </p:nvSpPr>
            <p:spPr>
              <a:xfrm>
                <a:off x="6555450" y="4412975"/>
                <a:ext cx="21300" cy="2050"/>
              </a:xfrm>
              <a:custGeom>
                <a:rect b="b" l="l" r="r" t="t"/>
                <a:pathLst>
                  <a:path extrusionOk="0" fill="none" h="82" w="852">
                    <a:moveTo>
                      <a:pt x="0" y="82"/>
                    </a:moveTo>
                    <a:lnTo>
                      <a:pt x="0" y="82"/>
                    </a:lnTo>
                    <a:lnTo>
                      <a:pt x="852" y="0"/>
                    </a:lnTo>
                    <a:lnTo>
                      <a:pt x="852" y="0"/>
                    </a:lnTo>
                    <a:lnTo>
                      <a:pt x="0" y="82"/>
                    </a:lnTo>
                    <a:lnTo>
                      <a:pt x="0" y="8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7"/>
              <p:cNvSpPr/>
              <p:nvPr/>
            </p:nvSpPr>
            <p:spPr>
              <a:xfrm>
                <a:off x="6231975" y="4168600"/>
                <a:ext cx="46650" cy="13200"/>
              </a:xfrm>
              <a:custGeom>
                <a:rect b="b" l="l" r="r" t="t"/>
                <a:pathLst>
                  <a:path extrusionOk="0" fill="none" h="528" w="1866">
                    <a:moveTo>
                      <a:pt x="1866" y="0"/>
                    </a:moveTo>
                    <a:lnTo>
                      <a:pt x="1866" y="0"/>
                    </a:lnTo>
                    <a:lnTo>
                      <a:pt x="0" y="528"/>
                    </a:lnTo>
                    <a:lnTo>
                      <a:pt x="0" y="528"/>
                    </a:lnTo>
                    <a:lnTo>
                      <a:pt x="1866" y="0"/>
                    </a:lnTo>
                    <a:lnTo>
                      <a:pt x="1866"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7"/>
              <p:cNvSpPr/>
              <p:nvPr/>
            </p:nvSpPr>
            <p:spPr>
              <a:xfrm>
                <a:off x="4744400" y="4069225"/>
                <a:ext cx="19300" cy="1025"/>
              </a:xfrm>
              <a:custGeom>
                <a:rect b="b" l="l" r="r" t="t"/>
                <a:pathLst>
                  <a:path extrusionOk="0" fill="none" h="41" w="772">
                    <a:moveTo>
                      <a:pt x="771" y="0"/>
                    </a:moveTo>
                    <a:lnTo>
                      <a:pt x="771" y="0"/>
                    </a:lnTo>
                    <a:lnTo>
                      <a:pt x="1" y="41"/>
                    </a:lnTo>
                    <a:lnTo>
                      <a:pt x="1" y="41"/>
                    </a:lnTo>
                    <a:lnTo>
                      <a:pt x="771" y="0"/>
                    </a:lnTo>
                    <a:lnTo>
                      <a:pt x="771"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7"/>
              <p:cNvSpPr/>
              <p:nvPr/>
            </p:nvSpPr>
            <p:spPr>
              <a:xfrm>
                <a:off x="4183650" y="4127025"/>
                <a:ext cx="75075" cy="61875"/>
              </a:xfrm>
              <a:custGeom>
                <a:rect b="b" l="l" r="r" t="t"/>
                <a:pathLst>
                  <a:path extrusionOk="0" fill="none" h="2475" w="3003">
                    <a:moveTo>
                      <a:pt x="3002" y="0"/>
                    </a:moveTo>
                    <a:lnTo>
                      <a:pt x="3002" y="0"/>
                    </a:lnTo>
                    <a:lnTo>
                      <a:pt x="2191" y="568"/>
                    </a:lnTo>
                    <a:lnTo>
                      <a:pt x="1420" y="1177"/>
                    </a:lnTo>
                    <a:lnTo>
                      <a:pt x="690" y="1785"/>
                    </a:lnTo>
                    <a:lnTo>
                      <a:pt x="1" y="2475"/>
                    </a:lnTo>
                    <a:lnTo>
                      <a:pt x="1" y="2475"/>
                    </a:lnTo>
                    <a:lnTo>
                      <a:pt x="690" y="1785"/>
                    </a:lnTo>
                    <a:lnTo>
                      <a:pt x="1420" y="1177"/>
                    </a:lnTo>
                    <a:lnTo>
                      <a:pt x="2191" y="568"/>
                    </a:lnTo>
                    <a:lnTo>
                      <a:pt x="3002" y="0"/>
                    </a:lnTo>
                    <a:lnTo>
                      <a:pt x="3002"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7"/>
              <p:cNvSpPr/>
              <p:nvPr/>
            </p:nvSpPr>
            <p:spPr>
              <a:xfrm>
                <a:off x="4459475" y="4059075"/>
                <a:ext cx="110550" cy="26400"/>
              </a:xfrm>
              <a:custGeom>
                <a:rect b="b" l="l" r="r" t="t"/>
                <a:pathLst>
                  <a:path extrusionOk="0" fill="none" h="1056" w="4422">
                    <a:moveTo>
                      <a:pt x="0" y="1"/>
                    </a:moveTo>
                    <a:lnTo>
                      <a:pt x="0" y="1"/>
                    </a:lnTo>
                    <a:lnTo>
                      <a:pt x="487" y="41"/>
                    </a:lnTo>
                    <a:lnTo>
                      <a:pt x="1014" y="123"/>
                    </a:lnTo>
                    <a:lnTo>
                      <a:pt x="1501" y="244"/>
                    </a:lnTo>
                    <a:lnTo>
                      <a:pt x="1988" y="406"/>
                    </a:lnTo>
                    <a:lnTo>
                      <a:pt x="1988" y="406"/>
                    </a:lnTo>
                    <a:lnTo>
                      <a:pt x="3204" y="731"/>
                    </a:lnTo>
                    <a:lnTo>
                      <a:pt x="4421" y="1055"/>
                    </a:lnTo>
                    <a:lnTo>
                      <a:pt x="4421" y="1055"/>
                    </a:lnTo>
                    <a:lnTo>
                      <a:pt x="3204" y="731"/>
                    </a:lnTo>
                    <a:lnTo>
                      <a:pt x="1988" y="406"/>
                    </a:lnTo>
                    <a:lnTo>
                      <a:pt x="1988" y="406"/>
                    </a:lnTo>
                    <a:lnTo>
                      <a:pt x="1501" y="244"/>
                    </a:lnTo>
                    <a:lnTo>
                      <a:pt x="1014" y="123"/>
                    </a:lnTo>
                    <a:lnTo>
                      <a:pt x="487" y="41"/>
                    </a:lnTo>
                    <a:lnTo>
                      <a:pt x="0" y="1"/>
                    </a:lnTo>
                    <a:lnTo>
                      <a:pt x="0"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7"/>
              <p:cNvSpPr/>
              <p:nvPr/>
            </p:nvSpPr>
            <p:spPr>
              <a:xfrm>
                <a:off x="4841750" y="4055025"/>
                <a:ext cx="16250" cy="8150"/>
              </a:xfrm>
              <a:custGeom>
                <a:rect b="b" l="l" r="r" t="t"/>
                <a:pathLst>
                  <a:path extrusionOk="0" fill="none" h="326" w="650">
                    <a:moveTo>
                      <a:pt x="649" y="1"/>
                    </a:moveTo>
                    <a:lnTo>
                      <a:pt x="649" y="1"/>
                    </a:lnTo>
                    <a:lnTo>
                      <a:pt x="1" y="325"/>
                    </a:lnTo>
                    <a:lnTo>
                      <a:pt x="1" y="325"/>
                    </a:lnTo>
                    <a:lnTo>
                      <a:pt x="649" y="1"/>
                    </a:lnTo>
                    <a:lnTo>
                      <a:pt x="649"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7"/>
              <p:cNvSpPr/>
              <p:nvPr/>
            </p:nvSpPr>
            <p:spPr>
              <a:xfrm>
                <a:off x="6502700" y="4178725"/>
                <a:ext cx="619600" cy="239350"/>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7483" y="9573"/>
                    </a:lnTo>
                    <a:lnTo>
                      <a:pt x="18497" y="9005"/>
                    </a:lnTo>
                    <a:lnTo>
                      <a:pt x="19511" y="8397"/>
                    </a:lnTo>
                    <a:lnTo>
                      <a:pt x="20484" y="7708"/>
                    </a:lnTo>
                    <a:lnTo>
                      <a:pt x="21417" y="7018"/>
                    </a:lnTo>
                    <a:lnTo>
                      <a:pt x="22309" y="6288"/>
                    </a:lnTo>
                    <a:lnTo>
                      <a:pt x="23202" y="5517"/>
                    </a:lnTo>
                    <a:lnTo>
                      <a:pt x="24013" y="4665"/>
                    </a:lnTo>
                    <a:lnTo>
                      <a:pt x="24783" y="3773"/>
                    </a:lnTo>
                    <a:lnTo>
                      <a:pt x="24783" y="3692"/>
                    </a:lnTo>
                    <a:lnTo>
                      <a:pt x="24783" y="3286"/>
                    </a:lnTo>
                    <a:lnTo>
                      <a:pt x="24783" y="3124"/>
                    </a:lnTo>
                    <a:lnTo>
                      <a:pt x="2478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7"/>
              <p:cNvSpPr/>
              <p:nvPr/>
            </p:nvSpPr>
            <p:spPr>
              <a:xfrm>
                <a:off x="6502700" y="4178725"/>
                <a:ext cx="619600" cy="239350"/>
              </a:xfrm>
              <a:custGeom>
                <a:rect b="b" l="l" r="r" t="t"/>
                <a:pathLst>
                  <a:path extrusionOk="0" fill="none" h="9574" w="24784">
                    <a:moveTo>
                      <a:pt x="24135" y="731"/>
                    </a:moveTo>
                    <a:lnTo>
                      <a:pt x="24135" y="731"/>
                    </a:lnTo>
                    <a:lnTo>
                      <a:pt x="23729" y="1177"/>
                    </a:lnTo>
                    <a:lnTo>
                      <a:pt x="23283" y="1623"/>
                    </a:lnTo>
                    <a:lnTo>
                      <a:pt x="22796" y="2029"/>
                    </a:lnTo>
                    <a:lnTo>
                      <a:pt x="22309" y="2435"/>
                    </a:lnTo>
                    <a:lnTo>
                      <a:pt x="21295" y="3165"/>
                    </a:lnTo>
                    <a:lnTo>
                      <a:pt x="20200" y="3895"/>
                    </a:lnTo>
                    <a:lnTo>
                      <a:pt x="20200" y="3895"/>
                    </a:lnTo>
                    <a:lnTo>
                      <a:pt x="18821" y="4747"/>
                    </a:lnTo>
                    <a:lnTo>
                      <a:pt x="17361" y="5517"/>
                    </a:lnTo>
                    <a:lnTo>
                      <a:pt x="16631" y="5882"/>
                    </a:lnTo>
                    <a:lnTo>
                      <a:pt x="15860" y="6247"/>
                    </a:lnTo>
                    <a:lnTo>
                      <a:pt x="15089" y="6531"/>
                    </a:lnTo>
                    <a:lnTo>
                      <a:pt x="14319" y="6815"/>
                    </a:lnTo>
                    <a:lnTo>
                      <a:pt x="14319" y="6815"/>
                    </a:lnTo>
                    <a:lnTo>
                      <a:pt x="12210" y="7545"/>
                    </a:lnTo>
                    <a:lnTo>
                      <a:pt x="10060" y="8154"/>
                    </a:lnTo>
                    <a:lnTo>
                      <a:pt x="10060" y="8154"/>
                    </a:lnTo>
                    <a:lnTo>
                      <a:pt x="9127" y="8397"/>
                    </a:lnTo>
                    <a:lnTo>
                      <a:pt x="8194" y="8600"/>
                    </a:lnTo>
                    <a:lnTo>
                      <a:pt x="8194" y="8600"/>
                    </a:lnTo>
                    <a:lnTo>
                      <a:pt x="6653" y="8924"/>
                    </a:lnTo>
                    <a:lnTo>
                      <a:pt x="5071" y="9168"/>
                    </a:lnTo>
                    <a:lnTo>
                      <a:pt x="5071" y="9168"/>
                    </a:lnTo>
                    <a:lnTo>
                      <a:pt x="4016" y="9289"/>
                    </a:lnTo>
                    <a:lnTo>
                      <a:pt x="2962" y="9370"/>
                    </a:lnTo>
                    <a:lnTo>
                      <a:pt x="2962" y="9370"/>
                    </a:lnTo>
                    <a:lnTo>
                      <a:pt x="2110" y="9452"/>
                    </a:lnTo>
                    <a:lnTo>
                      <a:pt x="2110" y="9452"/>
                    </a:lnTo>
                    <a:lnTo>
                      <a:pt x="447" y="9533"/>
                    </a:lnTo>
                    <a:lnTo>
                      <a:pt x="447" y="9533"/>
                    </a:lnTo>
                    <a:lnTo>
                      <a:pt x="1" y="9573"/>
                    </a:lnTo>
                    <a:lnTo>
                      <a:pt x="16631" y="9573"/>
                    </a:lnTo>
                    <a:lnTo>
                      <a:pt x="17483" y="9573"/>
                    </a:lnTo>
                    <a:lnTo>
                      <a:pt x="17483" y="9573"/>
                    </a:lnTo>
                    <a:lnTo>
                      <a:pt x="18497" y="9005"/>
                    </a:lnTo>
                    <a:lnTo>
                      <a:pt x="19511" y="8397"/>
                    </a:lnTo>
                    <a:lnTo>
                      <a:pt x="20484" y="7708"/>
                    </a:lnTo>
                    <a:lnTo>
                      <a:pt x="21417" y="7018"/>
                    </a:lnTo>
                    <a:lnTo>
                      <a:pt x="22309" y="6288"/>
                    </a:lnTo>
                    <a:lnTo>
                      <a:pt x="23202" y="5517"/>
                    </a:lnTo>
                    <a:lnTo>
                      <a:pt x="24013" y="4665"/>
                    </a:lnTo>
                    <a:lnTo>
                      <a:pt x="24783" y="3773"/>
                    </a:lnTo>
                    <a:lnTo>
                      <a:pt x="24783" y="3692"/>
                    </a:lnTo>
                    <a:lnTo>
                      <a:pt x="24783" y="3286"/>
                    </a:lnTo>
                    <a:lnTo>
                      <a:pt x="24783" y="3124"/>
                    </a:lnTo>
                    <a:lnTo>
                      <a:pt x="24783" y="3124"/>
                    </a:lnTo>
                    <a:lnTo>
                      <a:pt x="24783" y="1"/>
                    </a:lnTo>
                    <a:lnTo>
                      <a:pt x="24783" y="1"/>
                    </a:lnTo>
                    <a:lnTo>
                      <a:pt x="24135" y="731"/>
                    </a:lnTo>
                    <a:lnTo>
                      <a:pt x="24135" y="73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7"/>
              <p:cNvSpPr/>
              <p:nvPr/>
            </p:nvSpPr>
            <p:spPr>
              <a:xfrm>
                <a:off x="4988775" y="3996225"/>
                <a:ext cx="449250" cy="421850"/>
              </a:xfrm>
              <a:custGeom>
                <a:rect b="b" l="l" r="r" t="t"/>
                <a:pathLst>
                  <a:path extrusionOk="0" fill="none" h="16874" w="17970">
                    <a:moveTo>
                      <a:pt x="11236" y="0"/>
                    </a:moveTo>
                    <a:lnTo>
                      <a:pt x="11236" y="0"/>
                    </a:lnTo>
                    <a:lnTo>
                      <a:pt x="10952" y="852"/>
                    </a:lnTo>
                    <a:lnTo>
                      <a:pt x="10709" y="1744"/>
                    </a:lnTo>
                    <a:lnTo>
                      <a:pt x="10709" y="1744"/>
                    </a:lnTo>
                    <a:lnTo>
                      <a:pt x="10547" y="2393"/>
                    </a:lnTo>
                    <a:lnTo>
                      <a:pt x="10547" y="2393"/>
                    </a:lnTo>
                    <a:lnTo>
                      <a:pt x="9614" y="6409"/>
                    </a:lnTo>
                    <a:lnTo>
                      <a:pt x="9614" y="6409"/>
                    </a:lnTo>
                    <a:lnTo>
                      <a:pt x="9370" y="7260"/>
                    </a:lnTo>
                    <a:lnTo>
                      <a:pt x="9127" y="8072"/>
                    </a:lnTo>
                    <a:lnTo>
                      <a:pt x="8802" y="8883"/>
                    </a:lnTo>
                    <a:lnTo>
                      <a:pt x="8437" y="9694"/>
                    </a:lnTo>
                    <a:lnTo>
                      <a:pt x="8032" y="10465"/>
                    </a:lnTo>
                    <a:lnTo>
                      <a:pt x="7545" y="11195"/>
                    </a:lnTo>
                    <a:lnTo>
                      <a:pt x="7018" y="11925"/>
                    </a:lnTo>
                    <a:lnTo>
                      <a:pt x="6450" y="12614"/>
                    </a:lnTo>
                    <a:lnTo>
                      <a:pt x="6450" y="12614"/>
                    </a:lnTo>
                    <a:lnTo>
                      <a:pt x="5760" y="13304"/>
                    </a:lnTo>
                    <a:lnTo>
                      <a:pt x="5030" y="13953"/>
                    </a:lnTo>
                    <a:lnTo>
                      <a:pt x="4260" y="14561"/>
                    </a:lnTo>
                    <a:lnTo>
                      <a:pt x="3489" y="15089"/>
                    </a:lnTo>
                    <a:lnTo>
                      <a:pt x="2678" y="15616"/>
                    </a:lnTo>
                    <a:lnTo>
                      <a:pt x="1826" y="16103"/>
                    </a:lnTo>
                    <a:lnTo>
                      <a:pt x="934" y="16508"/>
                    </a:lnTo>
                    <a:lnTo>
                      <a:pt x="1" y="16873"/>
                    </a:lnTo>
                    <a:lnTo>
                      <a:pt x="6896" y="16873"/>
                    </a:lnTo>
                    <a:lnTo>
                      <a:pt x="6896" y="16873"/>
                    </a:lnTo>
                    <a:lnTo>
                      <a:pt x="7748" y="16387"/>
                    </a:lnTo>
                    <a:lnTo>
                      <a:pt x="7748" y="16387"/>
                    </a:lnTo>
                    <a:lnTo>
                      <a:pt x="8600" y="15859"/>
                    </a:lnTo>
                    <a:lnTo>
                      <a:pt x="9451" y="15291"/>
                    </a:lnTo>
                    <a:lnTo>
                      <a:pt x="10222" y="14683"/>
                    </a:lnTo>
                    <a:lnTo>
                      <a:pt x="10993" y="14034"/>
                    </a:lnTo>
                    <a:lnTo>
                      <a:pt x="11682" y="13304"/>
                    </a:lnTo>
                    <a:lnTo>
                      <a:pt x="12331" y="12574"/>
                    </a:lnTo>
                    <a:lnTo>
                      <a:pt x="12899" y="11763"/>
                    </a:lnTo>
                    <a:lnTo>
                      <a:pt x="13426" y="10911"/>
                    </a:lnTo>
                    <a:lnTo>
                      <a:pt x="13426" y="10911"/>
                    </a:lnTo>
                    <a:lnTo>
                      <a:pt x="14359" y="9248"/>
                    </a:lnTo>
                    <a:lnTo>
                      <a:pt x="14765" y="8396"/>
                    </a:lnTo>
                    <a:lnTo>
                      <a:pt x="15170" y="7504"/>
                    </a:lnTo>
                    <a:lnTo>
                      <a:pt x="15536" y="6611"/>
                    </a:lnTo>
                    <a:lnTo>
                      <a:pt x="15860" y="5719"/>
                    </a:lnTo>
                    <a:lnTo>
                      <a:pt x="16144" y="4827"/>
                    </a:lnTo>
                    <a:lnTo>
                      <a:pt x="16387" y="3894"/>
                    </a:lnTo>
                    <a:lnTo>
                      <a:pt x="16387" y="3894"/>
                    </a:lnTo>
                    <a:lnTo>
                      <a:pt x="16428" y="3569"/>
                    </a:lnTo>
                    <a:lnTo>
                      <a:pt x="16428" y="3569"/>
                    </a:lnTo>
                    <a:lnTo>
                      <a:pt x="16631" y="2839"/>
                    </a:lnTo>
                    <a:lnTo>
                      <a:pt x="16874" y="2150"/>
                    </a:lnTo>
                    <a:lnTo>
                      <a:pt x="17158" y="1460"/>
                    </a:lnTo>
                    <a:lnTo>
                      <a:pt x="17482" y="771"/>
                    </a:lnTo>
                    <a:lnTo>
                      <a:pt x="17482" y="771"/>
                    </a:lnTo>
                    <a:lnTo>
                      <a:pt x="17807" y="243"/>
                    </a:lnTo>
                    <a:lnTo>
                      <a:pt x="17807" y="243"/>
                    </a:lnTo>
                    <a:lnTo>
                      <a:pt x="17969" y="0"/>
                    </a:lnTo>
                    <a:lnTo>
                      <a:pt x="17482" y="0"/>
                    </a:lnTo>
                    <a:lnTo>
                      <a:pt x="11236"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7"/>
              <p:cNvSpPr/>
              <p:nvPr/>
            </p:nvSpPr>
            <p:spPr>
              <a:xfrm>
                <a:off x="6939750" y="4273050"/>
                <a:ext cx="182550" cy="145025"/>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259" y="5800"/>
                    </a:lnTo>
                    <a:lnTo>
                      <a:pt x="4543" y="5719"/>
                    </a:lnTo>
                    <a:lnTo>
                      <a:pt x="4827" y="5638"/>
                    </a:lnTo>
                    <a:lnTo>
                      <a:pt x="5111" y="5516"/>
                    </a:lnTo>
                    <a:lnTo>
                      <a:pt x="5355" y="5395"/>
                    </a:lnTo>
                    <a:lnTo>
                      <a:pt x="5638" y="5192"/>
                    </a:lnTo>
                    <a:lnTo>
                      <a:pt x="6125" y="4786"/>
                    </a:lnTo>
                    <a:lnTo>
                      <a:pt x="6531" y="4300"/>
                    </a:lnTo>
                    <a:lnTo>
                      <a:pt x="6734" y="4016"/>
                    </a:lnTo>
                    <a:lnTo>
                      <a:pt x="6896" y="3732"/>
                    </a:lnTo>
                    <a:lnTo>
                      <a:pt x="7058" y="3448"/>
                    </a:lnTo>
                    <a:lnTo>
                      <a:pt x="7180" y="3164"/>
                    </a:lnTo>
                    <a:lnTo>
                      <a:pt x="7261" y="2839"/>
                    </a:lnTo>
                    <a:lnTo>
                      <a:pt x="7301" y="2555"/>
                    </a:lnTo>
                    <a:lnTo>
                      <a:pt x="7301"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7"/>
              <p:cNvSpPr/>
              <p:nvPr/>
            </p:nvSpPr>
            <p:spPr>
              <a:xfrm>
                <a:off x="6939750" y="4273050"/>
                <a:ext cx="182550" cy="145025"/>
              </a:xfrm>
              <a:custGeom>
                <a:rect b="b" l="l" r="r" t="t"/>
                <a:pathLst>
                  <a:path extrusionOk="0" fill="none" h="5801" w="7302">
                    <a:moveTo>
                      <a:pt x="1" y="5800"/>
                    </a:moveTo>
                    <a:lnTo>
                      <a:pt x="4016" y="5800"/>
                    </a:lnTo>
                    <a:lnTo>
                      <a:pt x="4016" y="5800"/>
                    </a:lnTo>
                    <a:lnTo>
                      <a:pt x="4259" y="5800"/>
                    </a:lnTo>
                    <a:lnTo>
                      <a:pt x="4543" y="5719"/>
                    </a:lnTo>
                    <a:lnTo>
                      <a:pt x="4827" y="5638"/>
                    </a:lnTo>
                    <a:lnTo>
                      <a:pt x="5111" y="5516"/>
                    </a:lnTo>
                    <a:lnTo>
                      <a:pt x="5355" y="5395"/>
                    </a:lnTo>
                    <a:lnTo>
                      <a:pt x="5638" y="5192"/>
                    </a:lnTo>
                    <a:lnTo>
                      <a:pt x="6125" y="4786"/>
                    </a:lnTo>
                    <a:lnTo>
                      <a:pt x="6531" y="4300"/>
                    </a:lnTo>
                    <a:lnTo>
                      <a:pt x="6734" y="4016"/>
                    </a:lnTo>
                    <a:lnTo>
                      <a:pt x="6896" y="3732"/>
                    </a:lnTo>
                    <a:lnTo>
                      <a:pt x="7058" y="3448"/>
                    </a:lnTo>
                    <a:lnTo>
                      <a:pt x="7180" y="3164"/>
                    </a:lnTo>
                    <a:lnTo>
                      <a:pt x="7261" y="2839"/>
                    </a:lnTo>
                    <a:lnTo>
                      <a:pt x="7301" y="2555"/>
                    </a:lnTo>
                    <a:lnTo>
                      <a:pt x="7301" y="0"/>
                    </a:lnTo>
                    <a:lnTo>
                      <a:pt x="7301" y="0"/>
                    </a:lnTo>
                    <a:lnTo>
                      <a:pt x="6531" y="892"/>
                    </a:lnTo>
                    <a:lnTo>
                      <a:pt x="5720" y="1744"/>
                    </a:lnTo>
                    <a:lnTo>
                      <a:pt x="4827" y="2515"/>
                    </a:lnTo>
                    <a:lnTo>
                      <a:pt x="3935" y="3245"/>
                    </a:lnTo>
                    <a:lnTo>
                      <a:pt x="3002" y="3935"/>
                    </a:lnTo>
                    <a:lnTo>
                      <a:pt x="2029" y="4624"/>
                    </a:lnTo>
                    <a:lnTo>
                      <a:pt x="1015" y="5232"/>
                    </a:lnTo>
                    <a:lnTo>
                      <a:pt x="1" y="5800"/>
                    </a:lnTo>
                    <a:lnTo>
                      <a:pt x="1" y="580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7"/>
              <p:cNvSpPr/>
              <p:nvPr/>
            </p:nvSpPr>
            <p:spPr>
              <a:xfrm>
                <a:off x="4094425" y="3996225"/>
                <a:ext cx="1175275" cy="421850"/>
              </a:xfrm>
              <a:custGeom>
                <a:rect b="b" l="l" r="r" t="t"/>
                <a:pathLst>
                  <a:path extrusionOk="0" h="16874" w="47011">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5775" y="16873"/>
                    </a:lnTo>
                    <a:lnTo>
                      <a:pt x="36708" y="16508"/>
                    </a:lnTo>
                    <a:lnTo>
                      <a:pt x="37600" y="16103"/>
                    </a:lnTo>
                    <a:lnTo>
                      <a:pt x="38452" y="15616"/>
                    </a:lnTo>
                    <a:lnTo>
                      <a:pt x="39263" y="15089"/>
                    </a:lnTo>
                    <a:lnTo>
                      <a:pt x="40034" y="14561"/>
                    </a:lnTo>
                    <a:lnTo>
                      <a:pt x="40804" y="13953"/>
                    </a:lnTo>
                    <a:lnTo>
                      <a:pt x="41534" y="13304"/>
                    </a:lnTo>
                    <a:lnTo>
                      <a:pt x="42224" y="12614"/>
                    </a:lnTo>
                    <a:lnTo>
                      <a:pt x="42792" y="11925"/>
                    </a:lnTo>
                    <a:lnTo>
                      <a:pt x="43319" y="11195"/>
                    </a:lnTo>
                    <a:lnTo>
                      <a:pt x="43806" y="10465"/>
                    </a:lnTo>
                    <a:lnTo>
                      <a:pt x="44211" y="9694"/>
                    </a:lnTo>
                    <a:lnTo>
                      <a:pt x="44576" y="8883"/>
                    </a:lnTo>
                    <a:lnTo>
                      <a:pt x="44901" y="8072"/>
                    </a:lnTo>
                    <a:lnTo>
                      <a:pt x="45144" y="7260"/>
                    </a:lnTo>
                    <a:lnTo>
                      <a:pt x="45388" y="6409"/>
                    </a:lnTo>
                    <a:lnTo>
                      <a:pt x="46321" y="2393"/>
                    </a:lnTo>
                    <a:lnTo>
                      <a:pt x="46483" y="1744"/>
                    </a:lnTo>
                    <a:lnTo>
                      <a:pt x="46726" y="852"/>
                    </a:lnTo>
                    <a:lnTo>
                      <a:pt x="47010"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7"/>
              <p:cNvSpPr/>
              <p:nvPr/>
            </p:nvSpPr>
            <p:spPr>
              <a:xfrm>
                <a:off x="5618475" y="3996225"/>
                <a:ext cx="1025200" cy="421850"/>
              </a:xfrm>
              <a:custGeom>
                <a:rect b="b" l="l" r="r" t="t"/>
                <a:pathLst>
                  <a:path extrusionOk="0" h="16874" w="41008">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3327" y="16873"/>
                    </a:lnTo>
                    <a:lnTo>
                      <a:pt x="4179" y="15940"/>
                    </a:lnTo>
                    <a:lnTo>
                      <a:pt x="5031" y="15089"/>
                    </a:lnTo>
                    <a:lnTo>
                      <a:pt x="5882" y="14237"/>
                    </a:lnTo>
                    <a:lnTo>
                      <a:pt x="6775" y="13466"/>
                    </a:lnTo>
                    <a:lnTo>
                      <a:pt x="7708" y="12655"/>
                    </a:lnTo>
                    <a:lnTo>
                      <a:pt x="8640" y="11925"/>
                    </a:lnTo>
                    <a:lnTo>
                      <a:pt x="9614" y="11195"/>
                    </a:lnTo>
                    <a:lnTo>
                      <a:pt x="10628" y="10505"/>
                    </a:lnTo>
                    <a:lnTo>
                      <a:pt x="11642" y="9856"/>
                    </a:lnTo>
                    <a:lnTo>
                      <a:pt x="13183" y="8964"/>
                    </a:lnTo>
                    <a:lnTo>
                      <a:pt x="14765" y="8072"/>
                    </a:lnTo>
                    <a:lnTo>
                      <a:pt x="16347" y="7260"/>
                    </a:lnTo>
                    <a:lnTo>
                      <a:pt x="17929" y="6449"/>
                    </a:lnTo>
                    <a:lnTo>
                      <a:pt x="19592" y="5679"/>
                    </a:lnTo>
                    <a:lnTo>
                      <a:pt x="21214" y="4948"/>
                    </a:lnTo>
                    <a:lnTo>
                      <a:pt x="22228" y="4543"/>
                    </a:lnTo>
                    <a:lnTo>
                      <a:pt x="23242" y="4178"/>
                    </a:lnTo>
                    <a:lnTo>
                      <a:pt x="24540" y="3772"/>
                    </a:lnTo>
                    <a:lnTo>
                      <a:pt x="26812" y="3164"/>
                    </a:lnTo>
                    <a:lnTo>
                      <a:pt x="29083" y="2596"/>
                    </a:lnTo>
                    <a:lnTo>
                      <a:pt x="31354" y="2150"/>
                    </a:lnTo>
                    <a:lnTo>
                      <a:pt x="33666" y="1704"/>
                    </a:lnTo>
                    <a:lnTo>
                      <a:pt x="35816" y="1339"/>
                    </a:lnTo>
                    <a:lnTo>
                      <a:pt x="36871" y="1136"/>
                    </a:lnTo>
                    <a:lnTo>
                      <a:pt x="37925" y="892"/>
                    </a:lnTo>
                    <a:lnTo>
                      <a:pt x="39385" y="487"/>
                    </a:lnTo>
                    <a:lnTo>
                      <a:pt x="40846" y="41"/>
                    </a:lnTo>
                    <a:lnTo>
                      <a:pt x="41008"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7"/>
              <p:cNvSpPr/>
              <p:nvPr/>
            </p:nvSpPr>
            <p:spPr>
              <a:xfrm>
                <a:off x="5618475" y="3996225"/>
                <a:ext cx="1025200" cy="421850"/>
              </a:xfrm>
              <a:custGeom>
                <a:rect b="b" l="l" r="r" t="t"/>
                <a:pathLst>
                  <a:path extrusionOk="0" fill="none" h="16874" w="41008">
                    <a:moveTo>
                      <a:pt x="15008" y="0"/>
                    </a:moveTo>
                    <a:lnTo>
                      <a:pt x="15008" y="0"/>
                    </a:lnTo>
                    <a:lnTo>
                      <a:pt x="14725" y="162"/>
                    </a:lnTo>
                    <a:lnTo>
                      <a:pt x="14725" y="162"/>
                    </a:lnTo>
                    <a:lnTo>
                      <a:pt x="14116" y="568"/>
                    </a:lnTo>
                    <a:lnTo>
                      <a:pt x="13467" y="1014"/>
                    </a:lnTo>
                    <a:lnTo>
                      <a:pt x="12899" y="1460"/>
                    </a:lnTo>
                    <a:lnTo>
                      <a:pt x="12291" y="1947"/>
                    </a:lnTo>
                    <a:lnTo>
                      <a:pt x="11723" y="2434"/>
                    </a:lnTo>
                    <a:lnTo>
                      <a:pt x="11196" y="2961"/>
                    </a:lnTo>
                    <a:lnTo>
                      <a:pt x="10668" y="3529"/>
                    </a:lnTo>
                    <a:lnTo>
                      <a:pt x="10182" y="4097"/>
                    </a:lnTo>
                    <a:lnTo>
                      <a:pt x="10182" y="4097"/>
                    </a:lnTo>
                    <a:lnTo>
                      <a:pt x="9898" y="4462"/>
                    </a:lnTo>
                    <a:lnTo>
                      <a:pt x="9898" y="4462"/>
                    </a:lnTo>
                    <a:lnTo>
                      <a:pt x="8884" y="5679"/>
                    </a:lnTo>
                    <a:lnTo>
                      <a:pt x="7829" y="6895"/>
                    </a:lnTo>
                    <a:lnTo>
                      <a:pt x="7829" y="6895"/>
                    </a:lnTo>
                    <a:lnTo>
                      <a:pt x="5639" y="9207"/>
                    </a:lnTo>
                    <a:lnTo>
                      <a:pt x="5639" y="9207"/>
                    </a:lnTo>
                    <a:lnTo>
                      <a:pt x="4584" y="10343"/>
                    </a:lnTo>
                    <a:lnTo>
                      <a:pt x="3611" y="11519"/>
                    </a:lnTo>
                    <a:lnTo>
                      <a:pt x="2719" y="12736"/>
                    </a:lnTo>
                    <a:lnTo>
                      <a:pt x="1867" y="14034"/>
                    </a:lnTo>
                    <a:lnTo>
                      <a:pt x="1867" y="14034"/>
                    </a:lnTo>
                    <a:lnTo>
                      <a:pt x="1" y="16873"/>
                    </a:lnTo>
                    <a:lnTo>
                      <a:pt x="2800" y="16873"/>
                    </a:lnTo>
                    <a:lnTo>
                      <a:pt x="3327" y="16873"/>
                    </a:lnTo>
                    <a:lnTo>
                      <a:pt x="3327" y="16873"/>
                    </a:lnTo>
                    <a:lnTo>
                      <a:pt x="4179" y="15940"/>
                    </a:lnTo>
                    <a:lnTo>
                      <a:pt x="4179" y="15940"/>
                    </a:lnTo>
                    <a:lnTo>
                      <a:pt x="5031" y="15089"/>
                    </a:lnTo>
                    <a:lnTo>
                      <a:pt x="5882" y="14237"/>
                    </a:lnTo>
                    <a:lnTo>
                      <a:pt x="6775" y="13466"/>
                    </a:lnTo>
                    <a:lnTo>
                      <a:pt x="7708" y="12655"/>
                    </a:lnTo>
                    <a:lnTo>
                      <a:pt x="8640" y="11925"/>
                    </a:lnTo>
                    <a:lnTo>
                      <a:pt x="9614" y="11195"/>
                    </a:lnTo>
                    <a:lnTo>
                      <a:pt x="10628" y="10505"/>
                    </a:lnTo>
                    <a:lnTo>
                      <a:pt x="11642" y="9856"/>
                    </a:lnTo>
                    <a:lnTo>
                      <a:pt x="11642" y="9856"/>
                    </a:lnTo>
                    <a:lnTo>
                      <a:pt x="13183" y="8964"/>
                    </a:lnTo>
                    <a:lnTo>
                      <a:pt x="14765" y="8072"/>
                    </a:lnTo>
                    <a:lnTo>
                      <a:pt x="16347" y="7260"/>
                    </a:lnTo>
                    <a:lnTo>
                      <a:pt x="17929" y="6449"/>
                    </a:lnTo>
                    <a:lnTo>
                      <a:pt x="17929" y="6449"/>
                    </a:lnTo>
                    <a:lnTo>
                      <a:pt x="19592" y="5679"/>
                    </a:lnTo>
                    <a:lnTo>
                      <a:pt x="21214" y="4948"/>
                    </a:lnTo>
                    <a:lnTo>
                      <a:pt x="21214" y="4948"/>
                    </a:lnTo>
                    <a:lnTo>
                      <a:pt x="22228" y="4543"/>
                    </a:lnTo>
                    <a:lnTo>
                      <a:pt x="23242" y="4178"/>
                    </a:lnTo>
                    <a:lnTo>
                      <a:pt x="23242" y="4178"/>
                    </a:lnTo>
                    <a:lnTo>
                      <a:pt x="24540" y="3772"/>
                    </a:lnTo>
                    <a:lnTo>
                      <a:pt x="24540" y="3772"/>
                    </a:lnTo>
                    <a:lnTo>
                      <a:pt x="26812" y="3164"/>
                    </a:lnTo>
                    <a:lnTo>
                      <a:pt x="29083" y="2596"/>
                    </a:lnTo>
                    <a:lnTo>
                      <a:pt x="31354" y="2150"/>
                    </a:lnTo>
                    <a:lnTo>
                      <a:pt x="33666" y="1704"/>
                    </a:lnTo>
                    <a:lnTo>
                      <a:pt x="33666" y="1704"/>
                    </a:lnTo>
                    <a:lnTo>
                      <a:pt x="35816" y="1339"/>
                    </a:lnTo>
                    <a:lnTo>
                      <a:pt x="35816" y="1339"/>
                    </a:lnTo>
                    <a:lnTo>
                      <a:pt x="36871" y="1136"/>
                    </a:lnTo>
                    <a:lnTo>
                      <a:pt x="37925" y="892"/>
                    </a:lnTo>
                    <a:lnTo>
                      <a:pt x="37925" y="892"/>
                    </a:lnTo>
                    <a:lnTo>
                      <a:pt x="39385" y="487"/>
                    </a:lnTo>
                    <a:lnTo>
                      <a:pt x="40846" y="41"/>
                    </a:lnTo>
                    <a:lnTo>
                      <a:pt x="40846" y="41"/>
                    </a:lnTo>
                    <a:lnTo>
                      <a:pt x="41008" y="0"/>
                    </a:lnTo>
                    <a:lnTo>
                      <a:pt x="15008"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7"/>
              <p:cNvSpPr/>
              <p:nvPr/>
            </p:nvSpPr>
            <p:spPr>
              <a:xfrm>
                <a:off x="4071100" y="3996225"/>
                <a:ext cx="1073875" cy="395475"/>
              </a:xfrm>
              <a:custGeom>
                <a:rect b="b" l="l" r="r" t="t"/>
                <a:pathLst>
                  <a:path extrusionOk="0" h="15819" w="42955">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819"/>
                    </a:lnTo>
                    <a:lnTo>
                      <a:pt x="1663" y="14926"/>
                    </a:lnTo>
                    <a:lnTo>
                      <a:pt x="2434" y="14075"/>
                    </a:lnTo>
                    <a:lnTo>
                      <a:pt x="3245" y="13263"/>
                    </a:lnTo>
                    <a:lnTo>
                      <a:pt x="4138" y="12452"/>
                    </a:lnTo>
                    <a:lnTo>
                      <a:pt x="4665" y="12006"/>
                    </a:lnTo>
                    <a:lnTo>
                      <a:pt x="5233" y="11600"/>
                    </a:lnTo>
                    <a:lnTo>
                      <a:pt x="6409" y="10830"/>
                    </a:lnTo>
                    <a:lnTo>
                      <a:pt x="7585" y="10100"/>
                    </a:lnTo>
                    <a:lnTo>
                      <a:pt x="8802" y="9491"/>
                    </a:lnTo>
                    <a:lnTo>
                      <a:pt x="10100" y="8964"/>
                    </a:lnTo>
                    <a:lnTo>
                      <a:pt x="11398" y="8518"/>
                    </a:lnTo>
                    <a:lnTo>
                      <a:pt x="12777" y="8112"/>
                    </a:lnTo>
                    <a:lnTo>
                      <a:pt x="14156" y="7788"/>
                    </a:lnTo>
                    <a:lnTo>
                      <a:pt x="15251" y="7625"/>
                    </a:lnTo>
                    <a:lnTo>
                      <a:pt x="16346" y="7544"/>
                    </a:lnTo>
                    <a:lnTo>
                      <a:pt x="17644" y="7544"/>
                    </a:lnTo>
                    <a:lnTo>
                      <a:pt x="18537" y="7585"/>
                    </a:lnTo>
                    <a:lnTo>
                      <a:pt x="19388" y="7625"/>
                    </a:lnTo>
                    <a:lnTo>
                      <a:pt x="21173" y="7828"/>
                    </a:lnTo>
                    <a:lnTo>
                      <a:pt x="22147" y="7991"/>
                    </a:lnTo>
                    <a:lnTo>
                      <a:pt x="23120" y="8193"/>
                    </a:lnTo>
                    <a:lnTo>
                      <a:pt x="24093" y="8396"/>
                    </a:lnTo>
                    <a:lnTo>
                      <a:pt x="25067" y="8558"/>
                    </a:lnTo>
                    <a:lnTo>
                      <a:pt x="26770" y="8761"/>
                    </a:lnTo>
                    <a:lnTo>
                      <a:pt x="28515" y="8964"/>
                    </a:lnTo>
                    <a:lnTo>
                      <a:pt x="29650" y="9167"/>
                    </a:lnTo>
                    <a:lnTo>
                      <a:pt x="30502" y="9329"/>
                    </a:lnTo>
                    <a:lnTo>
                      <a:pt x="31354" y="9451"/>
                    </a:lnTo>
                    <a:lnTo>
                      <a:pt x="32611" y="9451"/>
                    </a:lnTo>
                    <a:lnTo>
                      <a:pt x="33057" y="9370"/>
                    </a:lnTo>
                    <a:lnTo>
                      <a:pt x="33666" y="9288"/>
                    </a:lnTo>
                    <a:lnTo>
                      <a:pt x="34234" y="9167"/>
                    </a:lnTo>
                    <a:lnTo>
                      <a:pt x="34801" y="9005"/>
                    </a:lnTo>
                    <a:lnTo>
                      <a:pt x="35369" y="8802"/>
                    </a:lnTo>
                    <a:lnTo>
                      <a:pt x="35897" y="8599"/>
                    </a:lnTo>
                    <a:lnTo>
                      <a:pt x="36424" y="8356"/>
                    </a:lnTo>
                    <a:lnTo>
                      <a:pt x="36911" y="8112"/>
                    </a:lnTo>
                    <a:lnTo>
                      <a:pt x="37397" y="7788"/>
                    </a:lnTo>
                    <a:lnTo>
                      <a:pt x="37843" y="7504"/>
                    </a:lnTo>
                    <a:lnTo>
                      <a:pt x="38290" y="7139"/>
                    </a:lnTo>
                    <a:lnTo>
                      <a:pt x="38736" y="6814"/>
                    </a:lnTo>
                    <a:lnTo>
                      <a:pt x="39141" y="6409"/>
                    </a:lnTo>
                    <a:lnTo>
                      <a:pt x="39547" y="6003"/>
                    </a:lnTo>
                    <a:lnTo>
                      <a:pt x="39912" y="5597"/>
                    </a:lnTo>
                    <a:lnTo>
                      <a:pt x="40277" y="5151"/>
                    </a:lnTo>
                    <a:lnTo>
                      <a:pt x="40642" y="4665"/>
                    </a:lnTo>
                    <a:lnTo>
                      <a:pt x="41251" y="3732"/>
                    </a:lnTo>
                    <a:lnTo>
                      <a:pt x="41737" y="2839"/>
                    </a:lnTo>
                    <a:lnTo>
                      <a:pt x="42183" y="1906"/>
                    </a:lnTo>
                    <a:lnTo>
                      <a:pt x="42589" y="974"/>
                    </a:lnTo>
                    <a:lnTo>
                      <a:pt x="4295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7"/>
              <p:cNvSpPr/>
              <p:nvPr/>
            </p:nvSpPr>
            <p:spPr>
              <a:xfrm>
                <a:off x="5561700" y="3996225"/>
                <a:ext cx="432000" cy="421850"/>
              </a:xfrm>
              <a:custGeom>
                <a:rect b="b" l="l" r="r" t="t"/>
                <a:pathLst>
                  <a:path extrusionOk="0" h="16874" w="17280">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2272" y="16873"/>
                    </a:lnTo>
                    <a:lnTo>
                      <a:pt x="4138" y="14034"/>
                    </a:lnTo>
                    <a:lnTo>
                      <a:pt x="4990" y="12736"/>
                    </a:lnTo>
                    <a:lnTo>
                      <a:pt x="5882" y="11519"/>
                    </a:lnTo>
                    <a:lnTo>
                      <a:pt x="6855" y="10343"/>
                    </a:lnTo>
                    <a:lnTo>
                      <a:pt x="7910" y="9207"/>
                    </a:lnTo>
                    <a:lnTo>
                      <a:pt x="10100" y="6895"/>
                    </a:lnTo>
                    <a:lnTo>
                      <a:pt x="11155" y="5679"/>
                    </a:lnTo>
                    <a:lnTo>
                      <a:pt x="12169" y="4462"/>
                    </a:lnTo>
                    <a:lnTo>
                      <a:pt x="12453" y="4097"/>
                    </a:lnTo>
                    <a:lnTo>
                      <a:pt x="12939" y="3529"/>
                    </a:lnTo>
                    <a:lnTo>
                      <a:pt x="13467" y="2961"/>
                    </a:lnTo>
                    <a:lnTo>
                      <a:pt x="13994" y="2434"/>
                    </a:lnTo>
                    <a:lnTo>
                      <a:pt x="14562" y="1947"/>
                    </a:lnTo>
                    <a:lnTo>
                      <a:pt x="15170" y="1460"/>
                    </a:lnTo>
                    <a:lnTo>
                      <a:pt x="15738" y="1014"/>
                    </a:lnTo>
                    <a:lnTo>
                      <a:pt x="16387" y="568"/>
                    </a:lnTo>
                    <a:lnTo>
                      <a:pt x="16996" y="162"/>
                    </a:lnTo>
                    <a:lnTo>
                      <a:pt x="17279"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p:nvPr/>
            </p:nvSpPr>
            <p:spPr>
              <a:xfrm>
                <a:off x="5561700" y="3996225"/>
                <a:ext cx="432000" cy="421850"/>
              </a:xfrm>
              <a:custGeom>
                <a:rect b="b" l="l" r="r" t="t"/>
                <a:pathLst>
                  <a:path extrusionOk="0" fill="none" h="16874" w="17280">
                    <a:moveTo>
                      <a:pt x="8559" y="0"/>
                    </a:moveTo>
                    <a:lnTo>
                      <a:pt x="8559" y="0"/>
                    </a:lnTo>
                    <a:lnTo>
                      <a:pt x="7748" y="1257"/>
                    </a:lnTo>
                    <a:lnTo>
                      <a:pt x="7748" y="1257"/>
                    </a:lnTo>
                    <a:lnTo>
                      <a:pt x="7504" y="1623"/>
                    </a:lnTo>
                    <a:lnTo>
                      <a:pt x="7504" y="1623"/>
                    </a:lnTo>
                    <a:lnTo>
                      <a:pt x="7180" y="2312"/>
                    </a:lnTo>
                    <a:lnTo>
                      <a:pt x="6855" y="3002"/>
                    </a:lnTo>
                    <a:lnTo>
                      <a:pt x="6247" y="4381"/>
                    </a:lnTo>
                    <a:lnTo>
                      <a:pt x="6247" y="4381"/>
                    </a:lnTo>
                    <a:lnTo>
                      <a:pt x="6004" y="4908"/>
                    </a:lnTo>
                    <a:lnTo>
                      <a:pt x="6004" y="4908"/>
                    </a:lnTo>
                    <a:lnTo>
                      <a:pt x="5639" y="5679"/>
                    </a:lnTo>
                    <a:lnTo>
                      <a:pt x="5192" y="6449"/>
                    </a:lnTo>
                    <a:lnTo>
                      <a:pt x="5192" y="6449"/>
                    </a:lnTo>
                    <a:lnTo>
                      <a:pt x="4827" y="7058"/>
                    </a:lnTo>
                    <a:lnTo>
                      <a:pt x="4543" y="7707"/>
                    </a:lnTo>
                    <a:lnTo>
                      <a:pt x="4543" y="7707"/>
                    </a:lnTo>
                    <a:lnTo>
                      <a:pt x="4300" y="8234"/>
                    </a:lnTo>
                    <a:lnTo>
                      <a:pt x="4097" y="8802"/>
                    </a:lnTo>
                    <a:lnTo>
                      <a:pt x="3732" y="9897"/>
                    </a:lnTo>
                    <a:lnTo>
                      <a:pt x="3732" y="9897"/>
                    </a:lnTo>
                    <a:lnTo>
                      <a:pt x="3408" y="10911"/>
                    </a:lnTo>
                    <a:lnTo>
                      <a:pt x="3043" y="11925"/>
                    </a:lnTo>
                    <a:lnTo>
                      <a:pt x="2596" y="12858"/>
                    </a:lnTo>
                    <a:lnTo>
                      <a:pt x="2110" y="13791"/>
                    </a:lnTo>
                    <a:lnTo>
                      <a:pt x="2110" y="13791"/>
                    </a:lnTo>
                    <a:lnTo>
                      <a:pt x="1745" y="14399"/>
                    </a:lnTo>
                    <a:lnTo>
                      <a:pt x="1339" y="14967"/>
                    </a:lnTo>
                    <a:lnTo>
                      <a:pt x="1339" y="14967"/>
                    </a:lnTo>
                    <a:lnTo>
                      <a:pt x="1" y="16873"/>
                    </a:lnTo>
                    <a:lnTo>
                      <a:pt x="1745" y="16873"/>
                    </a:lnTo>
                    <a:lnTo>
                      <a:pt x="2272" y="16873"/>
                    </a:lnTo>
                    <a:lnTo>
                      <a:pt x="2272" y="16873"/>
                    </a:lnTo>
                    <a:lnTo>
                      <a:pt x="4138" y="14034"/>
                    </a:lnTo>
                    <a:lnTo>
                      <a:pt x="4138" y="14034"/>
                    </a:lnTo>
                    <a:lnTo>
                      <a:pt x="4990" y="12736"/>
                    </a:lnTo>
                    <a:lnTo>
                      <a:pt x="5882" y="11519"/>
                    </a:lnTo>
                    <a:lnTo>
                      <a:pt x="6855" y="10343"/>
                    </a:lnTo>
                    <a:lnTo>
                      <a:pt x="7910" y="9207"/>
                    </a:lnTo>
                    <a:lnTo>
                      <a:pt x="7910" y="9207"/>
                    </a:lnTo>
                    <a:lnTo>
                      <a:pt x="10100" y="6895"/>
                    </a:lnTo>
                    <a:lnTo>
                      <a:pt x="10100" y="6895"/>
                    </a:lnTo>
                    <a:lnTo>
                      <a:pt x="11155" y="5679"/>
                    </a:lnTo>
                    <a:lnTo>
                      <a:pt x="12169" y="4462"/>
                    </a:lnTo>
                    <a:lnTo>
                      <a:pt x="12169" y="4462"/>
                    </a:lnTo>
                    <a:lnTo>
                      <a:pt x="12453" y="4097"/>
                    </a:lnTo>
                    <a:lnTo>
                      <a:pt x="12453" y="4097"/>
                    </a:lnTo>
                    <a:lnTo>
                      <a:pt x="12939" y="3529"/>
                    </a:lnTo>
                    <a:lnTo>
                      <a:pt x="13467" y="2961"/>
                    </a:lnTo>
                    <a:lnTo>
                      <a:pt x="13994" y="2434"/>
                    </a:lnTo>
                    <a:lnTo>
                      <a:pt x="14562" y="1947"/>
                    </a:lnTo>
                    <a:lnTo>
                      <a:pt x="15170" y="1460"/>
                    </a:lnTo>
                    <a:lnTo>
                      <a:pt x="15738" y="1014"/>
                    </a:lnTo>
                    <a:lnTo>
                      <a:pt x="16387" y="568"/>
                    </a:lnTo>
                    <a:lnTo>
                      <a:pt x="16996" y="162"/>
                    </a:lnTo>
                    <a:lnTo>
                      <a:pt x="16996" y="162"/>
                    </a:lnTo>
                    <a:lnTo>
                      <a:pt x="17279" y="0"/>
                    </a:lnTo>
                    <a:lnTo>
                      <a:pt x="8559"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7"/>
              <p:cNvSpPr/>
              <p:nvPr/>
            </p:nvSpPr>
            <p:spPr>
              <a:xfrm>
                <a:off x="4067050" y="3996225"/>
                <a:ext cx="985650" cy="357950"/>
              </a:xfrm>
              <a:custGeom>
                <a:rect b="b" l="l" r="r" t="t"/>
                <a:pathLst>
                  <a:path extrusionOk="0" h="14318" w="39426">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81" y="13993"/>
                    </a:lnTo>
                    <a:lnTo>
                      <a:pt x="162" y="14318"/>
                    </a:lnTo>
                    <a:lnTo>
                      <a:pt x="609" y="13466"/>
                    </a:lnTo>
                    <a:lnTo>
                      <a:pt x="1014" y="12655"/>
                    </a:lnTo>
                    <a:lnTo>
                      <a:pt x="1420" y="11884"/>
                    </a:lnTo>
                    <a:lnTo>
                      <a:pt x="1866" y="11114"/>
                    </a:lnTo>
                    <a:lnTo>
                      <a:pt x="2353" y="10384"/>
                    </a:lnTo>
                    <a:lnTo>
                      <a:pt x="2880" y="9694"/>
                    </a:lnTo>
                    <a:lnTo>
                      <a:pt x="3448" y="9005"/>
                    </a:lnTo>
                    <a:lnTo>
                      <a:pt x="4016" y="8315"/>
                    </a:lnTo>
                    <a:lnTo>
                      <a:pt x="4665" y="7707"/>
                    </a:lnTo>
                    <a:lnTo>
                      <a:pt x="5354" y="7017"/>
                    </a:lnTo>
                    <a:lnTo>
                      <a:pt x="6084" y="6409"/>
                    </a:lnTo>
                    <a:lnTo>
                      <a:pt x="6855" y="5800"/>
                    </a:lnTo>
                    <a:lnTo>
                      <a:pt x="7666" y="5232"/>
                    </a:lnTo>
                    <a:lnTo>
                      <a:pt x="8153" y="4948"/>
                    </a:lnTo>
                    <a:lnTo>
                      <a:pt x="8761" y="4624"/>
                    </a:lnTo>
                    <a:lnTo>
                      <a:pt x="9410" y="4381"/>
                    </a:lnTo>
                    <a:lnTo>
                      <a:pt x="10100" y="4097"/>
                    </a:lnTo>
                    <a:lnTo>
                      <a:pt x="10749" y="3894"/>
                    </a:lnTo>
                    <a:lnTo>
                      <a:pt x="12087" y="3488"/>
                    </a:lnTo>
                    <a:lnTo>
                      <a:pt x="13466" y="3123"/>
                    </a:lnTo>
                    <a:lnTo>
                      <a:pt x="14156" y="3002"/>
                    </a:lnTo>
                    <a:lnTo>
                      <a:pt x="14845" y="2920"/>
                    </a:lnTo>
                    <a:lnTo>
                      <a:pt x="15900" y="2920"/>
                    </a:lnTo>
                    <a:lnTo>
                      <a:pt x="16265" y="3002"/>
                    </a:lnTo>
                    <a:lnTo>
                      <a:pt x="17603" y="3285"/>
                    </a:lnTo>
                    <a:lnTo>
                      <a:pt x="18901" y="3651"/>
                    </a:lnTo>
                    <a:lnTo>
                      <a:pt x="21538" y="4381"/>
                    </a:lnTo>
                    <a:lnTo>
                      <a:pt x="22633" y="4705"/>
                    </a:lnTo>
                    <a:lnTo>
                      <a:pt x="23728" y="5070"/>
                    </a:lnTo>
                    <a:lnTo>
                      <a:pt x="24823" y="5395"/>
                    </a:lnTo>
                    <a:lnTo>
                      <a:pt x="25391" y="5516"/>
                    </a:lnTo>
                    <a:lnTo>
                      <a:pt x="25959" y="5638"/>
                    </a:lnTo>
                    <a:lnTo>
                      <a:pt x="27257" y="5881"/>
                    </a:lnTo>
                    <a:lnTo>
                      <a:pt x="28555" y="6044"/>
                    </a:lnTo>
                    <a:lnTo>
                      <a:pt x="29204" y="6084"/>
                    </a:lnTo>
                    <a:lnTo>
                      <a:pt x="29853" y="6125"/>
                    </a:lnTo>
                    <a:lnTo>
                      <a:pt x="30502" y="6084"/>
                    </a:lnTo>
                    <a:lnTo>
                      <a:pt x="31151" y="6003"/>
                    </a:lnTo>
                    <a:lnTo>
                      <a:pt x="31921" y="5881"/>
                    </a:lnTo>
                    <a:lnTo>
                      <a:pt x="32692" y="5719"/>
                    </a:lnTo>
                    <a:lnTo>
                      <a:pt x="33422" y="5516"/>
                    </a:lnTo>
                    <a:lnTo>
                      <a:pt x="34152" y="5273"/>
                    </a:lnTo>
                    <a:lnTo>
                      <a:pt x="34598" y="5030"/>
                    </a:lnTo>
                    <a:lnTo>
                      <a:pt x="34801" y="4948"/>
                    </a:lnTo>
                    <a:lnTo>
                      <a:pt x="35572" y="4462"/>
                    </a:lnTo>
                    <a:lnTo>
                      <a:pt x="36261" y="3934"/>
                    </a:lnTo>
                    <a:lnTo>
                      <a:pt x="36951" y="3367"/>
                    </a:lnTo>
                    <a:lnTo>
                      <a:pt x="37559" y="2758"/>
                    </a:lnTo>
                    <a:lnTo>
                      <a:pt x="38087" y="2109"/>
                    </a:lnTo>
                    <a:lnTo>
                      <a:pt x="38614" y="1460"/>
                    </a:lnTo>
                    <a:lnTo>
                      <a:pt x="39060" y="730"/>
                    </a:lnTo>
                    <a:lnTo>
                      <a:pt x="39425"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7"/>
              <p:cNvSpPr/>
              <p:nvPr/>
            </p:nvSpPr>
            <p:spPr>
              <a:xfrm>
                <a:off x="4067050" y="3996225"/>
                <a:ext cx="985650" cy="357950"/>
              </a:xfrm>
              <a:custGeom>
                <a:rect b="b" l="l" r="r" t="t"/>
                <a:pathLst>
                  <a:path extrusionOk="0" fill="none" h="14318" w="39426">
                    <a:moveTo>
                      <a:pt x="34477" y="0"/>
                    </a:moveTo>
                    <a:lnTo>
                      <a:pt x="34477" y="0"/>
                    </a:lnTo>
                    <a:lnTo>
                      <a:pt x="33828" y="690"/>
                    </a:lnTo>
                    <a:lnTo>
                      <a:pt x="33179" y="1298"/>
                    </a:lnTo>
                    <a:lnTo>
                      <a:pt x="32449" y="1866"/>
                    </a:lnTo>
                    <a:lnTo>
                      <a:pt x="32043" y="2109"/>
                    </a:lnTo>
                    <a:lnTo>
                      <a:pt x="31637" y="2353"/>
                    </a:lnTo>
                    <a:lnTo>
                      <a:pt x="31637" y="2353"/>
                    </a:lnTo>
                    <a:lnTo>
                      <a:pt x="30989" y="2677"/>
                    </a:lnTo>
                    <a:lnTo>
                      <a:pt x="30989" y="2677"/>
                    </a:lnTo>
                    <a:lnTo>
                      <a:pt x="30664" y="2839"/>
                    </a:lnTo>
                    <a:lnTo>
                      <a:pt x="30664" y="2839"/>
                    </a:lnTo>
                    <a:lnTo>
                      <a:pt x="30137" y="3002"/>
                    </a:lnTo>
                    <a:lnTo>
                      <a:pt x="29609" y="3123"/>
                    </a:lnTo>
                    <a:lnTo>
                      <a:pt x="29082" y="3245"/>
                    </a:lnTo>
                    <a:lnTo>
                      <a:pt x="28555" y="3326"/>
                    </a:lnTo>
                    <a:lnTo>
                      <a:pt x="28028" y="3367"/>
                    </a:lnTo>
                    <a:lnTo>
                      <a:pt x="27500" y="3367"/>
                    </a:lnTo>
                    <a:lnTo>
                      <a:pt x="26405" y="3326"/>
                    </a:lnTo>
                    <a:lnTo>
                      <a:pt x="26405" y="3326"/>
                    </a:lnTo>
                    <a:lnTo>
                      <a:pt x="25432" y="3204"/>
                    </a:lnTo>
                    <a:lnTo>
                      <a:pt x="24499" y="3042"/>
                    </a:lnTo>
                    <a:lnTo>
                      <a:pt x="23606" y="2799"/>
                    </a:lnTo>
                    <a:lnTo>
                      <a:pt x="22714" y="2515"/>
                    </a:lnTo>
                    <a:lnTo>
                      <a:pt x="21822" y="2150"/>
                    </a:lnTo>
                    <a:lnTo>
                      <a:pt x="20970" y="1785"/>
                    </a:lnTo>
                    <a:lnTo>
                      <a:pt x="20159" y="1339"/>
                    </a:lnTo>
                    <a:lnTo>
                      <a:pt x="19307" y="852"/>
                    </a:lnTo>
                    <a:lnTo>
                      <a:pt x="19307" y="852"/>
                    </a:lnTo>
                    <a:lnTo>
                      <a:pt x="17928" y="0"/>
                    </a:lnTo>
                    <a:lnTo>
                      <a:pt x="6612" y="0"/>
                    </a:lnTo>
                    <a:lnTo>
                      <a:pt x="6612" y="0"/>
                    </a:lnTo>
                    <a:lnTo>
                      <a:pt x="5760" y="527"/>
                    </a:lnTo>
                    <a:lnTo>
                      <a:pt x="4949" y="1136"/>
                    </a:lnTo>
                    <a:lnTo>
                      <a:pt x="4949" y="1136"/>
                    </a:lnTo>
                    <a:lnTo>
                      <a:pt x="4543" y="1501"/>
                    </a:lnTo>
                    <a:lnTo>
                      <a:pt x="4137" y="1866"/>
                    </a:lnTo>
                    <a:lnTo>
                      <a:pt x="3448" y="2637"/>
                    </a:lnTo>
                    <a:lnTo>
                      <a:pt x="2758" y="3448"/>
                    </a:lnTo>
                    <a:lnTo>
                      <a:pt x="2109" y="4259"/>
                    </a:lnTo>
                    <a:lnTo>
                      <a:pt x="2109" y="4259"/>
                    </a:lnTo>
                    <a:lnTo>
                      <a:pt x="1541" y="5030"/>
                    </a:lnTo>
                    <a:lnTo>
                      <a:pt x="1014" y="5800"/>
                    </a:lnTo>
                    <a:lnTo>
                      <a:pt x="487" y="6571"/>
                    </a:lnTo>
                    <a:lnTo>
                      <a:pt x="0" y="7342"/>
                    </a:lnTo>
                    <a:lnTo>
                      <a:pt x="0" y="13547"/>
                    </a:lnTo>
                    <a:lnTo>
                      <a:pt x="0" y="13547"/>
                    </a:lnTo>
                    <a:lnTo>
                      <a:pt x="41" y="13669"/>
                    </a:lnTo>
                    <a:lnTo>
                      <a:pt x="41" y="13669"/>
                    </a:lnTo>
                    <a:lnTo>
                      <a:pt x="81" y="13993"/>
                    </a:lnTo>
                    <a:lnTo>
                      <a:pt x="162" y="14318"/>
                    </a:lnTo>
                    <a:lnTo>
                      <a:pt x="162" y="14318"/>
                    </a:lnTo>
                    <a:lnTo>
                      <a:pt x="609" y="13466"/>
                    </a:lnTo>
                    <a:lnTo>
                      <a:pt x="609" y="13466"/>
                    </a:lnTo>
                    <a:lnTo>
                      <a:pt x="1014" y="12655"/>
                    </a:lnTo>
                    <a:lnTo>
                      <a:pt x="1420" y="11884"/>
                    </a:lnTo>
                    <a:lnTo>
                      <a:pt x="1866" y="11114"/>
                    </a:lnTo>
                    <a:lnTo>
                      <a:pt x="2353" y="10384"/>
                    </a:lnTo>
                    <a:lnTo>
                      <a:pt x="2880" y="9694"/>
                    </a:lnTo>
                    <a:lnTo>
                      <a:pt x="3448" y="9005"/>
                    </a:lnTo>
                    <a:lnTo>
                      <a:pt x="4016" y="8315"/>
                    </a:lnTo>
                    <a:lnTo>
                      <a:pt x="4665" y="7707"/>
                    </a:lnTo>
                    <a:lnTo>
                      <a:pt x="4665" y="7707"/>
                    </a:lnTo>
                    <a:lnTo>
                      <a:pt x="5354" y="7017"/>
                    </a:lnTo>
                    <a:lnTo>
                      <a:pt x="6084" y="6409"/>
                    </a:lnTo>
                    <a:lnTo>
                      <a:pt x="6855" y="5800"/>
                    </a:lnTo>
                    <a:lnTo>
                      <a:pt x="7666" y="5232"/>
                    </a:lnTo>
                    <a:lnTo>
                      <a:pt x="7666" y="5232"/>
                    </a:lnTo>
                    <a:lnTo>
                      <a:pt x="8153" y="4948"/>
                    </a:lnTo>
                    <a:lnTo>
                      <a:pt x="8153" y="4948"/>
                    </a:lnTo>
                    <a:lnTo>
                      <a:pt x="8761" y="4624"/>
                    </a:lnTo>
                    <a:lnTo>
                      <a:pt x="9410" y="4381"/>
                    </a:lnTo>
                    <a:lnTo>
                      <a:pt x="10100" y="4097"/>
                    </a:lnTo>
                    <a:lnTo>
                      <a:pt x="10749" y="3894"/>
                    </a:lnTo>
                    <a:lnTo>
                      <a:pt x="12087" y="3488"/>
                    </a:lnTo>
                    <a:lnTo>
                      <a:pt x="13466" y="3123"/>
                    </a:lnTo>
                    <a:lnTo>
                      <a:pt x="13466" y="3123"/>
                    </a:lnTo>
                    <a:lnTo>
                      <a:pt x="14156" y="3002"/>
                    </a:lnTo>
                    <a:lnTo>
                      <a:pt x="14845" y="2920"/>
                    </a:lnTo>
                    <a:lnTo>
                      <a:pt x="15535" y="2920"/>
                    </a:lnTo>
                    <a:lnTo>
                      <a:pt x="15900" y="2920"/>
                    </a:lnTo>
                    <a:lnTo>
                      <a:pt x="16265" y="3002"/>
                    </a:lnTo>
                    <a:lnTo>
                      <a:pt x="16265" y="3002"/>
                    </a:lnTo>
                    <a:lnTo>
                      <a:pt x="17603" y="3285"/>
                    </a:lnTo>
                    <a:lnTo>
                      <a:pt x="18901" y="3651"/>
                    </a:lnTo>
                    <a:lnTo>
                      <a:pt x="21538" y="4381"/>
                    </a:lnTo>
                    <a:lnTo>
                      <a:pt x="21538" y="4381"/>
                    </a:lnTo>
                    <a:lnTo>
                      <a:pt x="22633" y="4705"/>
                    </a:lnTo>
                    <a:lnTo>
                      <a:pt x="23728" y="5070"/>
                    </a:lnTo>
                    <a:lnTo>
                      <a:pt x="24823" y="5395"/>
                    </a:lnTo>
                    <a:lnTo>
                      <a:pt x="25391" y="5516"/>
                    </a:lnTo>
                    <a:lnTo>
                      <a:pt x="25959" y="5638"/>
                    </a:lnTo>
                    <a:lnTo>
                      <a:pt x="25959" y="5638"/>
                    </a:lnTo>
                    <a:lnTo>
                      <a:pt x="27257" y="5881"/>
                    </a:lnTo>
                    <a:lnTo>
                      <a:pt x="28555" y="6044"/>
                    </a:lnTo>
                    <a:lnTo>
                      <a:pt x="29204" y="6084"/>
                    </a:lnTo>
                    <a:lnTo>
                      <a:pt x="29853" y="6125"/>
                    </a:lnTo>
                    <a:lnTo>
                      <a:pt x="30502" y="6084"/>
                    </a:lnTo>
                    <a:lnTo>
                      <a:pt x="31151" y="6003"/>
                    </a:lnTo>
                    <a:lnTo>
                      <a:pt x="31151" y="6003"/>
                    </a:lnTo>
                    <a:lnTo>
                      <a:pt x="31921" y="5881"/>
                    </a:lnTo>
                    <a:lnTo>
                      <a:pt x="32692" y="5719"/>
                    </a:lnTo>
                    <a:lnTo>
                      <a:pt x="33422" y="5516"/>
                    </a:lnTo>
                    <a:lnTo>
                      <a:pt x="34152" y="5273"/>
                    </a:lnTo>
                    <a:lnTo>
                      <a:pt x="34152" y="5273"/>
                    </a:lnTo>
                    <a:lnTo>
                      <a:pt x="34598" y="5030"/>
                    </a:lnTo>
                    <a:lnTo>
                      <a:pt x="34598" y="5030"/>
                    </a:lnTo>
                    <a:lnTo>
                      <a:pt x="34801" y="4948"/>
                    </a:lnTo>
                    <a:lnTo>
                      <a:pt x="34801" y="4948"/>
                    </a:lnTo>
                    <a:lnTo>
                      <a:pt x="35572" y="4462"/>
                    </a:lnTo>
                    <a:lnTo>
                      <a:pt x="36261" y="3934"/>
                    </a:lnTo>
                    <a:lnTo>
                      <a:pt x="36951" y="3367"/>
                    </a:lnTo>
                    <a:lnTo>
                      <a:pt x="37559" y="2758"/>
                    </a:lnTo>
                    <a:lnTo>
                      <a:pt x="38087" y="2109"/>
                    </a:lnTo>
                    <a:lnTo>
                      <a:pt x="38614" y="1460"/>
                    </a:lnTo>
                    <a:lnTo>
                      <a:pt x="39060" y="730"/>
                    </a:lnTo>
                    <a:lnTo>
                      <a:pt x="39425" y="0"/>
                    </a:lnTo>
                    <a:lnTo>
                      <a:pt x="38979" y="0"/>
                    </a:lnTo>
                    <a:lnTo>
                      <a:pt x="34477"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7"/>
              <p:cNvSpPr/>
              <p:nvPr/>
            </p:nvSpPr>
            <p:spPr>
              <a:xfrm>
                <a:off x="5701625" y="3996225"/>
                <a:ext cx="1278700" cy="421850"/>
              </a:xfrm>
              <a:custGeom>
                <a:rect b="b" l="l" r="r" t="t"/>
                <a:pathLst>
                  <a:path extrusionOk="0" h="16874" w="51148">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625" y="16873"/>
                    </a:lnTo>
                    <a:lnTo>
                      <a:pt x="5314" y="16143"/>
                    </a:lnTo>
                    <a:lnTo>
                      <a:pt x="6045" y="15454"/>
                    </a:lnTo>
                    <a:lnTo>
                      <a:pt x="6815" y="14764"/>
                    </a:lnTo>
                    <a:lnTo>
                      <a:pt x="7586" y="14115"/>
                    </a:lnTo>
                    <a:lnTo>
                      <a:pt x="8235" y="13628"/>
                    </a:lnTo>
                    <a:lnTo>
                      <a:pt x="8884" y="13142"/>
                    </a:lnTo>
                    <a:lnTo>
                      <a:pt x="9573" y="12696"/>
                    </a:lnTo>
                    <a:lnTo>
                      <a:pt x="10263" y="12249"/>
                    </a:lnTo>
                    <a:lnTo>
                      <a:pt x="10993" y="11844"/>
                    </a:lnTo>
                    <a:lnTo>
                      <a:pt x="11723" y="11438"/>
                    </a:lnTo>
                    <a:lnTo>
                      <a:pt x="12494" y="11073"/>
                    </a:lnTo>
                    <a:lnTo>
                      <a:pt x="13629" y="10505"/>
                    </a:lnTo>
                    <a:lnTo>
                      <a:pt x="14806" y="10019"/>
                    </a:lnTo>
                    <a:lnTo>
                      <a:pt x="15982" y="9572"/>
                    </a:lnTo>
                    <a:lnTo>
                      <a:pt x="17158" y="9126"/>
                    </a:lnTo>
                    <a:lnTo>
                      <a:pt x="18334" y="8721"/>
                    </a:lnTo>
                    <a:lnTo>
                      <a:pt x="19511" y="8315"/>
                    </a:lnTo>
                    <a:lnTo>
                      <a:pt x="21944" y="7625"/>
                    </a:lnTo>
                    <a:lnTo>
                      <a:pt x="24094" y="7098"/>
                    </a:lnTo>
                    <a:lnTo>
                      <a:pt x="26244" y="6611"/>
                    </a:lnTo>
                    <a:lnTo>
                      <a:pt x="28393" y="6165"/>
                    </a:lnTo>
                    <a:lnTo>
                      <a:pt x="29489" y="6003"/>
                    </a:lnTo>
                    <a:lnTo>
                      <a:pt x="30584" y="5881"/>
                    </a:lnTo>
                    <a:lnTo>
                      <a:pt x="31314" y="5760"/>
                    </a:lnTo>
                    <a:lnTo>
                      <a:pt x="32571" y="5597"/>
                    </a:lnTo>
                    <a:lnTo>
                      <a:pt x="33788" y="5435"/>
                    </a:lnTo>
                    <a:lnTo>
                      <a:pt x="35045" y="5192"/>
                    </a:lnTo>
                    <a:lnTo>
                      <a:pt x="36303" y="4948"/>
                    </a:lnTo>
                    <a:lnTo>
                      <a:pt x="38534" y="4381"/>
                    </a:lnTo>
                    <a:lnTo>
                      <a:pt x="40764" y="3772"/>
                    </a:lnTo>
                    <a:lnTo>
                      <a:pt x="42995" y="3123"/>
                    </a:lnTo>
                    <a:lnTo>
                      <a:pt x="45186" y="2434"/>
                    </a:lnTo>
                    <a:lnTo>
                      <a:pt x="46727" y="1947"/>
                    </a:lnTo>
                    <a:lnTo>
                      <a:pt x="48228" y="1379"/>
                    </a:lnTo>
                    <a:lnTo>
                      <a:pt x="49728" y="730"/>
                    </a:lnTo>
                    <a:lnTo>
                      <a:pt x="50418" y="365"/>
                    </a:lnTo>
                    <a:lnTo>
                      <a:pt x="51148"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7"/>
              <p:cNvSpPr/>
              <p:nvPr/>
            </p:nvSpPr>
            <p:spPr>
              <a:xfrm>
                <a:off x="5701625" y="3996225"/>
                <a:ext cx="1278700" cy="421850"/>
              </a:xfrm>
              <a:custGeom>
                <a:rect b="b" l="l" r="r" t="t"/>
                <a:pathLst>
                  <a:path extrusionOk="0" fill="none" h="16874" w="51148">
                    <a:moveTo>
                      <a:pt x="50256" y="0"/>
                    </a:moveTo>
                    <a:lnTo>
                      <a:pt x="37682" y="0"/>
                    </a:lnTo>
                    <a:lnTo>
                      <a:pt x="37682" y="0"/>
                    </a:lnTo>
                    <a:lnTo>
                      <a:pt x="37520" y="41"/>
                    </a:lnTo>
                    <a:lnTo>
                      <a:pt x="37520" y="41"/>
                    </a:lnTo>
                    <a:lnTo>
                      <a:pt x="36059" y="487"/>
                    </a:lnTo>
                    <a:lnTo>
                      <a:pt x="34599" y="892"/>
                    </a:lnTo>
                    <a:lnTo>
                      <a:pt x="34599" y="892"/>
                    </a:lnTo>
                    <a:lnTo>
                      <a:pt x="33545" y="1136"/>
                    </a:lnTo>
                    <a:lnTo>
                      <a:pt x="32490" y="1339"/>
                    </a:lnTo>
                    <a:lnTo>
                      <a:pt x="32490" y="1339"/>
                    </a:lnTo>
                    <a:lnTo>
                      <a:pt x="30340" y="1704"/>
                    </a:lnTo>
                    <a:lnTo>
                      <a:pt x="30340" y="1704"/>
                    </a:lnTo>
                    <a:lnTo>
                      <a:pt x="28028" y="2150"/>
                    </a:lnTo>
                    <a:lnTo>
                      <a:pt x="25757" y="2596"/>
                    </a:lnTo>
                    <a:lnTo>
                      <a:pt x="23486" y="3164"/>
                    </a:lnTo>
                    <a:lnTo>
                      <a:pt x="21214" y="3772"/>
                    </a:lnTo>
                    <a:lnTo>
                      <a:pt x="21214" y="3772"/>
                    </a:lnTo>
                    <a:lnTo>
                      <a:pt x="19916" y="4178"/>
                    </a:lnTo>
                    <a:lnTo>
                      <a:pt x="19916" y="4178"/>
                    </a:lnTo>
                    <a:lnTo>
                      <a:pt x="18902" y="4543"/>
                    </a:lnTo>
                    <a:lnTo>
                      <a:pt x="17888" y="4948"/>
                    </a:lnTo>
                    <a:lnTo>
                      <a:pt x="17888" y="4948"/>
                    </a:lnTo>
                    <a:lnTo>
                      <a:pt x="16266" y="5679"/>
                    </a:lnTo>
                    <a:lnTo>
                      <a:pt x="14603" y="6449"/>
                    </a:lnTo>
                    <a:lnTo>
                      <a:pt x="14603" y="6449"/>
                    </a:lnTo>
                    <a:lnTo>
                      <a:pt x="13021" y="7260"/>
                    </a:lnTo>
                    <a:lnTo>
                      <a:pt x="11439" y="8072"/>
                    </a:lnTo>
                    <a:lnTo>
                      <a:pt x="9857" y="8964"/>
                    </a:lnTo>
                    <a:lnTo>
                      <a:pt x="8316" y="9856"/>
                    </a:lnTo>
                    <a:lnTo>
                      <a:pt x="8316" y="9856"/>
                    </a:lnTo>
                    <a:lnTo>
                      <a:pt x="7302" y="10505"/>
                    </a:lnTo>
                    <a:lnTo>
                      <a:pt x="6288" y="11195"/>
                    </a:lnTo>
                    <a:lnTo>
                      <a:pt x="5314" y="11925"/>
                    </a:lnTo>
                    <a:lnTo>
                      <a:pt x="4382" y="12655"/>
                    </a:lnTo>
                    <a:lnTo>
                      <a:pt x="3449" y="13466"/>
                    </a:lnTo>
                    <a:lnTo>
                      <a:pt x="2556" y="14237"/>
                    </a:lnTo>
                    <a:lnTo>
                      <a:pt x="1705" y="15089"/>
                    </a:lnTo>
                    <a:lnTo>
                      <a:pt x="853" y="15940"/>
                    </a:lnTo>
                    <a:lnTo>
                      <a:pt x="853" y="15940"/>
                    </a:lnTo>
                    <a:lnTo>
                      <a:pt x="1" y="16873"/>
                    </a:lnTo>
                    <a:lnTo>
                      <a:pt x="4057" y="16873"/>
                    </a:lnTo>
                    <a:lnTo>
                      <a:pt x="4625" y="16873"/>
                    </a:lnTo>
                    <a:lnTo>
                      <a:pt x="4625" y="16873"/>
                    </a:lnTo>
                    <a:lnTo>
                      <a:pt x="5314" y="16143"/>
                    </a:lnTo>
                    <a:lnTo>
                      <a:pt x="6045" y="15454"/>
                    </a:lnTo>
                    <a:lnTo>
                      <a:pt x="6815" y="14764"/>
                    </a:lnTo>
                    <a:lnTo>
                      <a:pt x="7586" y="14115"/>
                    </a:lnTo>
                    <a:lnTo>
                      <a:pt x="7586" y="14115"/>
                    </a:lnTo>
                    <a:lnTo>
                      <a:pt x="8235" y="13628"/>
                    </a:lnTo>
                    <a:lnTo>
                      <a:pt x="8235" y="13628"/>
                    </a:lnTo>
                    <a:lnTo>
                      <a:pt x="8884" y="13142"/>
                    </a:lnTo>
                    <a:lnTo>
                      <a:pt x="9573" y="12696"/>
                    </a:lnTo>
                    <a:lnTo>
                      <a:pt x="9573" y="12696"/>
                    </a:lnTo>
                    <a:lnTo>
                      <a:pt x="10263" y="12249"/>
                    </a:lnTo>
                    <a:lnTo>
                      <a:pt x="10993" y="11844"/>
                    </a:lnTo>
                    <a:lnTo>
                      <a:pt x="11723" y="11438"/>
                    </a:lnTo>
                    <a:lnTo>
                      <a:pt x="12494" y="11073"/>
                    </a:lnTo>
                    <a:lnTo>
                      <a:pt x="12494" y="11073"/>
                    </a:lnTo>
                    <a:lnTo>
                      <a:pt x="13629" y="10505"/>
                    </a:lnTo>
                    <a:lnTo>
                      <a:pt x="14806" y="10019"/>
                    </a:lnTo>
                    <a:lnTo>
                      <a:pt x="15982" y="9572"/>
                    </a:lnTo>
                    <a:lnTo>
                      <a:pt x="17158" y="9126"/>
                    </a:lnTo>
                    <a:lnTo>
                      <a:pt x="17158" y="9126"/>
                    </a:lnTo>
                    <a:lnTo>
                      <a:pt x="18334" y="8721"/>
                    </a:lnTo>
                    <a:lnTo>
                      <a:pt x="19511" y="8315"/>
                    </a:lnTo>
                    <a:lnTo>
                      <a:pt x="21944" y="7625"/>
                    </a:lnTo>
                    <a:lnTo>
                      <a:pt x="21944" y="7625"/>
                    </a:lnTo>
                    <a:lnTo>
                      <a:pt x="24094" y="7098"/>
                    </a:lnTo>
                    <a:lnTo>
                      <a:pt x="26244" y="6611"/>
                    </a:lnTo>
                    <a:lnTo>
                      <a:pt x="28393" y="6165"/>
                    </a:lnTo>
                    <a:lnTo>
                      <a:pt x="29489" y="6003"/>
                    </a:lnTo>
                    <a:lnTo>
                      <a:pt x="30584" y="5881"/>
                    </a:lnTo>
                    <a:lnTo>
                      <a:pt x="30584" y="5881"/>
                    </a:lnTo>
                    <a:lnTo>
                      <a:pt x="31314" y="5760"/>
                    </a:lnTo>
                    <a:lnTo>
                      <a:pt x="31314" y="5760"/>
                    </a:lnTo>
                    <a:lnTo>
                      <a:pt x="32571" y="5597"/>
                    </a:lnTo>
                    <a:lnTo>
                      <a:pt x="33788" y="5435"/>
                    </a:lnTo>
                    <a:lnTo>
                      <a:pt x="35045" y="5192"/>
                    </a:lnTo>
                    <a:lnTo>
                      <a:pt x="36303" y="4948"/>
                    </a:lnTo>
                    <a:lnTo>
                      <a:pt x="36303" y="4948"/>
                    </a:lnTo>
                    <a:lnTo>
                      <a:pt x="38534" y="4381"/>
                    </a:lnTo>
                    <a:lnTo>
                      <a:pt x="40764" y="3772"/>
                    </a:lnTo>
                    <a:lnTo>
                      <a:pt x="42995" y="3123"/>
                    </a:lnTo>
                    <a:lnTo>
                      <a:pt x="45186" y="2434"/>
                    </a:lnTo>
                    <a:lnTo>
                      <a:pt x="45186" y="2434"/>
                    </a:lnTo>
                    <a:lnTo>
                      <a:pt x="46727" y="1947"/>
                    </a:lnTo>
                    <a:lnTo>
                      <a:pt x="48228" y="1379"/>
                    </a:lnTo>
                    <a:lnTo>
                      <a:pt x="49728" y="730"/>
                    </a:lnTo>
                    <a:lnTo>
                      <a:pt x="50418" y="365"/>
                    </a:lnTo>
                    <a:lnTo>
                      <a:pt x="51148" y="0"/>
                    </a:lnTo>
                    <a:lnTo>
                      <a:pt x="50256"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7"/>
              <p:cNvSpPr/>
              <p:nvPr/>
            </p:nvSpPr>
            <p:spPr>
              <a:xfrm>
                <a:off x="5451175" y="3996225"/>
                <a:ext cx="324500" cy="421850"/>
              </a:xfrm>
              <a:custGeom>
                <a:rect b="b" l="l" r="r" t="t"/>
                <a:pathLst>
                  <a:path extrusionOk="0" h="16874" w="12980">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4422" y="16873"/>
                    </a:lnTo>
                    <a:lnTo>
                      <a:pt x="5760" y="14967"/>
                    </a:lnTo>
                    <a:lnTo>
                      <a:pt x="6166" y="14399"/>
                    </a:lnTo>
                    <a:lnTo>
                      <a:pt x="6531" y="13791"/>
                    </a:lnTo>
                    <a:lnTo>
                      <a:pt x="7017" y="12858"/>
                    </a:lnTo>
                    <a:lnTo>
                      <a:pt x="7464" y="11925"/>
                    </a:lnTo>
                    <a:lnTo>
                      <a:pt x="7829" y="10911"/>
                    </a:lnTo>
                    <a:lnTo>
                      <a:pt x="8153" y="9897"/>
                    </a:lnTo>
                    <a:lnTo>
                      <a:pt x="8315" y="9329"/>
                    </a:lnTo>
                    <a:lnTo>
                      <a:pt x="8518" y="8802"/>
                    </a:lnTo>
                    <a:lnTo>
                      <a:pt x="8721" y="8234"/>
                    </a:lnTo>
                    <a:lnTo>
                      <a:pt x="8964" y="7707"/>
                    </a:lnTo>
                    <a:lnTo>
                      <a:pt x="9248" y="7058"/>
                    </a:lnTo>
                    <a:lnTo>
                      <a:pt x="9613" y="6449"/>
                    </a:lnTo>
                    <a:lnTo>
                      <a:pt x="10060" y="5679"/>
                    </a:lnTo>
                    <a:lnTo>
                      <a:pt x="10425" y="4908"/>
                    </a:lnTo>
                    <a:lnTo>
                      <a:pt x="10668" y="4381"/>
                    </a:lnTo>
                    <a:lnTo>
                      <a:pt x="11276" y="3002"/>
                    </a:lnTo>
                    <a:lnTo>
                      <a:pt x="11601" y="2312"/>
                    </a:lnTo>
                    <a:lnTo>
                      <a:pt x="11925" y="1623"/>
                    </a:lnTo>
                    <a:lnTo>
                      <a:pt x="12169" y="1257"/>
                    </a:lnTo>
                    <a:lnTo>
                      <a:pt x="12980"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5451175" y="3996225"/>
                <a:ext cx="324500" cy="421850"/>
              </a:xfrm>
              <a:custGeom>
                <a:rect b="b" l="l" r="r" t="t"/>
                <a:pathLst>
                  <a:path extrusionOk="0" fill="none" h="16874" w="12980">
                    <a:moveTo>
                      <a:pt x="10668" y="4381"/>
                    </a:moveTo>
                    <a:lnTo>
                      <a:pt x="10668" y="4381"/>
                    </a:lnTo>
                    <a:lnTo>
                      <a:pt x="11276" y="3002"/>
                    </a:lnTo>
                    <a:lnTo>
                      <a:pt x="11601" y="2312"/>
                    </a:lnTo>
                    <a:lnTo>
                      <a:pt x="11925" y="1623"/>
                    </a:lnTo>
                    <a:lnTo>
                      <a:pt x="11925" y="1623"/>
                    </a:lnTo>
                    <a:lnTo>
                      <a:pt x="12169" y="1257"/>
                    </a:lnTo>
                    <a:lnTo>
                      <a:pt x="12169" y="1257"/>
                    </a:lnTo>
                    <a:lnTo>
                      <a:pt x="12980" y="0"/>
                    </a:lnTo>
                    <a:lnTo>
                      <a:pt x="8072" y="0"/>
                    </a:lnTo>
                    <a:lnTo>
                      <a:pt x="8072" y="0"/>
                    </a:lnTo>
                    <a:lnTo>
                      <a:pt x="6774" y="1623"/>
                    </a:lnTo>
                    <a:lnTo>
                      <a:pt x="6774" y="1623"/>
                    </a:lnTo>
                    <a:lnTo>
                      <a:pt x="6166" y="2434"/>
                    </a:lnTo>
                    <a:lnTo>
                      <a:pt x="6166" y="2434"/>
                    </a:lnTo>
                    <a:lnTo>
                      <a:pt x="5841" y="2961"/>
                    </a:lnTo>
                    <a:lnTo>
                      <a:pt x="5841" y="2961"/>
                    </a:lnTo>
                    <a:lnTo>
                      <a:pt x="5557" y="3367"/>
                    </a:lnTo>
                    <a:lnTo>
                      <a:pt x="5314" y="3853"/>
                    </a:lnTo>
                    <a:lnTo>
                      <a:pt x="4908" y="4786"/>
                    </a:lnTo>
                    <a:lnTo>
                      <a:pt x="4503" y="5719"/>
                    </a:lnTo>
                    <a:lnTo>
                      <a:pt x="4138" y="6693"/>
                    </a:lnTo>
                    <a:lnTo>
                      <a:pt x="4138" y="6693"/>
                    </a:lnTo>
                    <a:lnTo>
                      <a:pt x="2799" y="10302"/>
                    </a:lnTo>
                    <a:lnTo>
                      <a:pt x="1461" y="13912"/>
                    </a:lnTo>
                    <a:lnTo>
                      <a:pt x="1461" y="13912"/>
                    </a:lnTo>
                    <a:lnTo>
                      <a:pt x="1177" y="14683"/>
                    </a:lnTo>
                    <a:lnTo>
                      <a:pt x="812" y="15413"/>
                    </a:lnTo>
                    <a:lnTo>
                      <a:pt x="447" y="16143"/>
                    </a:lnTo>
                    <a:lnTo>
                      <a:pt x="0" y="16873"/>
                    </a:lnTo>
                    <a:lnTo>
                      <a:pt x="3813" y="16873"/>
                    </a:lnTo>
                    <a:lnTo>
                      <a:pt x="3894" y="16873"/>
                    </a:lnTo>
                    <a:lnTo>
                      <a:pt x="4422" y="16873"/>
                    </a:lnTo>
                    <a:lnTo>
                      <a:pt x="4422" y="16873"/>
                    </a:lnTo>
                    <a:lnTo>
                      <a:pt x="5760" y="14967"/>
                    </a:lnTo>
                    <a:lnTo>
                      <a:pt x="5760" y="14967"/>
                    </a:lnTo>
                    <a:lnTo>
                      <a:pt x="6166" y="14399"/>
                    </a:lnTo>
                    <a:lnTo>
                      <a:pt x="6531" y="13791"/>
                    </a:lnTo>
                    <a:lnTo>
                      <a:pt x="6531" y="13791"/>
                    </a:lnTo>
                    <a:lnTo>
                      <a:pt x="7017" y="12858"/>
                    </a:lnTo>
                    <a:lnTo>
                      <a:pt x="7464" y="11925"/>
                    </a:lnTo>
                    <a:lnTo>
                      <a:pt x="7829" y="10911"/>
                    </a:lnTo>
                    <a:lnTo>
                      <a:pt x="8153" y="9897"/>
                    </a:lnTo>
                    <a:lnTo>
                      <a:pt x="8153" y="9897"/>
                    </a:lnTo>
                    <a:lnTo>
                      <a:pt x="8315" y="9329"/>
                    </a:lnTo>
                    <a:lnTo>
                      <a:pt x="8518" y="8802"/>
                    </a:lnTo>
                    <a:lnTo>
                      <a:pt x="8721" y="8234"/>
                    </a:lnTo>
                    <a:lnTo>
                      <a:pt x="8964" y="7707"/>
                    </a:lnTo>
                    <a:lnTo>
                      <a:pt x="8964" y="7707"/>
                    </a:lnTo>
                    <a:lnTo>
                      <a:pt x="9248" y="7058"/>
                    </a:lnTo>
                    <a:lnTo>
                      <a:pt x="9613" y="6449"/>
                    </a:lnTo>
                    <a:lnTo>
                      <a:pt x="9613" y="6449"/>
                    </a:lnTo>
                    <a:lnTo>
                      <a:pt x="10060" y="5679"/>
                    </a:lnTo>
                    <a:lnTo>
                      <a:pt x="10425" y="4908"/>
                    </a:lnTo>
                    <a:lnTo>
                      <a:pt x="10425" y="4908"/>
                    </a:lnTo>
                    <a:lnTo>
                      <a:pt x="10668" y="4381"/>
                    </a:lnTo>
                    <a:lnTo>
                      <a:pt x="10668" y="438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p:nvPr/>
            </p:nvSpPr>
            <p:spPr>
              <a:xfrm>
                <a:off x="5817225" y="3996225"/>
                <a:ext cx="1305075" cy="421850"/>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7420" y="16873"/>
                    </a:lnTo>
                    <a:lnTo>
                      <a:pt x="29529" y="16752"/>
                    </a:lnTo>
                    <a:lnTo>
                      <a:pt x="30381" y="16670"/>
                    </a:lnTo>
                    <a:lnTo>
                      <a:pt x="31435" y="16589"/>
                    </a:lnTo>
                    <a:lnTo>
                      <a:pt x="32490" y="16468"/>
                    </a:lnTo>
                    <a:lnTo>
                      <a:pt x="34072" y="16224"/>
                    </a:lnTo>
                    <a:lnTo>
                      <a:pt x="35613" y="15900"/>
                    </a:lnTo>
                    <a:lnTo>
                      <a:pt x="36546" y="15697"/>
                    </a:lnTo>
                    <a:lnTo>
                      <a:pt x="37479" y="15454"/>
                    </a:lnTo>
                    <a:lnTo>
                      <a:pt x="39629" y="14845"/>
                    </a:lnTo>
                    <a:lnTo>
                      <a:pt x="41738" y="14115"/>
                    </a:lnTo>
                    <a:lnTo>
                      <a:pt x="42508" y="13831"/>
                    </a:lnTo>
                    <a:lnTo>
                      <a:pt x="43279" y="13547"/>
                    </a:lnTo>
                    <a:lnTo>
                      <a:pt x="44050" y="13182"/>
                    </a:lnTo>
                    <a:lnTo>
                      <a:pt x="44780" y="12817"/>
                    </a:lnTo>
                    <a:lnTo>
                      <a:pt x="46240" y="12047"/>
                    </a:lnTo>
                    <a:lnTo>
                      <a:pt x="47619" y="11195"/>
                    </a:lnTo>
                    <a:lnTo>
                      <a:pt x="48714" y="10465"/>
                    </a:lnTo>
                    <a:lnTo>
                      <a:pt x="49728" y="9735"/>
                    </a:lnTo>
                    <a:lnTo>
                      <a:pt x="50215" y="9329"/>
                    </a:lnTo>
                    <a:lnTo>
                      <a:pt x="50702" y="8923"/>
                    </a:lnTo>
                    <a:lnTo>
                      <a:pt x="51148" y="8477"/>
                    </a:lnTo>
                    <a:lnTo>
                      <a:pt x="51554" y="8031"/>
                    </a:lnTo>
                    <a:lnTo>
                      <a:pt x="52202" y="7301"/>
                    </a:lnTo>
                    <a:lnTo>
                      <a:pt x="52202" y="7139"/>
                    </a:lnTo>
                    <a:lnTo>
                      <a:pt x="52202" y="6774"/>
                    </a:lnTo>
                    <a:lnTo>
                      <a:pt x="52202" y="6611"/>
                    </a:lnTo>
                    <a:lnTo>
                      <a:pt x="52202" y="3083"/>
                    </a:lnTo>
                    <a:lnTo>
                      <a:pt x="52121" y="2718"/>
                    </a:lnTo>
                    <a:lnTo>
                      <a:pt x="52000" y="2393"/>
                    </a:lnTo>
                    <a:lnTo>
                      <a:pt x="51878" y="2069"/>
                    </a:lnTo>
                    <a:lnTo>
                      <a:pt x="51756" y="1785"/>
                    </a:lnTo>
                    <a:lnTo>
                      <a:pt x="51554" y="1501"/>
                    </a:lnTo>
                    <a:lnTo>
                      <a:pt x="51391" y="1257"/>
                    </a:lnTo>
                    <a:lnTo>
                      <a:pt x="51188" y="1014"/>
                    </a:lnTo>
                    <a:lnTo>
                      <a:pt x="50945" y="811"/>
                    </a:lnTo>
                    <a:lnTo>
                      <a:pt x="50742" y="608"/>
                    </a:lnTo>
                    <a:lnTo>
                      <a:pt x="50499" y="446"/>
                    </a:lnTo>
                    <a:lnTo>
                      <a:pt x="50215" y="325"/>
                    </a:lnTo>
                    <a:lnTo>
                      <a:pt x="49972" y="203"/>
                    </a:lnTo>
                    <a:lnTo>
                      <a:pt x="49728" y="122"/>
                    </a:lnTo>
                    <a:lnTo>
                      <a:pt x="49444" y="41"/>
                    </a:lnTo>
                    <a:lnTo>
                      <a:pt x="49160"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7"/>
              <p:cNvSpPr/>
              <p:nvPr/>
            </p:nvSpPr>
            <p:spPr>
              <a:xfrm>
                <a:off x="5817225" y="3996225"/>
                <a:ext cx="1305075" cy="421850"/>
              </a:xfrm>
              <a:custGeom>
                <a:rect b="b" l="l" r="r" t="t"/>
                <a:pathLst>
                  <a:path extrusionOk="0" fill="none" h="16874" w="52203">
                    <a:moveTo>
                      <a:pt x="48917" y="0"/>
                    </a:moveTo>
                    <a:lnTo>
                      <a:pt x="46524" y="0"/>
                    </a:lnTo>
                    <a:lnTo>
                      <a:pt x="46524" y="0"/>
                    </a:lnTo>
                    <a:lnTo>
                      <a:pt x="45794" y="365"/>
                    </a:lnTo>
                    <a:lnTo>
                      <a:pt x="45104" y="730"/>
                    </a:lnTo>
                    <a:lnTo>
                      <a:pt x="43604" y="1379"/>
                    </a:lnTo>
                    <a:lnTo>
                      <a:pt x="42103" y="1947"/>
                    </a:lnTo>
                    <a:lnTo>
                      <a:pt x="40562" y="2434"/>
                    </a:lnTo>
                    <a:lnTo>
                      <a:pt x="40562" y="2434"/>
                    </a:lnTo>
                    <a:lnTo>
                      <a:pt x="38371" y="3123"/>
                    </a:lnTo>
                    <a:lnTo>
                      <a:pt x="36140" y="3772"/>
                    </a:lnTo>
                    <a:lnTo>
                      <a:pt x="33910" y="4381"/>
                    </a:lnTo>
                    <a:lnTo>
                      <a:pt x="31679" y="4948"/>
                    </a:lnTo>
                    <a:lnTo>
                      <a:pt x="31679" y="4948"/>
                    </a:lnTo>
                    <a:lnTo>
                      <a:pt x="30421" y="5192"/>
                    </a:lnTo>
                    <a:lnTo>
                      <a:pt x="29164" y="5435"/>
                    </a:lnTo>
                    <a:lnTo>
                      <a:pt x="27947" y="5597"/>
                    </a:lnTo>
                    <a:lnTo>
                      <a:pt x="26690" y="5760"/>
                    </a:lnTo>
                    <a:lnTo>
                      <a:pt x="26690" y="5760"/>
                    </a:lnTo>
                    <a:lnTo>
                      <a:pt x="25960" y="5881"/>
                    </a:lnTo>
                    <a:lnTo>
                      <a:pt x="25960" y="5881"/>
                    </a:lnTo>
                    <a:lnTo>
                      <a:pt x="24865" y="6003"/>
                    </a:lnTo>
                    <a:lnTo>
                      <a:pt x="23769" y="6165"/>
                    </a:lnTo>
                    <a:lnTo>
                      <a:pt x="21620" y="6611"/>
                    </a:lnTo>
                    <a:lnTo>
                      <a:pt x="19470" y="7098"/>
                    </a:lnTo>
                    <a:lnTo>
                      <a:pt x="17320" y="7625"/>
                    </a:lnTo>
                    <a:lnTo>
                      <a:pt x="17320" y="7625"/>
                    </a:lnTo>
                    <a:lnTo>
                      <a:pt x="14887" y="8315"/>
                    </a:lnTo>
                    <a:lnTo>
                      <a:pt x="13710" y="8721"/>
                    </a:lnTo>
                    <a:lnTo>
                      <a:pt x="12534" y="9126"/>
                    </a:lnTo>
                    <a:lnTo>
                      <a:pt x="12534" y="9126"/>
                    </a:lnTo>
                    <a:lnTo>
                      <a:pt x="11358" y="9572"/>
                    </a:lnTo>
                    <a:lnTo>
                      <a:pt x="10182" y="10019"/>
                    </a:lnTo>
                    <a:lnTo>
                      <a:pt x="9005" y="10505"/>
                    </a:lnTo>
                    <a:lnTo>
                      <a:pt x="7870" y="11073"/>
                    </a:lnTo>
                    <a:lnTo>
                      <a:pt x="7870" y="11073"/>
                    </a:lnTo>
                    <a:lnTo>
                      <a:pt x="7099" y="11438"/>
                    </a:lnTo>
                    <a:lnTo>
                      <a:pt x="6369" y="11844"/>
                    </a:lnTo>
                    <a:lnTo>
                      <a:pt x="5639" y="12249"/>
                    </a:lnTo>
                    <a:lnTo>
                      <a:pt x="4949" y="12696"/>
                    </a:lnTo>
                    <a:lnTo>
                      <a:pt x="4949" y="12696"/>
                    </a:lnTo>
                    <a:lnTo>
                      <a:pt x="4260" y="13142"/>
                    </a:lnTo>
                    <a:lnTo>
                      <a:pt x="3611" y="13628"/>
                    </a:lnTo>
                    <a:lnTo>
                      <a:pt x="3611" y="13628"/>
                    </a:lnTo>
                    <a:lnTo>
                      <a:pt x="2962" y="14115"/>
                    </a:lnTo>
                    <a:lnTo>
                      <a:pt x="2962" y="14115"/>
                    </a:lnTo>
                    <a:lnTo>
                      <a:pt x="2191" y="14764"/>
                    </a:lnTo>
                    <a:lnTo>
                      <a:pt x="1421" y="15454"/>
                    </a:lnTo>
                    <a:lnTo>
                      <a:pt x="690" y="16143"/>
                    </a:lnTo>
                    <a:lnTo>
                      <a:pt x="1" y="16873"/>
                    </a:lnTo>
                    <a:lnTo>
                      <a:pt x="21863" y="16873"/>
                    </a:lnTo>
                    <a:lnTo>
                      <a:pt x="27420" y="16873"/>
                    </a:lnTo>
                    <a:lnTo>
                      <a:pt x="27420" y="16873"/>
                    </a:lnTo>
                    <a:lnTo>
                      <a:pt x="29529" y="16752"/>
                    </a:lnTo>
                    <a:lnTo>
                      <a:pt x="29529" y="16752"/>
                    </a:lnTo>
                    <a:lnTo>
                      <a:pt x="30381" y="16670"/>
                    </a:lnTo>
                    <a:lnTo>
                      <a:pt x="30381" y="16670"/>
                    </a:lnTo>
                    <a:lnTo>
                      <a:pt x="31435" y="16589"/>
                    </a:lnTo>
                    <a:lnTo>
                      <a:pt x="32490" y="16468"/>
                    </a:lnTo>
                    <a:lnTo>
                      <a:pt x="32490" y="16468"/>
                    </a:lnTo>
                    <a:lnTo>
                      <a:pt x="34072" y="16224"/>
                    </a:lnTo>
                    <a:lnTo>
                      <a:pt x="35613" y="15900"/>
                    </a:lnTo>
                    <a:lnTo>
                      <a:pt x="35613" y="15900"/>
                    </a:lnTo>
                    <a:lnTo>
                      <a:pt x="36546" y="15697"/>
                    </a:lnTo>
                    <a:lnTo>
                      <a:pt x="37479" y="15454"/>
                    </a:lnTo>
                    <a:lnTo>
                      <a:pt x="37479" y="15454"/>
                    </a:lnTo>
                    <a:lnTo>
                      <a:pt x="39629" y="14845"/>
                    </a:lnTo>
                    <a:lnTo>
                      <a:pt x="41738" y="14115"/>
                    </a:lnTo>
                    <a:lnTo>
                      <a:pt x="41738" y="14115"/>
                    </a:lnTo>
                    <a:lnTo>
                      <a:pt x="42508" y="13831"/>
                    </a:lnTo>
                    <a:lnTo>
                      <a:pt x="43279" y="13547"/>
                    </a:lnTo>
                    <a:lnTo>
                      <a:pt x="44050" y="13182"/>
                    </a:lnTo>
                    <a:lnTo>
                      <a:pt x="44780" y="12817"/>
                    </a:lnTo>
                    <a:lnTo>
                      <a:pt x="46240" y="12047"/>
                    </a:lnTo>
                    <a:lnTo>
                      <a:pt x="47619" y="11195"/>
                    </a:lnTo>
                    <a:lnTo>
                      <a:pt x="47619" y="11195"/>
                    </a:lnTo>
                    <a:lnTo>
                      <a:pt x="48714" y="10465"/>
                    </a:lnTo>
                    <a:lnTo>
                      <a:pt x="49728" y="9735"/>
                    </a:lnTo>
                    <a:lnTo>
                      <a:pt x="50215" y="9329"/>
                    </a:lnTo>
                    <a:lnTo>
                      <a:pt x="50702" y="8923"/>
                    </a:lnTo>
                    <a:lnTo>
                      <a:pt x="51148" y="8477"/>
                    </a:lnTo>
                    <a:lnTo>
                      <a:pt x="51554" y="8031"/>
                    </a:lnTo>
                    <a:lnTo>
                      <a:pt x="51554" y="8031"/>
                    </a:lnTo>
                    <a:lnTo>
                      <a:pt x="52202" y="7301"/>
                    </a:lnTo>
                    <a:lnTo>
                      <a:pt x="52202" y="7139"/>
                    </a:lnTo>
                    <a:lnTo>
                      <a:pt x="52202" y="6774"/>
                    </a:lnTo>
                    <a:lnTo>
                      <a:pt x="52202" y="6611"/>
                    </a:lnTo>
                    <a:lnTo>
                      <a:pt x="52202" y="3083"/>
                    </a:lnTo>
                    <a:lnTo>
                      <a:pt x="52202" y="3083"/>
                    </a:lnTo>
                    <a:lnTo>
                      <a:pt x="52121" y="2718"/>
                    </a:lnTo>
                    <a:lnTo>
                      <a:pt x="52000" y="2393"/>
                    </a:lnTo>
                    <a:lnTo>
                      <a:pt x="51878" y="2069"/>
                    </a:lnTo>
                    <a:lnTo>
                      <a:pt x="51756" y="1785"/>
                    </a:lnTo>
                    <a:lnTo>
                      <a:pt x="51554" y="1501"/>
                    </a:lnTo>
                    <a:lnTo>
                      <a:pt x="51391" y="1257"/>
                    </a:lnTo>
                    <a:lnTo>
                      <a:pt x="51188" y="1014"/>
                    </a:lnTo>
                    <a:lnTo>
                      <a:pt x="50945" y="811"/>
                    </a:lnTo>
                    <a:lnTo>
                      <a:pt x="50742" y="608"/>
                    </a:lnTo>
                    <a:lnTo>
                      <a:pt x="50499" y="446"/>
                    </a:lnTo>
                    <a:lnTo>
                      <a:pt x="50215" y="325"/>
                    </a:lnTo>
                    <a:lnTo>
                      <a:pt x="49972" y="203"/>
                    </a:lnTo>
                    <a:lnTo>
                      <a:pt x="49728" y="122"/>
                    </a:lnTo>
                    <a:lnTo>
                      <a:pt x="49444" y="41"/>
                    </a:lnTo>
                    <a:lnTo>
                      <a:pt x="49160" y="0"/>
                    </a:lnTo>
                    <a:lnTo>
                      <a:pt x="48917" y="0"/>
                    </a:lnTo>
                    <a:lnTo>
                      <a:pt x="48917"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7"/>
              <p:cNvSpPr/>
              <p:nvPr/>
            </p:nvSpPr>
            <p:spPr>
              <a:xfrm>
                <a:off x="4515225" y="3996225"/>
                <a:ext cx="413750" cy="84175"/>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7"/>
              <p:cNvSpPr/>
              <p:nvPr/>
            </p:nvSpPr>
            <p:spPr>
              <a:xfrm>
                <a:off x="4067050" y="3996225"/>
                <a:ext cx="165300" cy="183550"/>
              </a:xfrm>
              <a:custGeom>
                <a:rect b="b" l="l" r="r" t="t"/>
                <a:pathLst>
                  <a:path extrusionOk="0" h="7342" w="6612">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7"/>
              <p:cNvSpPr/>
              <p:nvPr/>
            </p:nvSpPr>
            <p:spPr>
              <a:xfrm>
                <a:off x="4067050" y="3996225"/>
                <a:ext cx="3056275" cy="421850"/>
              </a:xfrm>
              <a:custGeom>
                <a:rect b="b" l="l" r="r" t="t"/>
                <a:pathLst>
                  <a:path extrusionOk="0" fill="none" h="16874" w="122251">
                    <a:moveTo>
                      <a:pt x="118600"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600" y="0"/>
                    </a:lnTo>
                    <a:lnTo>
                      <a:pt x="118600" y="0"/>
                    </a:lnTo>
                    <a:lnTo>
                      <a:pt x="118965" y="0"/>
                    </a:lnTo>
                    <a:lnTo>
                      <a:pt x="119330" y="81"/>
                    </a:lnTo>
                    <a:lnTo>
                      <a:pt x="119654" y="162"/>
                    </a:lnTo>
                    <a:lnTo>
                      <a:pt x="120019" y="284"/>
                    </a:lnTo>
                    <a:lnTo>
                      <a:pt x="120344" y="446"/>
                    </a:lnTo>
                    <a:lnTo>
                      <a:pt x="120628" y="649"/>
                    </a:lnTo>
                    <a:lnTo>
                      <a:pt x="120912" y="852"/>
                    </a:lnTo>
                    <a:lnTo>
                      <a:pt x="121155" y="1095"/>
                    </a:lnTo>
                    <a:lnTo>
                      <a:pt x="121398" y="1339"/>
                    </a:lnTo>
                    <a:lnTo>
                      <a:pt x="121601" y="1623"/>
                    </a:lnTo>
                    <a:lnTo>
                      <a:pt x="121804" y="1906"/>
                    </a:lnTo>
                    <a:lnTo>
                      <a:pt x="121966" y="2231"/>
                    </a:lnTo>
                    <a:lnTo>
                      <a:pt x="122088" y="2596"/>
                    </a:lnTo>
                    <a:lnTo>
                      <a:pt x="122169" y="2920"/>
                    </a:lnTo>
                    <a:lnTo>
                      <a:pt x="122250" y="3285"/>
                    </a:lnTo>
                    <a:lnTo>
                      <a:pt x="122250" y="3691"/>
                    </a:lnTo>
                    <a:lnTo>
                      <a:pt x="122250" y="13223"/>
                    </a:lnTo>
                    <a:lnTo>
                      <a:pt x="122250" y="13223"/>
                    </a:lnTo>
                    <a:lnTo>
                      <a:pt x="122250" y="13588"/>
                    </a:lnTo>
                    <a:lnTo>
                      <a:pt x="122169" y="13953"/>
                    </a:lnTo>
                    <a:lnTo>
                      <a:pt x="122088" y="14277"/>
                    </a:lnTo>
                    <a:lnTo>
                      <a:pt x="121966" y="14642"/>
                    </a:lnTo>
                    <a:lnTo>
                      <a:pt x="121804" y="14967"/>
                    </a:lnTo>
                    <a:lnTo>
                      <a:pt x="121601" y="15251"/>
                    </a:lnTo>
                    <a:lnTo>
                      <a:pt x="121398" y="15535"/>
                    </a:lnTo>
                    <a:lnTo>
                      <a:pt x="121155" y="15778"/>
                    </a:lnTo>
                    <a:lnTo>
                      <a:pt x="120912" y="16022"/>
                    </a:lnTo>
                    <a:lnTo>
                      <a:pt x="120628" y="16224"/>
                    </a:lnTo>
                    <a:lnTo>
                      <a:pt x="120344" y="16427"/>
                    </a:lnTo>
                    <a:lnTo>
                      <a:pt x="120019" y="16589"/>
                    </a:lnTo>
                    <a:lnTo>
                      <a:pt x="119654" y="16711"/>
                    </a:lnTo>
                    <a:lnTo>
                      <a:pt x="119330" y="16792"/>
                    </a:lnTo>
                    <a:lnTo>
                      <a:pt x="118965" y="16873"/>
                    </a:lnTo>
                    <a:lnTo>
                      <a:pt x="118600" y="16873"/>
                    </a:lnTo>
                    <a:lnTo>
                      <a:pt x="118600"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7"/>
              <p:cNvSpPr/>
              <p:nvPr/>
            </p:nvSpPr>
            <p:spPr>
              <a:xfrm>
                <a:off x="5161175" y="3996225"/>
                <a:ext cx="491825" cy="421850"/>
              </a:xfrm>
              <a:custGeom>
                <a:rect b="b" l="l" r="r" t="t"/>
                <a:pathLst>
                  <a:path extrusionOk="0" h="16874" w="19673">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600" y="16873"/>
                    </a:lnTo>
                    <a:lnTo>
                      <a:pt x="12047" y="16143"/>
                    </a:lnTo>
                    <a:lnTo>
                      <a:pt x="12412" y="15413"/>
                    </a:lnTo>
                    <a:lnTo>
                      <a:pt x="12777" y="14683"/>
                    </a:lnTo>
                    <a:lnTo>
                      <a:pt x="13061" y="13912"/>
                    </a:lnTo>
                    <a:lnTo>
                      <a:pt x="14399" y="10302"/>
                    </a:lnTo>
                    <a:lnTo>
                      <a:pt x="15738" y="6693"/>
                    </a:lnTo>
                    <a:lnTo>
                      <a:pt x="16103" y="5719"/>
                    </a:lnTo>
                    <a:lnTo>
                      <a:pt x="16508" y="4786"/>
                    </a:lnTo>
                    <a:lnTo>
                      <a:pt x="16914" y="3853"/>
                    </a:lnTo>
                    <a:lnTo>
                      <a:pt x="17157" y="3367"/>
                    </a:lnTo>
                    <a:lnTo>
                      <a:pt x="17441" y="2961"/>
                    </a:lnTo>
                    <a:lnTo>
                      <a:pt x="17766" y="2434"/>
                    </a:lnTo>
                    <a:lnTo>
                      <a:pt x="18374" y="1623"/>
                    </a:lnTo>
                    <a:lnTo>
                      <a:pt x="19672"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99" name="Google Shape;2299;p57"/>
          <p:cNvSpPr txBox="1"/>
          <p:nvPr/>
        </p:nvSpPr>
        <p:spPr>
          <a:xfrm>
            <a:off x="720275" y="4080600"/>
            <a:ext cx="3907200" cy="1062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1100"/>
              <a:buFont typeface="Arial"/>
              <a:buNone/>
            </a:pPr>
            <a:r>
              <a:rPr b="1" lang="en" sz="1200">
                <a:solidFill>
                  <a:schemeClr val="dk1"/>
                </a:solidFill>
                <a:highlight>
                  <a:schemeClr val="dk2"/>
                </a:highlight>
                <a:latin typeface="Fira Sans"/>
                <a:ea typeface="Fira Sans"/>
                <a:cs typeface="Fira Sans"/>
                <a:sym typeface="Fira Sans"/>
              </a:rPr>
              <a:t>Μάθημα: Πληροφορική και Βιώσιμη Ανάπτυξη </a:t>
            </a:r>
            <a:endParaRPr b="1" sz="1200">
              <a:solidFill>
                <a:schemeClr val="dk1"/>
              </a:solidFill>
              <a:highlight>
                <a:schemeClr val="dk2"/>
              </a:highlight>
              <a:latin typeface="Fira Sans"/>
              <a:ea typeface="Fira Sans"/>
              <a:cs typeface="Fira Sans"/>
              <a:sym typeface="Fira Sans"/>
            </a:endParaRPr>
          </a:p>
          <a:p>
            <a:pPr indent="0" lvl="0" marL="0" rtl="0" algn="ctr">
              <a:lnSpc>
                <a:spcPct val="80000"/>
              </a:lnSpc>
              <a:spcBef>
                <a:spcPts val="0"/>
              </a:spcBef>
              <a:spcAft>
                <a:spcPts val="0"/>
              </a:spcAft>
              <a:buClr>
                <a:schemeClr val="dk1"/>
              </a:buClr>
              <a:buSzPts val="1100"/>
              <a:buFont typeface="Arial"/>
              <a:buNone/>
            </a:pPr>
            <a:r>
              <a:rPr b="1" lang="en" sz="1200">
                <a:solidFill>
                  <a:schemeClr val="dk1"/>
                </a:solidFill>
                <a:highlight>
                  <a:schemeClr val="dk2"/>
                </a:highlight>
                <a:latin typeface="Fira Sans"/>
                <a:ea typeface="Fira Sans"/>
                <a:cs typeface="Fira Sans"/>
                <a:sym typeface="Fira Sans"/>
              </a:rPr>
              <a:t>Διδάσκων: Εμμανουήλ Στειακάκης </a:t>
            </a:r>
            <a:endParaRPr sz="1200">
              <a:solidFill>
                <a:schemeClr val="dk1"/>
              </a:solidFill>
              <a:latin typeface="Cabin"/>
              <a:ea typeface="Cabin"/>
              <a:cs typeface="Cabin"/>
              <a:sym typeface="Cabin"/>
            </a:endParaRPr>
          </a:p>
        </p:txBody>
      </p:sp>
      <p:sp>
        <p:nvSpPr>
          <p:cNvPr id="2300" name="Google Shape;2300;p57"/>
          <p:cNvSpPr txBox="1"/>
          <p:nvPr/>
        </p:nvSpPr>
        <p:spPr>
          <a:xfrm>
            <a:off x="5044575" y="3992963"/>
            <a:ext cx="32802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chemeClr val="dk2"/>
                </a:highlight>
                <a:latin typeface="Fira Sans"/>
                <a:ea typeface="Fira Sans"/>
                <a:cs typeface="Fira Sans"/>
                <a:sym typeface="Fira Sans"/>
              </a:rPr>
              <a:t>Αθηνά Πρατσουλάκη ics21093</a:t>
            </a:r>
            <a:endParaRPr b="1" sz="1200">
              <a:solidFill>
                <a:schemeClr val="dk1"/>
              </a:solidFill>
              <a:highlight>
                <a:schemeClr val="dk2"/>
              </a:highlight>
              <a:latin typeface="Fira Sans"/>
              <a:ea typeface="Fira Sans"/>
              <a:cs typeface="Fira Sans"/>
              <a:sym typeface="Fira Sans"/>
            </a:endParaRPr>
          </a:p>
          <a:p>
            <a:pPr indent="0" lvl="0" marL="0" rtl="0" algn="l">
              <a:spcBef>
                <a:spcPts val="0"/>
              </a:spcBef>
              <a:spcAft>
                <a:spcPts val="0"/>
              </a:spcAft>
              <a:buNone/>
            </a:pPr>
            <a:r>
              <a:rPr b="1" lang="en" sz="1200">
                <a:solidFill>
                  <a:schemeClr val="dk1"/>
                </a:solidFill>
                <a:highlight>
                  <a:schemeClr val="dk2"/>
                </a:highlight>
                <a:latin typeface="Fira Sans"/>
                <a:ea typeface="Fira Sans"/>
                <a:cs typeface="Fira Sans"/>
                <a:sym typeface="Fira Sans"/>
              </a:rPr>
              <a:t>Ναζλή-Μαρία Σαρασίδου ics21101</a:t>
            </a:r>
            <a:endParaRPr b="1" sz="1200">
              <a:solidFill>
                <a:schemeClr val="dk1"/>
              </a:solidFill>
              <a:highlight>
                <a:schemeClr val="dk2"/>
              </a:highlight>
              <a:latin typeface="Fira Sans"/>
              <a:ea typeface="Fira Sans"/>
              <a:cs typeface="Fira Sans"/>
              <a:sym typeface="Fira Sans"/>
            </a:endParaRPr>
          </a:p>
          <a:p>
            <a:pPr indent="0" lvl="0" marL="0" rtl="0" algn="l">
              <a:spcBef>
                <a:spcPts val="0"/>
              </a:spcBef>
              <a:spcAft>
                <a:spcPts val="0"/>
              </a:spcAft>
              <a:buNone/>
            </a:pPr>
            <a:r>
              <a:t/>
            </a:r>
            <a:endParaRPr b="1" sz="1200">
              <a:solidFill>
                <a:schemeClr val="dk1"/>
              </a:solidFill>
              <a:highlight>
                <a:schemeClr val="dk2"/>
              </a:highlight>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p66"/>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6"/>
          <p:cNvSpPr/>
          <p:nvPr/>
        </p:nvSpPr>
        <p:spPr>
          <a:xfrm>
            <a:off x="200825" y="1325325"/>
            <a:ext cx="42057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717" name="Google Shape;2717;p66"/>
          <p:cNvSpPr txBox="1"/>
          <p:nvPr>
            <p:ph idx="4" type="subTitle"/>
          </p:nvPr>
        </p:nvSpPr>
        <p:spPr>
          <a:xfrm>
            <a:off x="200825" y="736675"/>
            <a:ext cx="4371300" cy="35157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0"/>
              </a:spcAft>
              <a:buNone/>
            </a:pPr>
            <a:r>
              <a:t/>
            </a:r>
            <a:endParaRPr sz="1700">
              <a:latin typeface="Fira Sans"/>
              <a:ea typeface="Fira Sans"/>
              <a:cs typeface="Fira Sans"/>
              <a:sym typeface="Fira Sans"/>
            </a:endParaRPr>
          </a:p>
          <a:p>
            <a:pPr indent="0" lvl="0" marL="0" rtl="0" algn="l">
              <a:lnSpc>
                <a:spcPct val="115000"/>
              </a:lnSpc>
              <a:spcBef>
                <a:spcPts val="1200"/>
              </a:spcBef>
              <a:spcAft>
                <a:spcPts val="0"/>
              </a:spcAft>
              <a:buClr>
                <a:schemeClr val="dk1"/>
              </a:buClr>
              <a:buSzPts val="1100"/>
              <a:buFont typeface="Arial"/>
              <a:buNone/>
            </a:pPr>
            <a:r>
              <a:rPr lang="en" sz="1700">
                <a:latin typeface="Fira Sans"/>
                <a:ea typeface="Fira Sans"/>
                <a:cs typeface="Fira Sans"/>
                <a:sym typeface="Fira Sans"/>
              </a:rPr>
              <a:t>Πολλές βιομηχανικές δραστηριότητες απαιτούν μεγάλες ποσότητες νερού. Οι βιομηχανίες χρησιμοποιούν το νερό για ψύξη, καθαρισμό, και ως μέρος των διαδικασιών παραγωγής. Οι τομείς όπως η χημική, η ενεργειακή, η τροφίμων, και η χαρτοβιομηχανία εξαρτώνται σημαντικά από τη διαθεσιμότητα και την ποιότητα του νερού.</a:t>
            </a:r>
            <a:endParaRPr sz="1700">
              <a:latin typeface="Fira Sans"/>
              <a:ea typeface="Fira Sans"/>
              <a:cs typeface="Fira Sans"/>
              <a:sym typeface="Fira Sans"/>
            </a:endParaRPr>
          </a:p>
          <a:p>
            <a:pPr indent="0" lvl="0" marL="0" rtl="0" algn="ctr">
              <a:spcBef>
                <a:spcPts val="0"/>
              </a:spcBef>
              <a:spcAft>
                <a:spcPts val="0"/>
              </a:spcAft>
              <a:buNone/>
            </a:pPr>
            <a:r>
              <a:t/>
            </a:r>
            <a:endParaRPr sz="1700">
              <a:latin typeface="Fira Sans"/>
              <a:ea typeface="Fira Sans"/>
              <a:cs typeface="Fira Sans"/>
              <a:sym typeface="Fira Sans"/>
            </a:endParaRPr>
          </a:p>
        </p:txBody>
      </p:sp>
      <p:sp>
        <p:nvSpPr>
          <p:cNvPr id="2718" name="Google Shape;2718;p66"/>
          <p:cNvSpPr txBox="1"/>
          <p:nvPr>
            <p:ph type="title"/>
          </p:nvPr>
        </p:nvSpPr>
        <p:spPr>
          <a:xfrm>
            <a:off x="720000" y="46573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Fira Sans Black"/>
                <a:ea typeface="Fira Sans Black"/>
                <a:cs typeface="Fira Sans Black"/>
                <a:sym typeface="Fira Sans Black"/>
              </a:rPr>
              <a:t>ΒΙΟΜΗΧΑΝΙΚΗ ΚΑΙ ΓΕΩΡΓΙΚΗ ΧΡΗΣΗ</a:t>
            </a:r>
            <a:endParaRPr sz="2900">
              <a:latin typeface="Fira Sans Black"/>
              <a:ea typeface="Fira Sans Black"/>
              <a:cs typeface="Fira Sans Black"/>
              <a:sym typeface="Fira Sans Black"/>
            </a:endParaRPr>
          </a:p>
        </p:txBody>
      </p:sp>
      <p:grpSp>
        <p:nvGrpSpPr>
          <p:cNvPr id="2719" name="Google Shape;2719;p66"/>
          <p:cNvGrpSpPr/>
          <p:nvPr/>
        </p:nvGrpSpPr>
        <p:grpSpPr>
          <a:xfrm>
            <a:off x="719991" y="630342"/>
            <a:ext cx="7704008" cy="243514"/>
            <a:chOff x="719991" y="630342"/>
            <a:chExt cx="7704008" cy="243514"/>
          </a:xfrm>
        </p:grpSpPr>
        <p:grpSp>
          <p:nvGrpSpPr>
            <p:cNvPr id="2720" name="Google Shape;2720;p66"/>
            <p:cNvGrpSpPr/>
            <p:nvPr/>
          </p:nvGrpSpPr>
          <p:grpSpPr>
            <a:xfrm>
              <a:off x="719991" y="630342"/>
              <a:ext cx="242133" cy="243514"/>
              <a:chOff x="7718400" y="2030050"/>
              <a:chExt cx="1419300" cy="1427400"/>
            </a:xfrm>
          </p:grpSpPr>
          <p:sp>
            <p:nvSpPr>
              <p:cNvPr id="2721" name="Google Shape;2721;p6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66"/>
            <p:cNvGrpSpPr/>
            <p:nvPr/>
          </p:nvGrpSpPr>
          <p:grpSpPr>
            <a:xfrm>
              <a:off x="8181866" y="630342"/>
              <a:ext cx="242133" cy="243514"/>
              <a:chOff x="7718400" y="2030050"/>
              <a:chExt cx="1419300" cy="1427400"/>
            </a:xfrm>
          </p:grpSpPr>
          <p:sp>
            <p:nvSpPr>
              <p:cNvPr id="2727" name="Google Shape;2727;p6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32" name="Google Shape;2732;p66"/>
          <p:cNvSpPr txBox="1"/>
          <p:nvPr/>
        </p:nvSpPr>
        <p:spPr>
          <a:xfrm>
            <a:off x="1472050" y="1624875"/>
            <a:ext cx="3897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2733" name="Google Shape;2733;p66"/>
          <p:cNvSpPr/>
          <p:nvPr/>
        </p:nvSpPr>
        <p:spPr>
          <a:xfrm>
            <a:off x="4678250" y="1325325"/>
            <a:ext cx="42057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734" name="Google Shape;2734;p66"/>
          <p:cNvSpPr txBox="1"/>
          <p:nvPr/>
        </p:nvSpPr>
        <p:spPr>
          <a:xfrm>
            <a:off x="4678250" y="1391325"/>
            <a:ext cx="4264800" cy="24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Fira Sans"/>
                <a:ea typeface="Fira Sans"/>
                <a:cs typeface="Fira Sans"/>
                <a:sym typeface="Fira Sans"/>
              </a:rPr>
              <a:t>Η γεωργία αποτελεί έναν από τους μεγαλύτερους καταναλωτές νερού. Οι αγρότες χρησιμοποιούν το νερό για τον άρδευση αλλά και για την εκτέλεση διάφορων αγροτικών διαδικασιών. Η αποτελεσματική διαχείριση του νερού στη γεωργία είναι κρίσιμη για την επιτυχημένη καλλιέργεια των φυτών.</a:t>
            </a:r>
            <a:endParaRPr sz="1700">
              <a:solidFill>
                <a:schemeClr val="dk1"/>
              </a:solidFill>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Fira Sans"/>
              <a:ea typeface="Fira Sans"/>
              <a:cs typeface="Fira Sans"/>
              <a:sym typeface="Fira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8" name="Shape 5098"/>
        <p:cNvGrpSpPr/>
        <p:nvPr/>
      </p:nvGrpSpPr>
      <p:grpSpPr>
        <a:xfrm>
          <a:off x="0" y="0"/>
          <a:ext cx="0" cy="0"/>
          <a:chOff x="0" y="0"/>
          <a:chExt cx="0" cy="0"/>
        </a:xfrm>
      </p:grpSpPr>
      <p:sp>
        <p:nvSpPr>
          <p:cNvPr id="5099" name="Google Shape;5099;p156"/>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100" name="Google Shape;5100;p156"/>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101" name="Google Shape;5101;p156"/>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5.2.1 ΕΙΔΗ</a:t>
            </a:r>
            <a:endParaRPr sz="30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 INTERCEPTORS</a:t>
            </a:r>
            <a:endParaRPr sz="3000">
              <a:solidFill>
                <a:schemeClr val="dk1"/>
              </a:solidFill>
              <a:latin typeface="Fira Sans Condensed SemiBold"/>
              <a:ea typeface="Fira Sans Condensed SemiBold"/>
              <a:cs typeface="Fira Sans Condensed SemiBold"/>
              <a:sym typeface="Fira Sans Condensed SemiBo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5" name="Shape 5105"/>
        <p:cNvGrpSpPr/>
        <p:nvPr/>
      </p:nvGrpSpPr>
      <p:grpSpPr>
        <a:xfrm>
          <a:off x="0" y="0"/>
          <a:ext cx="0" cy="0"/>
          <a:chOff x="0" y="0"/>
          <a:chExt cx="0" cy="0"/>
        </a:xfrm>
      </p:grpSpPr>
      <p:sp>
        <p:nvSpPr>
          <p:cNvPr id="5106" name="Google Shape;5106;p157"/>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57"/>
          <p:cNvSpPr/>
          <p:nvPr/>
        </p:nvSpPr>
        <p:spPr>
          <a:xfrm>
            <a:off x="390900" y="1422775"/>
            <a:ext cx="82545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108" name="Google Shape;5108;p157"/>
          <p:cNvSpPr txBox="1"/>
          <p:nvPr>
            <p:ph type="title"/>
          </p:nvPr>
        </p:nvSpPr>
        <p:spPr>
          <a:xfrm>
            <a:off x="720000" y="3780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Είδη των Interceptors</a:t>
            </a:r>
            <a:endParaRPr sz="2400">
              <a:latin typeface="Fira Sans Black"/>
              <a:ea typeface="Fira Sans Black"/>
              <a:cs typeface="Fira Sans Black"/>
              <a:sym typeface="Fira Sans Black"/>
            </a:endParaRPr>
          </a:p>
          <a:p>
            <a:pPr indent="0" lvl="0" marL="0" rtl="0" algn="l">
              <a:lnSpc>
                <a:spcPct val="110000"/>
              </a:lnSpc>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                                  INTERCEPTOR ORIGINAL</a:t>
            </a:r>
            <a:endParaRPr sz="1700">
              <a:solidFill>
                <a:srgbClr val="01CBE1"/>
              </a:solidFill>
              <a:highlight>
                <a:srgbClr val="F2F5F6"/>
              </a:highlight>
              <a:latin typeface="Proxima Nova"/>
              <a:ea typeface="Proxima Nova"/>
              <a:cs typeface="Proxima Nova"/>
              <a:sym typeface="Proxima Nova"/>
            </a:endParaRPr>
          </a:p>
          <a:p>
            <a:pPr indent="0" lvl="0" marL="0" rtl="0" algn="ctr">
              <a:spcBef>
                <a:spcPts val="90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109" name="Google Shape;5109;p157"/>
          <p:cNvGrpSpPr/>
          <p:nvPr/>
        </p:nvGrpSpPr>
        <p:grpSpPr>
          <a:xfrm>
            <a:off x="719991" y="630342"/>
            <a:ext cx="7704008" cy="243514"/>
            <a:chOff x="719991" y="630342"/>
            <a:chExt cx="7704008" cy="243514"/>
          </a:xfrm>
        </p:grpSpPr>
        <p:grpSp>
          <p:nvGrpSpPr>
            <p:cNvPr id="5110" name="Google Shape;5110;p157"/>
            <p:cNvGrpSpPr/>
            <p:nvPr/>
          </p:nvGrpSpPr>
          <p:grpSpPr>
            <a:xfrm>
              <a:off x="719991" y="630342"/>
              <a:ext cx="242133" cy="243514"/>
              <a:chOff x="7718400" y="2030050"/>
              <a:chExt cx="1419300" cy="1427400"/>
            </a:xfrm>
          </p:grpSpPr>
          <p:sp>
            <p:nvSpPr>
              <p:cNvPr id="5111" name="Google Shape;5111;p15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5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5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5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5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157"/>
            <p:cNvGrpSpPr/>
            <p:nvPr/>
          </p:nvGrpSpPr>
          <p:grpSpPr>
            <a:xfrm>
              <a:off x="8181866" y="630342"/>
              <a:ext cx="242133" cy="243514"/>
              <a:chOff x="7718400" y="2030050"/>
              <a:chExt cx="1419300" cy="1427400"/>
            </a:xfrm>
          </p:grpSpPr>
          <p:sp>
            <p:nvSpPr>
              <p:cNvPr id="5117" name="Google Shape;5117;p15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5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5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5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5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22" name="Google Shape;5122;p157"/>
          <p:cNvSpPr txBox="1"/>
          <p:nvPr/>
        </p:nvSpPr>
        <p:spPr>
          <a:xfrm>
            <a:off x="473100" y="1489175"/>
            <a:ext cx="8007300" cy="28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Ο Interceptor Original, που παρουσιάστηκε τον Οκτώβριο του 2019, αποτελεί την πρώτη τεχνολογία καθαρισμού ποταμών από το Ocean Cleanup Project. Η λειτουργία του Interceptor Original είναι εξαιρετικά προηγμένη και αυτόνομη, λειτουργώντας με 100% ηλιακή ενέργεια για γρηγορότερη εφαρμογή.</a:t>
            </a:r>
            <a:endParaRPr>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Κατά τη λειτουργία του, το Interceptor Original χρησιμοποιεί το σχεδιασμό του catamaran για να κατευθύνει τα πλαστικά απόβλητα προς το άνοιγμα του συστήματος. Η σχεδίαση αυτή βοηθά στη βέλτιστη ροή του νερού μέσα από το σύστημα, παρέχοντας τη δυνατότητα στον ιμάντα μεταφοράς να εξάγει συνεχώς τα πλαστικά απόβλητα από το νερό και να τα μεταφέρει στο διαστημικό σκάφος.</a:t>
            </a:r>
            <a:endParaRPr>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Η ροή των ρευμάτων μεταφέρει τα υλικά προς έναν ιμάντα μεταφοράς, ο οποίος εξάγει συνεχώς τα απόβλητα από το νερό και τα μεταφέρει σε ένα διαστημικό σκάφος. Ένα ρυμουλκό αυτόματα κατανέμει τα απόβλητα σε έξι κάδους. Μέσω δεδομένων αισθητήρων, οι κάδοι γεμίζουν ομοιόμορφα μέχρι να φτάσουν τη μέγιστη χωρητικότητά τους των 50m³.</a:t>
            </a:r>
            <a:endParaRPr>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Clr>
                <a:schemeClr val="dk1"/>
              </a:buClr>
              <a:buSzPts val="1100"/>
              <a:buFont typeface="Arial"/>
              <a:buNone/>
            </a:pPr>
            <a:r>
              <a:t/>
            </a:r>
            <a:endParaRPr>
              <a:solidFill>
                <a:schemeClr val="dk1"/>
              </a:solidFill>
              <a:latin typeface="Fira Sans Condensed"/>
              <a:ea typeface="Fira Sans Condensed"/>
              <a:cs typeface="Fira Sans Condensed"/>
              <a:sym typeface="Fira Sans Condensed"/>
            </a:endParaRPr>
          </a:p>
        </p:txBody>
      </p:sp>
      <p:sp>
        <p:nvSpPr>
          <p:cNvPr id="5123" name="Google Shape;5123;p157"/>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124" name="Google Shape;5124;p157"/>
          <p:cNvSpPr txBox="1"/>
          <p:nvPr/>
        </p:nvSpPr>
        <p:spPr>
          <a:xfrm>
            <a:off x="5946300" y="4231475"/>
            <a:ext cx="2477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8" name="Shape 5128"/>
        <p:cNvGrpSpPr/>
        <p:nvPr/>
      </p:nvGrpSpPr>
      <p:grpSpPr>
        <a:xfrm>
          <a:off x="0" y="0"/>
          <a:ext cx="0" cy="0"/>
          <a:chOff x="0" y="0"/>
          <a:chExt cx="0" cy="0"/>
        </a:xfrm>
      </p:grpSpPr>
      <p:sp>
        <p:nvSpPr>
          <p:cNvPr id="5129" name="Google Shape;5129;p158"/>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58"/>
          <p:cNvSpPr/>
          <p:nvPr/>
        </p:nvSpPr>
        <p:spPr>
          <a:xfrm>
            <a:off x="390900" y="1422775"/>
            <a:ext cx="82545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131" name="Google Shape;5131;p158"/>
          <p:cNvSpPr txBox="1"/>
          <p:nvPr>
            <p:ph type="title"/>
          </p:nvPr>
        </p:nvSpPr>
        <p:spPr>
          <a:xfrm>
            <a:off x="720000" y="3780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Είδη των Interceptors</a:t>
            </a:r>
            <a:endParaRPr sz="2400">
              <a:latin typeface="Fira Sans Black"/>
              <a:ea typeface="Fira Sans Black"/>
              <a:cs typeface="Fira Sans Black"/>
              <a:sym typeface="Fira Sans Black"/>
            </a:endParaRPr>
          </a:p>
          <a:p>
            <a:pPr indent="0" lvl="0" marL="0" rtl="0" algn="l">
              <a:lnSpc>
                <a:spcPct val="110000"/>
              </a:lnSpc>
              <a:spcBef>
                <a:spcPts val="0"/>
              </a:spcBef>
              <a:spcAft>
                <a:spcPts val="0"/>
              </a:spcAft>
              <a:buNone/>
            </a:pPr>
            <a:r>
              <a:rPr lang="en" sz="2400">
                <a:latin typeface="Fira Sans Black"/>
                <a:ea typeface="Fira Sans Black"/>
                <a:cs typeface="Fira Sans Black"/>
                <a:sym typeface="Fira Sans Black"/>
              </a:rPr>
              <a:t>                                  INTERCEPTOR ORIGINAL</a:t>
            </a:r>
            <a:endParaRPr sz="1700">
              <a:solidFill>
                <a:srgbClr val="01CBE1"/>
              </a:solidFill>
              <a:highlight>
                <a:srgbClr val="F2F5F6"/>
              </a:highlight>
              <a:latin typeface="Proxima Nova"/>
              <a:ea typeface="Proxima Nova"/>
              <a:cs typeface="Proxima Nova"/>
              <a:sym typeface="Proxima Nova"/>
            </a:endParaRPr>
          </a:p>
          <a:p>
            <a:pPr indent="0" lvl="0" marL="0" rtl="0" algn="ctr">
              <a:spcBef>
                <a:spcPts val="90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132" name="Google Shape;5132;p158"/>
          <p:cNvGrpSpPr/>
          <p:nvPr/>
        </p:nvGrpSpPr>
        <p:grpSpPr>
          <a:xfrm>
            <a:off x="719991" y="630342"/>
            <a:ext cx="7704008" cy="243514"/>
            <a:chOff x="719991" y="630342"/>
            <a:chExt cx="7704008" cy="243514"/>
          </a:xfrm>
        </p:grpSpPr>
        <p:grpSp>
          <p:nvGrpSpPr>
            <p:cNvPr id="5133" name="Google Shape;5133;p158"/>
            <p:cNvGrpSpPr/>
            <p:nvPr/>
          </p:nvGrpSpPr>
          <p:grpSpPr>
            <a:xfrm>
              <a:off x="719991" y="630342"/>
              <a:ext cx="242133" cy="243514"/>
              <a:chOff x="7718400" y="2030050"/>
              <a:chExt cx="1419300" cy="1427400"/>
            </a:xfrm>
          </p:grpSpPr>
          <p:sp>
            <p:nvSpPr>
              <p:cNvPr id="5134" name="Google Shape;5134;p15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5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5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5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5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158"/>
            <p:cNvGrpSpPr/>
            <p:nvPr/>
          </p:nvGrpSpPr>
          <p:grpSpPr>
            <a:xfrm>
              <a:off x="8181866" y="630342"/>
              <a:ext cx="242133" cy="243514"/>
              <a:chOff x="7718400" y="2030050"/>
              <a:chExt cx="1419300" cy="1427400"/>
            </a:xfrm>
          </p:grpSpPr>
          <p:sp>
            <p:nvSpPr>
              <p:cNvPr id="5140" name="Google Shape;5140;p15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5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5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5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5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45" name="Google Shape;5145;p158"/>
          <p:cNvSpPr txBox="1"/>
          <p:nvPr/>
        </p:nvSpPr>
        <p:spPr>
          <a:xfrm>
            <a:off x="453125" y="1730725"/>
            <a:ext cx="4292100" cy="28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Condensed"/>
                <a:ea typeface="Fira Sans Condensed"/>
                <a:cs typeface="Fira Sans Condensed"/>
                <a:sym typeface="Fira Sans Condensed"/>
              </a:rPr>
              <a:t>Όταν ο Interceptor Original είναι σχεδόν γεμάτο, αποστέλλει αυτόματα κείμενο στους τοπικούς χειριστές για να έρθουν και συλλέξουν τα απόβλητα. Οι χειριστές αφαιρούν το σκάφος, το φέρνουν στην πλευρά του ποταμού, αδειάζουν τους κάδους και αποστέλλουν τα απόβλητα σε τοπικές εγκαταστάσεις διαχείρισης αποβλήτων, επαναφέροντας στη συνέχεια το σκάφος πίσω στο Interceptor. Μέσω αυτού του εξαιρετικού συστήματος, το Interceptor Original είναι σε θέση να λειτουργεί αποτελεσματικά σε οποιονδήποτε ποταμό, ακόμα και στους πιο ρυπαρούς, παρέχοντας μια πρωτοποριακή λύση στο πρόβλημα της ρύπανσης από πλαστικά απόβλητα.</a:t>
            </a:r>
            <a:endParaRPr>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p:txBody>
      </p:sp>
      <p:sp>
        <p:nvSpPr>
          <p:cNvPr id="5146" name="Google Shape;5146;p158"/>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147" name="Google Shape;5147;p158"/>
          <p:cNvSpPr txBox="1"/>
          <p:nvPr/>
        </p:nvSpPr>
        <p:spPr>
          <a:xfrm>
            <a:off x="5946300" y="4231475"/>
            <a:ext cx="2477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pic>
        <p:nvPicPr>
          <p:cNvPr id="5148" name="Google Shape;5148;p158"/>
          <p:cNvPicPr preferRelativeResize="0"/>
          <p:nvPr/>
        </p:nvPicPr>
        <p:blipFill>
          <a:blip r:embed="rId3">
            <a:alphaModFix/>
          </a:blip>
          <a:stretch>
            <a:fillRect/>
          </a:stretch>
        </p:blipFill>
        <p:spPr>
          <a:xfrm>
            <a:off x="4970775" y="1545150"/>
            <a:ext cx="3050150" cy="1571625"/>
          </a:xfrm>
          <a:prstGeom prst="rect">
            <a:avLst/>
          </a:prstGeom>
          <a:noFill/>
          <a:ln>
            <a:noFill/>
          </a:ln>
        </p:spPr>
      </p:pic>
      <p:pic>
        <p:nvPicPr>
          <p:cNvPr id="5149" name="Google Shape;5149;p158"/>
          <p:cNvPicPr preferRelativeResize="0"/>
          <p:nvPr/>
        </p:nvPicPr>
        <p:blipFill>
          <a:blip r:embed="rId4">
            <a:alphaModFix/>
          </a:blip>
          <a:stretch>
            <a:fillRect/>
          </a:stretch>
        </p:blipFill>
        <p:spPr>
          <a:xfrm>
            <a:off x="4970770" y="3173494"/>
            <a:ext cx="3050151" cy="169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3" name="Shape 5153"/>
        <p:cNvGrpSpPr/>
        <p:nvPr/>
      </p:nvGrpSpPr>
      <p:grpSpPr>
        <a:xfrm>
          <a:off x="0" y="0"/>
          <a:ext cx="0" cy="0"/>
          <a:chOff x="0" y="0"/>
          <a:chExt cx="0" cy="0"/>
        </a:xfrm>
      </p:grpSpPr>
      <p:sp>
        <p:nvSpPr>
          <p:cNvPr id="5154" name="Google Shape;5154;p159"/>
          <p:cNvSpPr/>
          <p:nvPr/>
        </p:nvSpPr>
        <p:spPr>
          <a:xfrm>
            <a:off x="453125" y="95875"/>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59"/>
          <p:cNvSpPr/>
          <p:nvPr/>
        </p:nvSpPr>
        <p:spPr>
          <a:xfrm>
            <a:off x="390900" y="1020925"/>
            <a:ext cx="8424300" cy="3899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156" name="Google Shape;5156;p159"/>
          <p:cNvSpPr txBox="1"/>
          <p:nvPr>
            <p:ph type="title"/>
          </p:nvPr>
        </p:nvSpPr>
        <p:spPr>
          <a:xfrm>
            <a:off x="1069775" y="158275"/>
            <a:ext cx="68712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900">
                <a:latin typeface="Fira Sans Black"/>
                <a:ea typeface="Fira Sans Black"/>
                <a:cs typeface="Fira Sans Black"/>
                <a:sym typeface="Fira Sans Black"/>
              </a:rPr>
              <a:t>Interceptor “BARRIER”</a:t>
            </a:r>
            <a:endParaRPr sz="37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157" name="Google Shape;5157;p159"/>
          <p:cNvGrpSpPr/>
          <p:nvPr/>
        </p:nvGrpSpPr>
        <p:grpSpPr>
          <a:xfrm>
            <a:off x="719991" y="410617"/>
            <a:ext cx="7704008" cy="243514"/>
            <a:chOff x="719991" y="630342"/>
            <a:chExt cx="7704008" cy="243514"/>
          </a:xfrm>
        </p:grpSpPr>
        <p:grpSp>
          <p:nvGrpSpPr>
            <p:cNvPr id="5158" name="Google Shape;5158;p159"/>
            <p:cNvGrpSpPr/>
            <p:nvPr/>
          </p:nvGrpSpPr>
          <p:grpSpPr>
            <a:xfrm>
              <a:off x="719991" y="630342"/>
              <a:ext cx="242133" cy="243514"/>
              <a:chOff x="7718400" y="2030050"/>
              <a:chExt cx="1419300" cy="1427400"/>
            </a:xfrm>
          </p:grpSpPr>
          <p:sp>
            <p:nvSpPr>
              <p:cNvPr id="5159" name="Google Shape;5159;p15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5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5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5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5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159"/>
            <p:cNvGrpSpPr/>
            <p:nvPr/>
          </p:nvGrpSpPr>
          <p:grpSpPr>
            <a:xfrm>
              <a:off x="8181866" y="630342"/>
              <a:ext cx="242133" cy="243514"/>
              <a:chOff x="7718400" y="2030050"/>
              <a:chExt cx="1419300" cy="1427400"/>
            </a:xfrm>
          </p:grpSpPr>
          <p:sp>
            <p:nvSpPr>
              <p:cNvPr id="5165" name="Google Shape;5165;p15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5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5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5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5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70" name="Google Shape;5170;p159"/>
          <p:cNvSpPr txBox="1"/>
          <p:nvPr/>
        </p:nvSpPr>
        <p:spPr>
          <a:xfrm>
            <a:off x="486900" y="1362775"/>
            <a:ext cx="5750100" cy="3216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a:solidFill>
                  <a:schemeClr val="dk1"/>
                </a:solidFill>
                <a:latin typeface="Fira Sans Condensed"/>
                <a:ea typeface="Fira Sans Condensed"/>
                <a:cs typeface="Fira Sans Condensed"/>
                <a:sym typeface="Fira Sans Condensed"/>
              </a:rPr>
              <a:t>Ο Interceptor Barrier αποτελεί μια λύση που περιλαμβάνει ένα αυτόνομο αποκλειστικό εμπόδιο που επιπλέει και διασταυρώνει σε σχήμα γράμματος U γύρω από το στόμιο ενός μικρού ποταμού. Αυτό το εμπόδιο εγκαθίσταται με σκοπό να εμποδίζει τα απόβλητα και να τα προσωρινά κρατάει μέχρις ότου αφαιρεθούν από το νερό. Ο σχεδιασμός του βασίζεται στην εμπειρία που αποκτήθηκε από τις υπάρχουσες αναπτύξεις των Interceptor. Πράγματι, αποτελεί μια παραλλαγή του εμποδίου που χρησιμοποιούμε για τη συγκέντρωση των αποβλήτων προς το στόμιο ενός τυπικού Interceptor. Η κύρια διαφορά σε σχέση με το συνηθισμένο εμπόδιο είναι ότι στην περίπτωση αυτή, η πλειονότητα του εμποδίου είναι διαπερατό και, ως εκ τούτου, είναι βελτιστοποιημένο για το αποτελεσματικό προσωρινό κράτημα των αποβλήτων στο νερό. Το εμπόδιο αυτό λειτουργεί ως φράγμα, εντοπίζοντας τα απόβλητα και καθυστερώντας την πορεία τους προς τα ευαίσθητα οικοσυστήματα μέχρις ότου είναι δυνατόν να γίνει η απομάκρυνσή τους.Η χρήση αυτού του τύπου του Interceptor Barrier αποτελεί μια προσαρμοσμένη προσέγγιση που εξυπηρετεί την ανάγκη για εξακρίβωση και επεξεργασία των αποβλήτων σε μικρούς ποταμούς, επιτρέποντας παράλληλα την αποφυγή περαιτέρω ρύπανσης του  ωκεανού.</a:t>
            </a:r>
            <a:endParaRPr>
              <a:solidFill>
                <a:schemeClr val="dk1"/>
              </a:solidFill>
              <a:latin typeface="Fira Sans Condensed"/>
              <a:ea typeface="Fira Sans Condensed"/>
              <a:cs typeface="Fira Sans Condensed"/>
              <a:sym typeface="Fira Sans Condensed"/>
            </a:endParaRPr>
          </a:p>
        </p:txBody>
      </p:sp>
      <p:sp>
        <p:nvSpPr>
          <p:cNvPr id="5171" name="Google Shape;5171;p159"/>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172" name="Google Shape;5172;p159"/>
          <p:cNvSpPr txBox="1"/>
          <p:nvPr/>
        </p:nvSpPr>
        <p:spPr>
          <a:xfrm>
            <a:off x="5946300" y="4231475"/>
            <a:ext cx="2477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pic>
        <p:nvPicPr>
          <p:cNvPr id="5173" name="Google Shape;5173;p159"/>
          <p:cNvPicPr preferRelativeResize="0"/>
          <p:nvPr/>
        </p:nvPicPr>
        <p:blipFill>
          <a:blip r:embed="rId3">
            <a:alphaModFix/>
          </a:blip>
          <a:stretch>
            <a:fillRect/>
          </a:stretch>
        </p:blipFill>
        <p:spPr>
          <a:xfrm>
            <a:off x="6165500" y="1595425"/>
            <a:ext cx="2599776" cy="22319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7" name="Shape 5177"/>
        <p:cNvGrpSpPr/>
        <p:nvPr/>
      </p:nvGrpSpPr>
      <p:grpSpPr>
        <a:xfrm>
          <a:off x="0" y="0"/>
          <a:ext cx="0" cy="0"/>
          <a:chOff x="0" y="0"/>
          <a:chExt cx="0" cy="0"/>
        </a:xfrm>
      </p:grpSpPr>
      <p:sp>
        <p:nvSpPr>
          <p:cNvPr id="5178" name="Google Shape;5178;p160"/>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60"/>
          <p:cNvSpPr/>
          <p:nvPr/>
        </p:nvSpPr>
        <p:spPr>
          <a:xfrm>
            <a:off x="390900" y="1422775"/>
            <a:ext cx="82545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180" name="Google Shape;5180;p160"/>
          <p:cNvSpPr txBox="1"/>
          <p:nvPr>
            <p:ph type="title"/>
          </p:nvPr>
        </p:nvSpPr>
        <p:spPr>
          <a:xfrm>
            <a:off x="720000" y="3780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900">
                <a:latin typeface="Fira Sans Black"/>
                <a:ea typeface="Fira Sans Black"/>
                <a:cs typeface="Fira Sans Black"/>
                <a:sym typeface="Fira Sans Black"/>
              </a:rPr>
              <a:t>Interceptor “TENDER”</a:t>
            </a:r>
            <a:endParaRPr sz="37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181" name="Google Shape;5181;p160"/>
          <p:cNvGrpSpPr/>
          <p:nvPr/>
        </p:nvGrpSpPr>
        <p:grpSpPr>
          <a:xfrm>
            <a:off x="719991" y="630342"/>
            <a:ext cx="7704008" cy="243514"/>
            <a:chOff x="719991" y="630342"/>
            <a:chExt cx="7704008" cy="243514"/>
          </a:xfrm>
        </p:grpSpPr>
        <p:grpSp>
          <p:nvGrpSpPr>
            <p:cNvPr id="5182" name="Google Shape;5182;p160"/>
            <p:cNvGrpSpPr/>
            <p:nvPr/>
          </p:nvGrpSpPr>
          <p:grpSpPr>
            <a:xfrm>
              <a:off x="719991" y="630342"/>
              <a:ext cx="242133" cy="243514"/>
              <a:chOff x="7718400" y="2030050"/>
              <a:chExt cx="1419300" cy="1427400"/>
            </a:xfrm>
          </p:grpSpPr>
          <p:sp>
            <p:nvSpPr>
              <p:cNvPr id="5183" name="Google Shape;5183;p16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6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6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6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6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160"/>
            <p:cNvGrpSpPr/>
            <p:nvPr/>
          </p:nvGrpSpPr>
          <p:grpSpPr>
            <a:xfrm>
              <a:off x="8181866" y="630342"/>
              <a:ext cx="242133" cy="243514"/>
              <a:chOff x="7718400" y="2030050"/>
              <a:chExt cx="1419300" cy="1427400"/>
            </a:xfrm>
          </p:grpSpPr>
          <p:sp>
            <p:nvSpPr>
              <p:cNvPr id="5189" name="Google Shape;5189;p16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6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6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6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6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94" name="Google Shape;5194;p160"/>
          <p:cNvSpPr txBox="1"/>
          <p:nvPr/>
        </p:nvSpPr>
        <p:spPr>
          <a:xfrm>
            <a:off x="453125" y="1730725"/>
            <a:ext cx="4349100" cy="28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Condensed"/>
                <a:ea typeface="Fira Sans Condensed"/>
                <a:cs typeface="Fira Sans Condensed"/>
                <a:sym typeface="Fira Sans Condensed"/>
              </a:rPr>
              <a:t>Ο interceptor ”TENDER” αναπτύχθηκε για να συνεργάζεται με τους φράχτες αποκλεισμού μας. Αυτό το μικρό ισχυρό βαρκάκι χρησιμοποιεί έναν μεταφορικό ιμάντα για να συλλέξει τα απόβλητα από ένα φράχτη και να τα μεταφέρει σε έναν κάδο απορριμμάτων στην ακτή. Ο φράχτης αποκλεισμού λειτουργεί ως εργαλείο για την εξάλειψη των απορριμμάτων, αλλά δεν μπορεί να τα εξάγει και να τα εκφορτώνει μόνος του. Εδώ έρχεται για βοήθεια ο interceptor “TENDER”. Αυτή η κινητή μονάδα εξαγωγής και εκφόρτωσης, αναπτυγμένη σε συνεργασία με την εταιρεία “Berky GmbH”, μπορεί να εξυπηρετήσει πολλούς φράχτες. Αναμένεται να δούμε πολλαπλές εγκαταστάσεις φράχτη αποκλεισμού σε κοντινή απόσταση μεταξύ τους, με το κόστος του εξοπλισμού εξαγωγής/εκφόρτωσης να μοιράζεται μεταξύ αυτών των δύο.</a:t>
            </a:r>
            <a:endParaRPr>
              <a:solidFill>
                <a:schemeClr val="dk1"/>
              </a:solidFill>
              <a:latin typeface="Fira Sans Condensed"/>
              <a:ea typeface="Fira Sans Condensed"/>
              <a:cs typeface="Fira Sans Condensed"/>
              <a:sym typeface="Fira Sans Condensed"/>
            </a:endParaRPr>
          </a:p>
        </p:txBody>
      </p:sp>
      <p:sp>
        <p:nvSpPr>
          <p:cNvPr id="5195" name="Google Shape;5195;p160"/>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196" name="Google Shape;5196;p160"/>
          <p:cNvSpPr txBox="1"/>
          <p:nvPr/>
        </p:nvSpPr>
        <p:spPr>
          <a:xfrm>
            <a:off x="5946300" y="4231475"/>
            <a:ext cx="2477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pic>
        <p:nvPicPr>
          <p:cNvPr id="5197" name="Google Shape;5197;p160"/>
          <p:cNvPicPr preferRelativeResize="0"/>
          <p:nvPr/>
        </p:nvPicPr>
        <p:blipFill>
          <a:blip r:embed="rId3">
            <a:alphaModFix/>
          </a:blip>
          <a:stretch>
            <a:fillRect/>
          </a:stretch>
        </p:blipFill>
        <p:spPr>
          <a:xfrm>
            <a:off x="4658425" y="1804776"/>
            <a:ext cx="3924350" cy="29370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1" name="Shape 5201"/>
        <p:cNvGrpSpPr/>
        <p:nvPr/>
      </p:nvGrpSpPr>
      <p:grpSpPr>
        <a:xfrm>
          <a:off x="0" y="0"/>
          <a:ext cx="0" cy="0"/>
          <a:chOff x="0" y="0"/>
          <a:chExt cx="0" cy="0"/>
        </a:xfrm>
      </p:grpSpPr>
      <p:sp>
        <p:nvSpPr>
          <p:cNvPr id="5202" name="Google Shape;5202;p161"/>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61"/>
          <p:cNvSpPr/>
          <p:nvPr/>
        </p:nvSpPr>
        <p:spPr>
          <a:xfrm>
            <a:off x="390900" y="1422775"/>
            <a:ext cx="82545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204" name="Google Shape;5204;p161"/>
          <p:cNvSpPr txBox="1"/>
          <p:nvPr>
            <p:ph type="title"/>
          </p:nvPr>
        </p:nvSpPr>
        <p:spPr>
          <a:xfrm>
            <a:off x="720000" y="3780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900">
                <a:latin typeface="Fira Sans Black"/>
                <a:ea typeface="Fira Sans Black"/>
                <a:cs typeface="Fira Sans Black"/>
                <a:sym typeface="Fira Sans Black"/>
              </a:rPr>
              <a:t>Interceptor “BARRICADE”</a:t>
            </a:r>
            <a:endParaRPr sz="37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205" name="Google Shape;5205;p161"/>
          <p:cNvGrpSpPr/>
          <p:nvPr/>
        </p:nvGrpSpPr>
        <p:grpSpPr>
          <a:xfrm>
            <a:off x="719991" y="630342"/>
            <a:ext cx="7704008" cy="243514"/>
            <a:chOff x="719991" y="630342"/>
            <a:chExt cx="7704008" cy="243514"/>
          </a:xfrm>
        </p:grpSpPr>
        <p:grpSp>
          <p:nvGrpSpPr>
            <p:cNvPr id="5206" name="Google Shape;5206;p161"/>
            <p:cNvGrpSpPr/>
            <p:nvPr/>
          </p:nvGrpSpPr>
          <p:grpSpPr>
            <a:xfrm>
              <a:off x="719991" y="630342"/>
              <a:ext cx="242133" cy="243514"/>
              <a:chOff x="7718400" y="2030050"/>
              <a:chExt cx="1419300" cy="1427400"/>
            </a:xfrm>
          </p:grpSpPr>
          <p:sp>
            <p:nvSpPr>
              <p:cNvPr id="5207" name="Google Shape;5207;p16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6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6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6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6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161"/>
            <p:cNvGrpSpPr/>
            <p:nvPr/>
          </p:nvGrpSpPr>
          <p:grpSpPr>
            <a:xfrm>
              <a:off x="8181866" y="630342"/>
              <a:ext cx="242133" cy="243514"/>
              <a:chOff x="7718400" y="2030050"/>
              <a:chExt cx="1419300" cy="1427400"/>
            </a:xfrm>
          </p:grpSpPr>
          <p:sp>
            <p:nvSpPr>
              <p:cNvPr id="5213" name="Google Shape;5213;p16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6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6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6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6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18" name="Google Shape;5218;p161"/>
          <p:cNvSpPr txBox="1"/>
          <p:nvPr/>
        </p:nvSpPr>
        <p:spPr>
          <a:xfrm>
            <a:off x="453125" y="1730725"/>
            <a:ext cx="4349100" cy="28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Condensed"/>
                <a:ea typeface="Fira Sans Condensed"/>
                <a:cs typeface="Fira Sans Condensed"/>
                <a:sym typeface="Fira Sans Condensed"/>
              </a:rPr>
              <a:t>O interceptor “BARRICADE” εγκαταστάθηκε για δοκιμή στον ποταμό Ρίο Λας Βάκας στη Γουατεμάλα, προς τα τέλη του Μαΐου του 2023, με στόχο να σταματήσει τα ετήσια κύματα σκουπιδιών που πλημμυρίζουν τον ποταμό κατά τη διάρκεια της βροχερής περιόδου. Για να αντιμετωπίσει αυτές τις υψηλής πίεσης καταστάσεις, αναπτύχθηκε ένα νέο σύστημα αποκλεισμού για αυτήν την περιοχή. Το φράγμα αποτελείται από δύο μέρη: ένα που τοποθετείται ροή προς τα άνω και ένα που τοποθετείται ροή προς τα κάτω του ποταμού. Το άνω μέρος αντιμετωπίζει τη μεγαλύτερη πίεση και αναλαμβάνει να συλλέξει τα περισσότερα από τα απορρίμματα, ενώ το κάτω μέρος συλλέγει οτιδήποτε μπορεί να έχει ξεφύγει ή να χαθεί λόγω της υψηλής πίεσης και της γρήγορης συσσώρευσης απορριμμάτων σε αυτόν τον ποταμό.</a:t>
            </a:r>
            <a:endParaRPr>
              <a:solidFill>
                <a:schemeClr val="dk1"/>
              </a:solidFill>
              <a:latin typeface="Fira Sans Condensed"/>
              <a:ea typeface="Fira Sans Condensed"/>
              <a:cs typeface="Fira Sans Condensed"/>
              <a:sym typeface="Fira Sans Condensed"/>
            </a:endParaRPr>
          </a:p>
        </p:txBody>
      </p:sp>
      <p:sp>
        <p:nvSpPr>
          <p:cNvPr id="5219" name="Google Shape;5219;p161"/>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220" name="Google Shape;5220;p161"/>
          <p:cNvSpPr txBox="1"/>
          <p:nvPr/>
        </p:nvSpPr>
        <p:spPr>
          <a:xfrm>
            <a:off x="5946300" y="4231475"/>
            <a:ext cx="2477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pic>
        <p:nvPicPr>
          <p:cNvPr id="5221" name="Google Shape;5221;p161"/>
          <p:cNvPicPr preferRelativeResize="0"/>
          <p:nvPr/>
        </p:nvPicPr>
        <p:blipFill>
          <a:blip r:embed="rId3">
            <a:alphaModFix/>
          </a:blip>
          <a:stretch>
            <a:fillRect/>
          </a:stretch>
        </p:blipFill>
        <p:spPr>
          <a:xfrm>
            <a:off x="4802270" y="1991350"/>
            <a:ext cx="3780500" cy="2836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5" name="Shape 5225"/>
        <p:cNvGrpSpPr/>
        <p:nvPr/>
      </p:nvGrpSpPr>
      <p:grpSpPr>
        <a:xfrm>
          <a:off x="0" y="0"/>
          <a:ext cx="0" cy="0"/>
          <a:chOff x="0" y="0"/>
          <a:chExt cx="0" cy="0"/>
        </a:xfrm>
      </p:grpSpPr>
      <p:sp>
        <p:nvSpPr>
          <p:cNvPr id="5226" name="Google Shape;5226;p162"/>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62"/>
          <p:cNvSpPr/>
          <p:nvPr/>
        </p:nvSpPr>
        <p:spPr>
          <a:xfrm>
            <a:off x="390900" y="1422775"/>
            <a:ext cx="82545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228" name="Google Shape;5228;p162"/>
          <p:cNvSpPr txBox="1"/>
          <p:nvPr>
            <p:ph type="title"/>
          </p:nvPr>
        </p:nvSpPr>
        <p:spPr>
          <a:xfrm>
            <a:off x="720000" y="3780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900">
                <a:latin typeface="Fira Sans Black"/>
                <a:ea typeface="Fira Sans Black"/>
                <a:cs typeface="Fira Sans Black"/>
                <a:sym typeface="Fira Sans Black"/>
              </a:rPr>
              <a:t>Interceptor “GUARD”</a:t>
            </a:r>
            <a:endParaRPr sz="29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229" name="Google Shape;5229;p162"/>
          <p:cNvGrpSpPr/>
          <p:nvPr/>
        </p:nvGrpSpPr>
        <p:grpSpPr>
          <a:xfrm>
            <a:off x="719991" y="630342"/>
            <a:ext cx="7704008" cy="243514"/>
            <a:chOff x="719991" y="630342"/>
            <a:chExt cx="7704008" cy="243514"/>
          </a:xfrm>
        </p:grpSpPr>
        <p:grpSp>
          <p:nvGrpSpPr>
            <p:cNvPr id="5230" name="Google Shape;5230;p162"/>
            <p:cNvGrpSpPr/>
            <p:nvPr/>
          </p:nvGrpSpPr>
          <p:grpSpPr>
            <a:xfrm>
              <a:off x="719991" y="630342"/>
              <a:ext cx="242133" cy="243514"/>
              <a:chOff x="7718400" y="2030050"/>
              <a:chExt cx="1419300" cy="1427400"/>
            </a:xfrm>
          </p:grpSpPr>
          <p:sp>
            <p:nvSpPr>
              <p:cNvPr id="5231" name="Google Shape;5231;p16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6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6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6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6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162"/>
            <p:cNvGrpSpPr/>
            <p:nvPr/>
          </p:nvGrpSpPr>
          <p:grpSpPr>
            <a:xfrm>
              <a:off x="8181866" y="630342"/>
              <a:ext cx="242133" cy="243514"/>
              <a:chOff x="7718400" y="2030050"/>
              <a:chExt cx="1419300" cy="1427400"/>
            </a:xfrm>
          </p:grpSpPr>
          <p:sp>
            <p:nvSpPr>
              <p:cNvPr id="5237" name="Google Shape;5237;p16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6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6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6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6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42" name="Google Shape;5242;p162"/>
          <p:cNvSpPr txBox="1"/>
          <p:nvPr/>
        </p:nvSpPr>
        <p:spPr>
          <a:xfrm>
            <a:off x="453125" y="1730725"/>
            <a:ext cx="4360800" cy="28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Condensed"/>
                <a:ea typeface="Fira Sans Condensed"/>
                <a:cs typeface="Fira Sans Condensed"/>
                <a:sym typeface="Fira Sans Condensed"/>
              </a:rPr>
              <a:t>O “GUARD” interceptor εγκαταστάθηκε για πρώτη φορά στη Gully,D'Aguilar στο Λιμάνι του Κίνγκστον, στην Τζαμάικα. Αυτή η τεχνολογία είναι ιδανική για ρηχά νερά, καθώς μπορεί να βρεθεί στην ακτή χωρίς να προκαλέσει κάποια δομική ζημιά.</a:t>
            </a:r>
            <a:endParaRPr>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Επιπλέον, ο“GUARD” interceptor μπορεί να χρησιμοποιηθεί σε συνδυασμό με έναν Φράχτη Εμποδίων, λειτουργώντας ως "φράχτης αδιαφυγήτου". Αυτό συμβαίνει επειδή σε ορισμένα ρέματα παρατηρείται ότι οι άνεμοι και τα κύματα μπορούν να μεταφέρουν τα σκουπίδια πολύ μακριά από την εμβέλεια του Σκάφους Εκτόπισης, κάνοντας την απομάκρυνση και την επεξεργασία πιο δύσκολη. Σε αυτές τις περιπτώσεις, ο “GUARD” interceptor μπορεί να τοποθετηθεί για να αποτρέψει τα σκουπίδια που έχουν συλλεχθεί από το να επιστρέψουν προς τα πάνω στο ρέμα.</a:t>
            </a:r>
            <a:endParaRPr>
              <a:solidFill>
                <a:schemeClr val="dk1"/>
              </a:solidFill>
              <a:latin typeface="Fira Sans Condensed"/>
              <a:ea typeface="Fira Sans Condensed"/>
              <a:cs typeface="Fira Sans Condensed"/>
              <a:sym typeface="Fira Sans Condensed"/>
            </a:endParaRPr>
          </a:p>
        </p:txBody>
      </p:sp>
      <p:sp>
        <p:nvSpPr>
          <p:cNvPr id="5243" name="Google Shape;5243;p162"/>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244" name="Google Shape;5244;p162"/>
          <p:cNvSpPr txBox="1"/>
          <p:nvPr/>
        </p:nvSpPr>
        <p:spPr>
          <a:xfrm>
            <a:off x="5946300" y="4231475"/>
            <a:ext cx="2477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pic>
        <p:nvPicPr>
          <p:cNvPr descr="Ο Φράκτης Προστασίας εγκαταστάθηκε για πρώτη φορά στη Δροσιά του Ντ'Αγκιλάρ, στο Λιμάνι του Κίνγκστον, στην Τζαμάικα. Αυτή η τεχνολογία είναι ιδανική για ρηχά νερά, καθώς μπορεί να βρεθεί στην ακτή χωρίς να προκαλέσει κάποια δομική ζημιά.&#10;&#10;Επιπλέον, ο Φράκτης Προστασίας μπορεί να χρησιμοποιηθεί σε συνδυασμό με έναν Φράκτη Εμποδίων, λειτουργώντας ως &quot;φράκτης αδιαφυγήτου&quot;. Αυτό συμβαίνει επειδή σε ορισμένα ρέματα παρατηρείται ότι οι άνεμοι και τα κύματα μπορούν να μεταφέρουν τα σκουπίδια πολύ μακριά από την εμβέλεια του Σκάφους Εκτόπισης, κάνοντας την απομάκρυνση και την επεξεργασία πιο δύσκολη. Σε αυτές τις περιπτώσεις, ο Φράκτης Προστασίας μπορεί να τοποθετηθεί για να αποτρέψει τα σκουπίδια που έχουν συλλεχθεί από το να επιστρέψουν προς τα πάνω στο ρέμα.&#10;" id="5245" name="Google Shape;5245;p162"/>
          <p:cNvPicPr preferRelativeResize="0"/>
          <p:nvPr/>
        </p:nvPicPr>
        <p:blipFill>
          <a:blip r:embed="rId3">
            <a:alphaModFix/>
          </a:blip>
          <a:stretch>
            <a:fillRect/>
          </a:stretch>
        </p:blipFill>
        <p:spPr>
          <a:xfrm>
            <a:off x="4759975" y="2280852"/>
            <a:ext cx="3729876" cy="2486575"/>
          </a:xfrm>
          <a:prstGeom prst="rect">
            <a:avLst/>
          </a:prstGeom>
          <a:no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9" name="Shape 5249"/>
        <p:cNvGrpSpPr/>
        <p:nvPr/>
      </p:nvGrpSpPr>
      <p:grpSpPr>
        <a:xfrm>
          <a:off x="0" y="0"/>
          <a:ext cx="0" cy="0"/>
          <a:chOff x="0" y="0"/>
          <a:chExt cx="0" cy="0"/>
        </a:xfrm>
      </p:grpSpPr>
      <p:sp>
        <p:nvSpPr>
          <p:cNvPr id="5250" name="Google Shape;5250;p163"/>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63"/>
          <p:cNvSpPr txBox="1"/>
          <p:nvPr>
            <p:ph type="title"/>
          </p:nvPr>
        </p:nvSpPr>
        <p:spPr>
          <a:xfrm>
            <a:off x="720000" y="3780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   Είδη των Interceptors και που αυτοί είναι τοποθετημένοι</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252" name="Google Shape;5252;p163"/>
          <p:cNvGrpSpPr/>
          <p:nvPr/>
        </p:nvGrpSpPr>
        <p:grpSpPr>
          <a:xfrm>
            <a:off x="719991" y="630342"/>
            <a:ext cx="7704008" cy="243514"/>
            <a:chOff x="719991" y="630342"/>
            <a:chExt cx="7704008" cy="243514"/>
          </a:xfrm>
        </p:grpSpPr>
        <p:grpSp>
          <p:nvGrpSpPr>
            <p:cNvPr id="5253" name="Google Shape;5253;p163"/>
            <p:cNvGrpSpPr/>
            <p:nvPr/>
          </p:nvGrpSpPr>
          <p:grpSpPr>
            <a:xfrm>
              <a:off x="719991" y="630342"/>
              <a:ext cx="242133" cy="243514"/>
              <a:chOff x="7718400" y="2030050"/>
              <a:chExt cx="1419300" cy="1427400"/>
            </a:xfrm>
          </p:grpSpPr>
          <p:sp>
            <p:nvSpPr>
              <p:cNvPr id="5254" name="Google Shape;5254;p16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6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6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6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6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163"/>
            <p:cNvGrpSpPr/>
            <p:nvPr/>
          </p:nvGrpSpPr>
          <p:grpSpPr>
            <a:xfrm>
              <a:off x="8181866" y="630342"/>
              <a:ext cx="242133" cy="243514"/>
              <a:chOff x="7718400" y="2030050"/>
              <a:chExt cx="1419300" cy="1427400"/>
            </a:xfrm>
          </p:grpSpPr>
          <p:sp>
            <p:nvSpPr>
              <p:cNvPr id="5260" name="Google Shape;5260;p16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6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6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6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6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65" name="Google Shape;5265;p163"/>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266" name="Google Shape;5266;p163"/>
          <p:cNvSpPr txBox="1"/>
          <p:nvPr/>
        </p:nvSpPr>
        <p:spPr>
          <a:xfrm>
            <a:off x="5946300" y="4231475"/>
            <a:ext cx="2477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pic>
        <p:nvPicPr>
          <p:cNvPr id="5267" name="Google Shape;5267;p163"/>
          <p:cNvPicPr preferRelativeResize="0"/>
          <p:nvPr/>
        </p:nvPicPr>
        <p:blipFill>
          <a:blip r:embed="rId3">
            <a:alphaModFix/>
          </a:blip>
          <a:stretch>
            <a:fillRect/>
          </a:stretch>
        </p:blipFill>
        <p:spPr>
          <a:xfrm>
            <a:off x="360000" y="1353650"/>
            <a:ext cx="8423998" cy="375094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1" name="Shape 5271"/>
        <p:cNvGrpSpPr/>
        <p:nvPr/>
      </p:nvGrpSpPr>
      <p:grpSpPr>
        <a:xfrm>
          <a:off x="0" y="0"/>
          <a:ext cx="0" cy="0"/>
          <a:chOff x="0" y="0"/>
          <a:chExt cx="0" cy="0"/>
        </a:xfrm>
      </p:grpSpPr>
      <p:sp>
        <p:nvSpPr>
          <p:cNvPr id="5272" name="Google Shape;5272;p164"/>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273" name="Google Shape;5273;p164"/>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274" name="Google Shape;5274;p164"/>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5.3 ΚΑΘΑΡΙΣΜΟΣ </a:t>
            </a:r>
            <a:endParaRPr sz="30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ΤΩΝ ΩΚΕΑΝΩΝ</a:t>
            </a:r>
            <a:endParaRPr sz="3000">
              <a:solidFill>
                <a:schemeClr val="dk1"/>
              </a:solidFill>
              <a:latin typeface="Fira Sans Condensed SemiBold"/>
              <a:ea typeface="Fira Sans Condensed SemiBold"/>
              <a:cs typeface="Fira Sans Condensed SemiBold"/>
              <a:sym typeface="Fira Sans Condensed SemiBo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8" name="Shape 5278"/>
        <p:cNvGrpSpPr/>
        <p:nvPr/>
      </p:nvGrpSpPr>
      <p:grpSpPr>
        <a:xfrm>
          <a:off x="0" y="0"/>
          <a:ext cx="0" cy="0"/>
          <a:chOff x="0" y="0"/>
          <a:chExt cx="0" cy="0"/>
        </a:xfrm>
      </p:grpSpPr>
      <p:sp>
        <p:nvSpPr>
          <p:cNvPr id="5279" name="Google Shape;5279;p165"/>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65"/>
          <p:cNvSpPr/>
          <p:nvPr/>
        </p:nvSpPr>
        <p:spPr>
          <a:xfrm>
            <a:off x="390900" y="1422775"/>
            <a:ext cx="82545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281" name="Google Shape;5281;p165"/>
          <p:cNvSpPr txBox="1"/>
          <p:nvPr>
            <p:ph type="title"/>
          </p:nvPr>
        </p:nvSpPr>
        <p:spPr>
          <a:xfrm>
            <a:off x="720000" y="3468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Συλλογή δεδομένων από ωκεανούς </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282" name="Google Shape;5282;p165"/>
          <p:cNvGrpSpPr/>
          <p:nvPr/>
        </p:nvGrpSpPr>
        <p:grpSpPr>
          <a:xfrm>
            <a:off x="719991" y="630342"/>
            <a:ext cx="7704008" cy="243514"/>
            <a:chOff x="719991" y="630342"/>
            <a:chExt cx="7704008" cy="243514"/>
          </a:xfrm>
        </p:grpSpPr>
        <p:grpSp>
          <p:nvGrpSpPr>
            <p:cNvPr id="5283" name="Google Shape;5283;p165"/>
            <p:cNvGrpSpPr/>
            <p:nvPr/>
          </p:nvGrpSpPr>
          <p:grpSpPr>
            <a:xfrm>
              <a:off x="719991" y="630342"/>
              <a:ext cx="242133" cy="243514"/>
              <a:chOff x="7718400" y="2030050"/>
              <a:chExt cx="1419300" cy="1427400"/>
            </a:xfrm>
          </p:grpSpPr>
          <p:sp>
            <p:nvSpPr>
              <p:cNvPr id="5284" name="Google Shape;5284;p16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6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6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6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6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165"/>
            <p:cNvGrpSpPr/>
            <p:nvPr/>
          </p:nvGrpSpPr>
          <p:grpSpPr>
            <a:xfrm>
              <a:off x="8181866" y="630342"/>
              <a:ext cx="242133" cy="243514"/>
              <a:chOff x="7718400" y="2030050"/>
              <a:chExt cx="1419300" cy="1427400"/>
            </a:xfrm>
          </p:grpSpPr>
          <p:sp>
            <p:nvSpPr>
              <p:cNvPr id="5290" name="Google Shape;5290;p16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6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6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6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6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95" name="Google Shape;5295;p165"/>
          <p:cNvSpPr txBox="1"/>
          <p:nvPr/>
        </p:nvSpPr>
        <p:spPr>
          <a:xfrm>
            <a:off x="453125" y="1528475"/>
            <a:ext cx="7818000" cy="31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Condensed"/>
                <a:ea typeface="Fira Sans Condensed"/>
                <a:cs typeface="Fira Sans Condensed"/>
                <a:sym typeface="Fira Sans Condensed"/>
              </a:rPr>
              <a:t>Προκειμένου να εξαλειφθούν τα πλαστικά από τους ωκεανούς αποτελεσματικά, το Ocean CleanUp Project, έφερε στην επιφάνεια μια νέα λύση : Το Σύστημα 03. Αυτό, αντιπροσωπεύει μια εξελιγμένη εκδοχή της τεχνολογίας, επιτρέποντας την απομάκρυνση περισσότερων πλαστικών . Για να αποτελέσει το Σύστημα 03 το επίκεντρο  κλιμακούμενης προσπάθειας,  σταδιακά αναβαθμίστηκαν κάποια συστατικά του, διατηρώντας παράλληλα τη συνεχή εξόρυξη πλαστικού. Τον Αύγουστο του 2023, το Σύστημα 03 καταπλέει για πρώτη φορά στον Μεγάλο Παράγοντα του Ειρηνικού Ωκεανού. Κεντρικό χαρακτηριστικό του, είναι η δημιουργία τεχνητών ακτογραμμών για τη συγκέντρωση του πλαστικού. Με τη διατήρηση μιας σχετικής διαφοράς ταχύτητας μεταξύ του συστήματος καθαρισμού και του πλαστικού, δημιουργούνται ιδανικές συνθήκες για τη συγκέντρωση του πλαστικού. Το σύστημα περιλαμβάνει μια μακριά, U-σχήματος μπάρα που κατευθύνει το πλαστικό προς μια ζώνη κράτησης στο άκρο της. Με ενεργή κίνηση, διατηρείται μια χαμηλή μπροστινή ταχύτητα, περίπου 1.5 κόμβους, για να διατηρήσουμε τη συνεχή πρόοδο μαζί με το πλαστικό. Οι πρώτες δοκιμές με το Σύστημα 03   πραγματοποιήθηκαν χρησιμοποιώντας πλοία με πλήρωμα. Υπάρχουν δυνατότητες βελτιστοποίησης των επιχειρήσεων του στόλου σε μετέπειτα εκδόσεις, με τη δυνατότητα μετάβασης σε μη επανδρωμένες ή μερικώς επανδρωμένες λειτουργίες σε μετέπειτα στάδιο.</a:t>
            </a:r>
            <a:endParaRPr>
              <a:solidFill>
                <a:schemeClr val="dk1"/>
              </a:solidFill>
              <a:latin typeface="Fira Sans Condensed"/>
              <a:ea typeface="Fira Sans Condensed"/>
              <a:cs typeface="Fira Sans Condensed"/>
              <a:sym typeface="Fira Sans Condensed"/>
            </a:endParaRPr>
          </a:p>
        </p:txBody>
      </p:sp>
      <p:sp>
        <p:nvSpPr>
          <p:cNvPr id="5296" name="Google Shape;5296;p165"/>
          <p:cNvSpPr txBox="1"/>
          <p:nvPr/>
        </p:nvSpPr>
        <p:spPr>
          <a:xfrm>
            <a:off x="6320175" y="4267475"/>
            <a:ext cx="22626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67"/>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2740" name="Google Shape;2740;p67"/>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2741" name="Google Shape;2741;p67"/>
          <p:cNvSpPr txBox="1"/>
          <p:nvPr/>
        </p:nvSpPr>
        <p:spPr>
          <a:xfrm>
            <a:off x="539250" y="1303100"/>
            <a:ext cx="3600000" cy="88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2.2 ΤΙ ΕΙΝΑΙ ΜΟΛΥΝΣΗ ΤΩΝ ΥΔΑΤΩΝ</a:t>
            </a:r>
            <a:endParaRPr sz="3200">
              <a:solidFill>
                <a:schemeClr val="dk1"/>
              </a:solidFill>
              <a:latin typeface="Cabin"/>
              <a:ea typeface="Cabin"/>
              <a:cs typeface="Cabin"/>
              <a:sym typeface="Cabi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0" name="Shape 5300"/>
        <p:cNvGrpSpPr/>
        <p:nvPr/>
      </p:nvGrpSpPr>
      <p:grpSpPr>
        <a:xfrm>
          <a:off x="0" y="0"/>
          <a:ext cx="0" cy="0"/>
          <a:chOff x="0" y="0"/>
          <a:chExt cx="0" cy="0"/>
        </a:xfrm>
      </p:grpSpPr>
      <p:sp>
        <p:nvSpPr>
          <p:cNvPr id="5301" name="Google Shape;5301;p166"/>
          <p:cNvSpPr/>
          <p:nvPr/>
        </p:nvSpPr>
        <p:spPr>
          <a:xfrm>
            <a:off x="4800300" y="1325325"/>
            <a:ext cx="39528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66"/>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66"/>
          <p:cNvSpPr/>
          <p:nvPr/>
        </p:nvSpPr>
        <p:spPr>
          <a:xfrm>
            <a:off x="390750" y="1325325"/>
            <a:ext cx="40701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304" name="Google Shape;5304;p166"/>
          <p:cNvSpPr txBox="1"/>
          <p:nvPr>
            <p:ph idx="4" type="subTitle"/>
          </p:nvPr>
        </p:nvSpPr>
        <p:spPr>
          <a:xfrm>
            <a:off x="563700" y="1462475"/>
            <a:ext cx="3724200" cy="2379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500">
                <a:latin typeface="Fira Sans"/>
                <a:ea typeface="Fira Sans"/>
                <a:cs typeface="Fira Sans"/>
                <a:sym typeface="Fira Sans"/>
              </a:rPr>
              <a:t>Στόχος </a:t>
            </a:r>
            <a:endParaRPr b="1" sz="1500">
              <a:latin typeface="Fira Sans"/>
              <a:ea typeface="Fira Sans"/>
              <a:cs typeface="Fira Sans"/>
              <a:sym typeface="Fira Sans"/>
            </a:endParaRPr>
          </a:p>
          <a:p>
            <a:pPr indent="0" lvl="0" marL="0" marR="0" rtl="0" algn="l">
              <a:lnSpc>
                <a:spcPct val="115000"/>
              </a:lnSpc>
              <a:spcBef>
                <a:spcPts val="1500"/>
              </a:spcBef>
              <a:spcAft>
                <a:spcPts val="0"/>
              </a:spcAft>
              <a:buNone/>
            </a:pPr>
            <a:r>
              <a:rPr lang="en" sz="1300">
                <a:latin typeface="Fira Sans"/>
                <a:ea typeface="Fira Sans"/>
                <a:cs typeface="Fira Sans"/>
                <a:sym typeface="Fira Sans"/>
              </a:rPr>
              <a:t>Τα ρεύματα που κυκλοφορούν στην περιοχή του πλαστικού σκουπιδιού μετακινούν τα πλαστικά απορρίμματα δημιουργώντας συνεχώς μεταβαλλόμενα σημεία υψηλότερης συγκέντρωσης. Με τη χρήση υπολογιστικής μοντελοποίησης, προβλέπεται η θέση αυτών των σημείων και τοποθετούνται τα συστήματα καθαρισμού σε αυτές τις περιοχές.</a:t>
            </a:r>
            <a:endParaRPr sz="1300">
              <a:latin typeface="Fira Sans"/>
              <a:ea typeface="Fira Sans"/>
              <a:cs typeface="Fira Sans"/>
              <a:sym typeface="Fira Sans"/>
            </a:endParaRPr>
          </a:p>
          <a:p>
            <a:pPr indent="0" lvl="0" marL="0" marR="0" rtl="0" algn="l">
              <a:lnSpc>
                <a:spcPct val="115000"/>
              </a:lnSpc>
              <a:spcBef>
                <a:spcPts val="1500"/>
              </a:spcBef>
              <a:spcAft>
                <a:spcPts val="1500"/>
              </a:spcAft>
              <a:buNone/>
            </a:pPr>
            <a:r>
              <a:t/>
            </a:r>
            <a:endParaRPr sz="1300">
              <a:latin typeface="Fira Sans"/>
              <a:ea typeface="Fira Sans"/>
              <a:cs typeface="Fira Sans"/>
              <a:sym typeface="Fira Sans"/>
            </a:endParaRPr>
          </a:p>
        </p:txBody>
      </p:sp>
      <p:sp>
        <p:nvSpPr>
          <p:cNvPr id="5305" name="Google Shape;5305;p166"/>
          <p:cNvSpPr txBox="1"/>
          <p:nvPr>
            <p:ph idx="6" type="subTitle"/>
          </p:nvPr>
        </p:nvSpPr>
        <p:spPr>
          <a:xfrm>
            <a:off x="4941600" y="1232825"/>
            <a:ext cx="3670200" cy="2838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chemeClr val="dk1"/>
              </a:buClr>
              <a:buSzPts val="1100"/>
              <a:buFont typeface="Arial"/>
              <a:buNone/>
            </a:pPr>
            <a:r>
              <a:rPr lang="en" sz="1300">
                <a:latin typeface="Fira Sans"/>
                <a:ea typeface="Fira Sans"/>
                <a:cs typeface="Fira Sans"/>
                <a:sym typeface="Fira Sans"/>
              </a:rPr>
              <a:t>                              </a:t>
            </a:r>
            <a:r>
              <a:rPr b="1" lang="en" sz="1500">
                <a:latin typeface="Fira Sans"/>
                <a:ea typeface="Fira Sans"/>
                <a:cs typeface="Fira Sans"/>
                <a:sym typeface="Fira Sans"/>
              </a:rPr>
              <a:t>Συλλογή</a:t>
            </a:r>
            <a:endParaRPr b="1" sz="1500">
              <a:latin typeface="Fira Sans"/>
              <a:ea typeface="Fira Sans"/>
              <a:cs typeface="Fira Sans"/>
              <a:sym typeface="Fira Sans"/>
            </a:endParaRPr>
          </a:p>
          <a:p>
            <a:pPr indent="0" lvl="0" marL="0" marR="0" rtl="0" algn="l">
              <a:lnSpc>
                <a:spcPct val="115000"/>
              </a:lnSpc>
              <a:spcBef>
                <a:spcPts val="1500"/>
              </a:spcBef>
              <a:spcAft>
                <a:spcPts val="1500"/>
              </a:spcAft>
              <a:buClr>
                <a:schemeClr val="dk1"/>
              </a:buClr>
              <a:buSzPts val="1100"/>
              <a:buFont typeface="Arial"/>
              <a:buNone/>
            </a:pPr>
            <a:r>
              <a:rPr lang="en" sz="1300">
                <a:latin typeface="Fira Sans"/>
                <a:ea typeface="Fira Sans"/>
                <a:cs typeface="Fira Sans"/>
                <a:sym typeface="Fira Sans"/>
              </a:rPr>
              <a:t>Κρατώντας μια σχετική διαφορά ταχύτητας έναντι του πλαστικού, το πλαστικό μπορεί να πιαστεί στη ζώνη συγκράτησης του συστήματος καθαρισμού. Το άνοιγμα των φτερών, η ταχύτητα και η κατεύθυνση διορθώνονται και διατηρούνται από τα σκάφη.</a:t>
            </a:r>
            <a:endParaRPr sz="1300">
              <a:latin typeface="Fira Sans"/>
              <a:ea typeface="Fira Sans"/>
              <a:cs typeface="Fira Sans"/>
              <a:sym typeface="Fira Sans"/>
            </a:endParaRPr>
          </a:p>
        </p:txBody>
      </p:sp>
      <p:sp>
        <p:nvSpPr>
          <p:cNvPr id="5306" name="Google Shape;5306;p166"/>
          <p:cNvSpPr txBox="1"/>
          <p:nvPr>
            <p:ph type="title"/>
          </p:nvPr>
        </p:nvSpPr>
        <p:spPr>
          <a:xfrm>
            <a:off x="720000" y="315605"/>
            <a:ext cx="7704000" cy="7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Το Σύστημα 03 </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400">
              <a:latin typeface="Fira Sans Black"/>
              <a:ea typeface="Fira Sans Black"/>
              <a:cs typeface="Fira Sans Black"/>
              <a:sym typeface="Fira Sans Black"/>
            </a:endParaRPr>
          </a:p>
        </p:txBody>
      </p:sp>
      <p:grpSp>
        <p:nvGrpSpPr>
          <p:cNvPr id="5307" name="Google Shape;5307;p166"/>
          <p:cNvGrpSpPr/>
          <p:nvPr/>
        </p:nvGrpSpPr>
        <p:grpSpPr>
          <a:xfrm>
            <a:off x="719991" y="630342"/>
            <a:ext cx="7704008" cy="243514"/>
            <a:chOff x="719991" y="630342"/>
            <a:chExt cx="7704008" cy="243514"/>
          </a:xfrm>
        </p:grpSpPr>
        <p:grpSp>
          <p:nvGrpSpPr>
            <p:cNvPr id="5308" name="Google Shape;5308;p166"/>
            <p:cNvGrpSpPr/>
            <p:nvPr/>
          </p:nvGrpSpPr>
          <p:grpSpPr>
            <a:xfrm>
              <a:off x="719991" y="630342"/>
              <a:ext cx="242133" cy="243514"/>
              <a:chOff x="7718400" y="2030050"/>
              <a:chExt cx="1419300" cy="1427400"/>
            </a:xfrm>
          </p:grpSpPr>
          <p:sp>
            <p:nvSpPr>
              <p:cNvPr id="5309" name="Google Shape;5309;p16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6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6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6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6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166"/>
            <p:cNvGrpSpPr/>
            <p:nvPr/>
          </p:nvGrpSpPr>
          <p:grpSpPr>
            <a:xfrm>
              <a:off x="8181866" y="630342"/>
              <a:ext cx="242133" cy="243514"/>
              <a:chOff x="7718400" y="2030050"/>
              <a:chExt cx="1419300" cy="1427400"/>
            </a:xfrm>
          </p:grpSpPr>
          <p:sp>
            <p:nvSpPr>
              <p:cNvPr id="5315" name="Google Shape;5315;p16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6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6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6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6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3" name="Shape 5323"/>
        <p:cNvGrpSpPr/>
        <p:nvPr/>
      </p:nvGrpSpPr>
      <p:grpSpPr>
        <a:xfrm>
          <a:off x="0" y="0"/>
          <a:ext cx="0" cy="0"/>
          <a:chOff x="0" y="0"/>
          <a:chExt cx="0" cy="0"/>
        </a:xfrm>
      </p:grpSpPr>
      <p:sp>
        <p:nvSpPr>
          <p:cNvPr id="5324" name="Google Shape;5324;p167"/>
          <p:cNvSpPr/>
          <p:nvPr/>
        </p:nvSpPr>
        <p:spPr>
          <a:xfrm>
            <a:off x="4800300" y="1325325"/>
            <a:ext cx="39528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67"/>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67"/>
          <p:cNvSpPr/>
          <p:nvPr/>
        </p:nvSpPr>
        <p:spPr>
          <a:xfrm>
            <a:off x="390750" y="1325325"/>
            <a:ext cx="40701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327" name="Google Shape;5327;p167"/>
          <p:cNvSpPr txBox="1"/>
          <p:nvPr>
            <p:ph idx="4" type="subTitle"/>
          </p:nvPr>
        </p:nvSpPr>
        <p:spPr>
          <a:xfrm>
            <a:off x="563700" y="1462475"/>
            <a:ext cx="3724200" cy="2379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500">
                <a:latin typeface="Fira Sans"/>
                <a:ea typeface="Fira Sans"/>
                <a:cs typeface="Fira Sans"/>
                <a:sym typeface="Fira Sans"/>
              </a:rPr>
              <a:t>Εξαγωγή </a:t>
            </a:r>
            <a:endParaRPr b="1" sz="1500">
              <a:latin typeface="Fira Sans"/>
              <a:ea typeface="Fira Sans"/>
              <a:cs typeface="Fira Sans"/>
              <a:sym typeface="Fira Sans"/>
            </a:endParaRPr>
          </a:p>
          <a:p>
            <a:pPr indent="0" lvl="0" marL="0" marR="0" rtl="0" algn="l">
              <a:lnSpc>
                <a:spcPct val="115000"/>
              </a:lnSpc>
              <a:spcBef>
                <a:spcPts val="1500"/>
              </a:spcBef>
              <a:spcAft>
                <a:spcPts val="0"/>
              </a:spcAft>
              <a:buNone/>
            </a:pPr>
            <a:r>
              <a:rPr lang="en" sz="1300">
                <a:latin typeface="Fira Sans"/>
                <a:ea typeface="Fira Sans"/>
                <a:cs typeface="Fira Sans"/>
                <a:sym typeface="Fira Sans"/>
              </a:rPr>
              <a:t>Αφού το σύστημα γεμίσει, το πίσω μέρος της ζώνης συγκράτησης μεταφέρεται στο σκάφος, υποστηρίζεται, αποσπάται από το σύστημα και αδειάζεται πάνω του. Έπειτα, η ζώνη συγκράτησης τοποθετείται ξανά στη θέση της, καθώς η διαδικασία του καθαρισμού συνεχίζεται</a:t>
            </a:r>
            <a:endParaRPr sz="1300">
              <a:latin typeface="Fira Sans"/>
              <a:ea typeface="Fira Sans"/>
              <a:cs typeface="Fira Sans"/>
              <a:sym typeface="Fira Sans"/>
            </a:endParaRPr>
          </a:p>
          <a:p>
            <a:pPr indent="0" lvl="0" marL="0" marR="0" rtl="0" algn="l">
              <a:lnSpc>
                <a:spcPct val="115000"/>
              </a:lnSpc>
              <a:spcBef>
                <a:spcPts val="1500"/>
              </a:spcBef>
              <a:spcAft>
                <a:spcPts val="0"/>
              </a:spcAft>
              <a:buNone/>
            </a:pPr>
            <a:r>
              <a:t/>
            </a:r>
            <a:endParaRPr sz="1300">
              <a:latin typeface="Fira Sans"/>
              <a:ea typeface="Fira Sans"/>
              <a:cs typeface="Fira Sans"/>
              <a:sym typeface="Fira Sans"/>
            </a:endParaRPr>
          </a:p>
          <a:p>
            <a:pPr indent="0" lvl="0" marL="0" marR="0" rtl="0" algn="l">
              <a:lnSpc>
                <a:spcPct val="115000"/>
              </a:lnSpc>
              <a:spcBef>
                <a:spcPts val="1500"/>
              </a:spcBef>
              <a:spcAft>
                <a:spcPts val="1500"/>
              </a:spcAft>
              <a:buNone/>
            </a:pPr>
            <a:r>
              <a:t/>
            </a:r>
            <a:endParaRPr sz="1300">
              <a:latin typeface="Fira Sans"/>
              <a:ea typeface="Fira Sans"/>
              <a:cs typeface="Fira Sans"/>
              <a:sym typeface="Fira Sans"/>
            </a:endParaRPr>
          </a:p>
        </p:txBody>
      </p:sp>
      <p:sp>
        <p:nvSpPr>
          <p:cNvPr id="5328" name="Google Shape;5328;p167"/>
          <p:cNvSpPr txBox="1"/>
          <p:nvPr>
            <p:ph idx="6" type="subTitle"/>
          </p:nvPr>
        </p:nvSpPr>
        <p:spPr>
          <a:xfrm>
            <a:off x="4826100" y="1232825"/>
            <a:ext cx="3901200" cy="3431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chemeClr val="dk1"/>
              </a:buClr>
              <a:buSzPts val="1100"/>
              <a:buFont typeface="Arial"/>
              <a:buNone/>
            </a:pPr>
            <a:r>
              <a:rPr lang="en" sz="1300">
                <a:latin typeface="Fira Sans"/>
                <a:ea typeface="Fira Sans"/>
                <a:cs typeface="Fira Sans"/>
                <a:sym typeface="Fira Sans"/>
              </a:rPr>
              <a:t>                              </a:t>
            </a:r>
            <a:r>
              <a:rPr b="1" lang="en" sz="1500">
                <a:latin typeface="Fira Sans"/>
                <a:ea typeface="Fira Sans"/>
                <a:cs typeface="Fira Sans"/>
                <a:sym typeface="Fira Sans"/>
              </a:rPr>
              <a:t>Ανακύκλωση</a:t>
            </a:r>
            <a:endParaRPr b="1" sz="1500">
              <a:latin typeface="Fira Sans"/>
              <a:ea typeface="Fira Sans"/>
              <a:cs typeface="Fira Sans"/>
              <a:sym typeface="Fira Sans"/>
            </a:endParaRPr>
          </a:p>
          <a:p>
            <a:pPr indent="0" lvl="0" marL="0" marR="0" rtl="0" algn="l">
              <a:lnSpc>
                <a:spcPct val="115000"/>
              </a:lnSpc>
              <a:spcBef>
                <a:spcPts val="1500"/>
              </a:spcBef>
              <a:spcAft>
                <a:spcPts val="1500"/>
              </a:spcAft>
              <a:buNone/>
            </a:pPr>
            <a:r>
              <a:rPr lang="en" sz="1300">
                <a:latin typeface="Fira Sans"/>
                <a:ea typeface="Fira Sans"/>
                <a:cs typeface="Fira Sans"/>
                <a:sym typeface="Fira Sans"/>
              </a:rPr>
              <a:t>Αφού τα δοχεία γεμίσουν με πλαστικό στο σκάφος,  μεταφέρονται πίσω στην ακτή για ανακύκλωση. Για κάθε παρτίδα του συστήματος, σχεδιάζεται η παραγωγή ανθεκτικών και πολύτιμων προϊόντων. Οι υποστηρικτές που αποκτούν τα προϊόντα θα συμβάλλουν στη χρηματοδότηση της συνεχούς προσπάθειας καθαρισμού των ωκεανών.</a:t>
            </a:r>
            <a:endParaRPr sz="1300">
              <a:latin typeface="Fira Sans"/>
              <a:ea typeface="Fira Sans"/>
              <a:cs typeface="Fira Sans"/>
              <a:sym typeface="Fira Sans"/>
            </a:endParaRPr>
          </a:p>
        </p:txBody>
      </p:sp>
      <p:sp>
        <p:nvSpPr>
          <p:cNvPr id="5329" name="Google Shape;5329;p167"/>
          <p:cNvSpPr txBox="1"/>
          <p:nvPr>
            <p:ph type="title"/>
          </p:nvPr>
        </p:nvSpPr>
        <p:spPr>
          <a:xfrm>
            <a:off x="720000" y="315605"/>
            <a:ext cx="7704000" cy="7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Το Σύστημα 03 </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400">
              <a:latin typeface="Fira Sans Black"/>
              <a:ea typeface="Fira Sans Black"/>
              <a:cs typeface="Fira Sans Black"/>
              <a:sym typeface="Fira Sans Black"/>
            </a:endParaRPr>
          </a:p>
        </p:txBody>
      </p:sp>
      <p:grpSp>
        <p:nvGrpSpPr>
          <p:cNvPr id="5330" name="Google Shape;5330;p167"/>
          <p:cNvGrpSpPr/>
          <p:nvPr/>
        </p:nvGrpSpPr>
        <p:grpSpPr>
          <a:xfrm>
            <a:off x="719991" y="630342"/>
            <a:ext cx="7704008" cy="243514"/>
            <a:chOff x="719991" y="630342"/>
            <a:chExt cx="7704008" cy="243514"/>
          </a:xfrm>
        </p:grpSpPr>
        <p:grpSp>
          <p:nvGrpSpPr>
            <p:cNvPr id="5331" name="Google Shape;5331;p167"/>
            <p:cNvGrpSpPr/>
            <p:nvPr/>
          </p:nvGrpSpPr>
          <p:grpSpPr>
            <a:xfrm>
              <a:off x="719991" y="630342"/>
              <a:ext cx="242133" cy="243514"/>
              <a:chOff x="7718400" y="2030050"/>
              <a:chExt cx="1419300" cy="1427400"/>
            </a:xfrm>
          </p:grpSpPr>
          <p:sp>
            <p:nvSpPr>
              <p:cNvPr id="5332" name="Google Shape;5332;p16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167"/>
            <p:cNvGrpSpPr/>
            <p:nvPr/>
          </p:nvGrpSpPr>
          <p:grpSpPr>
            <a:xfrm>
              <a:off x="8181866" y="630342"/>
              <a:ext cx="242133" cy="243514"/>
              <a:chOff x="7718400" y="2030050"/>
              <a:chExt cx="1419300" cy="1427400"/>
            </a:xfrm>
          </p:grpSpPr>
          <p:sp>
            <p:nvSpPr>
              <p:cNvPr id="5338" name="Google Shape;5338;p16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6" name="Shape 5346"/>
        <p:cNvGrpSpPr/>
        <p:nvPr/>
      </p:nvGrpSpPr>
      <p:grpSpPr>
        <a:xfrm>
          <a:off x="0" y="0"/>
          <a:ext cx="0" cy="0"/>
          <a:chOff x="0" y="0"/>
          <a:chExt cx="0" cy="0"/>
        </a:xfrm>
      </p:grpSpPr>
      <p:sp>
        <p:nvSpPr>
          <p:cNvPr id="5347" name="Google Shape;5347;p168"/>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348" name="Google Shape;5348;p168"/>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349" name="Google Shape;5349;p168"/>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5.4 ΜΗΧΑΝΙΚΗ ΜΑΘΗΣΗ/ΤΕΧΝΗΤΗ </a:t>
            </a:r>
            <a:endParaRPr sz="30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ΝΟΗΜΟΣΥΝΗ</a:t>
            </a:r>
            <a:endParaRPr sz="3000">
              <a:solidFill>
                <a:schemeClr val="dk1"/>
              </a:solidFill>
              <a:latin typeface="Fira Sans Condensed SemiBold"/>
              <a:ea typeface="Fira Sans Condensed SemiBold"/>
              <a:cs typeface="Fira Sans Condensed SemiBold"/>
              <a:sym typeface="Fira Sans Condensed SemiBo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3" name="Shape 5353"/>
        <p:cNvGrpSpPr/>
        <p:nvPr/>
      </p:nvGrpSpPr>
      <p:grpSpPr>
        <a:xfrm>
          <a:off x="0" y="0"/>
          <a:ext cx="0" cy="0"/>
          <a:chOff x="0" y="0"/>
          <a:chExt cx="0" cy="0"/>
        </a:xfrm>
      </p:grpSpPr>
      <p:sp>
        <p:nvSpPr>
          <p:cNvPr id="5354" name="Google Shape;5354;p169"/>
          <p:cNvSpPr/>
          <p:nvPr/>
        </p:nvSpPr>
        <p:spPr>
          <a:xfrm>
            <a:off x="4800300" y="1325325"/>
            <a:ext cx="39528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69"/>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69"/>
          <p:cNvSpPr/>
          <p:nvPr/>
        </p:nvSpPr>
        <p:spPr>
          <a:xfrm>
            <a:off x="390750" y="1325325"/>
            <a:ext cx="40701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357" name="Google Shape;5357;p169"/>
          <p:cNvSpPr txBox="1"/>
          <p:nvPr>
            <p:ph idx="4" type="subTitle"/>
          </p:nvPr>
        </p:nvSpPr>
        <p:spPr>
          <a:xfrm>
            <a:off x="563700" y="1462475"/>
            <a:ext cx="3724200" cy="1765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300">
                <a:latin typeface="Fira Sans"/>
                <a:ea typeface="Fira Sans"/>
                <a:cs typeface="Fira Sans"/>
                <a:sym typeface="Fira Sans"/>
              </a:rPr>
              <a:t>Η μηχανική μάθηση χρησιμοποιείται εκτενώς για τον εντοπισμό σκουπιδιών και την εκπαίδευση του μοντέλου σε αυτό το πεδίο. Τα αυτόνομα υποβρύχια οχήματα (AUV) και τα μη επανδρωμένα οχήματα επιφανείας (USV) είναι εξοπλισμένα με τεχνολογία τεχνητής νοημοσύνης για να εκτελούν προηγμένες αποστολές χωρίς ανθρώπινη παρέμβαση. </a:t>
            </a:r>
            <a:endParaRPr sz="1300">
              <a:latin typeface="Fira Sans"/>
              <a:ea typeface="Fira Sans"/>
              <a:cs typeface="Fira Sans"/>
              <a:sym typeface="Fira Sans"/>
            </a:endParaRPr>
          </a:p>
          <a:p>
            <a:pPr indent="0" lvl="0" marL="0" marR="0" rtl="0" algn="ctr">
              <a:lnSpc>
                <a:spcPct val="100000"/>
              </a:lnSpc>
              <a:spcBef>
                <a:spcPts val="1500"/>
              </a:spcBef>
              <a:spcAft>
                <a:spcPts val="0"/>
              </a:spcAft>
              <a:buNone/>
            </a:pPr>
            <a:r>
              <a:t/>
            </a:r>
            <a:endParaRPr b="1" sz="19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p:txBody>
      </p:sp>
      <p:sp>
        <p:nvSpPr>
          <p:cNvPr id="5358" name="Google Shape;5358;p169"/>
          <p:cNvSpPr txBox="1"/>
          <p:nvPr>
            <p:ph idx="6" type="subTitle"/>
          </p:nvPr>
        </p:nvSpPr>
        <p:spPr>
          <a:xfrm>
            <a:off x="4941600" y="1301400"/>
            <a:ext cx="3670200" cy="2540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500"/>
              </a:spcBef>
              <a:spcAft>
                <a:spcPts val="1500"/>
              </a:spcAft>
              <a:buClr>
                <a:schemeClr val="dk1"/>
              </a:buClr>
              <a:buSzPts val="1100"/>
              <a:buFont typeface="Arial"/>
              <a:buNone/>
            </a:pPr>
            <a:r>
              <a:rPr lang="en" sz="1300">
                <a:latin typeface="Fira Sans"/>
                <a:ea typeface="Fira Sans"/>
                <a:cs typeface="Fira Sans"/>
                <a:sym typeface="Fira Sans"/>
              </a:rPr>
              <a:t>Τα μοντέλα μηχανικής μάθησης χρησιμοποιούνται από τα AUV για την αυτόνομη επεξεργασία των δεδομένων που συλλέγονται κατά την πρόσπλου τους σε συγκεκριμένες περιοχές του βαθέος ωκεανού. Κατά τη διάρκεια της αποστολής, τα AUV εκτελούν σε πραγματικό χρόνο τις λειτουργίες αναγνώρισης και ταξινόμησης πλαστικών και άλλων ρυπαντικών.</a:t>
            </a:r>
            <a:endParaRPr sz="1300">
              <a:latin typeface="Fira Sans"/>
              <a:ea typeface="Fira Sans"/>
              <a:cs typeface="Fira Sans"/>
              <a:sym typeface="Fira Sans"/>
            </a:endParaRPr>
          </a:p>
        </p:txBody>
      </p:sp>
      <p:sp>
        <p:nvSpPr>
          <p:cNvPr id="5359" name="Google Shape;5359;p169"/>
          <p:cNvSpPr txBox="1"/>
          <p:nvPr>
            <p:ph type="title"/>
          </p:nvPr>
        </p:nvSpPr>
        <p:spPr>
          <a:xfrm>
            <a:off x="720000" y="315605"/>
            <a:ext cx="7704000" cy="7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Τεχνητή νοημοσύνη και μοντέλα Μηχανικής Μάθησης</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400">
              <a:latin typeface="Fira Sans Black"/>
              <a:ea typeface="Fira Sans Black"/>
              <a:cs typeface="Fira Sans Black"/>
              <a:sym typeface="Fira Sans Black"/>
            </a:endParaRPr>
          </a:p>
        </p:txBody>
      </p:sp>
      <p:grpSp>
        <p:nvGrpSpPr>
          <p:cNvPr id="5360" name="Google Shape;5360;p169"/>
          <p:cNvGrpSpPr/>
          <p:nvPr/>
        </p:nvGrpSpPr>
        <p:grpSpPr>
          <a:xfrm>
            <a:off x="719991" y="630342"/>
            <a:ext cx="7704008" cy="243514"/>
            <a:chOff x="719991" y="630342"/>
            <a:chExt cx="7704008" cy="243514"/>
          </a:xfrm>
        </p:grpSpPr>
        <p:grpSp>
          <p:nvGrpSpPr>
            <p:cNvPr id="5361" name="Google Shape;5361;p169"/>
            <p:cNvGrpSpPr/>
            <p:nvPr/>
          </p:nvGrpSpPr>
          <p:grpSpPr>
            <a:xfrm>
              <a:off x="719991" y="630342"/>
              <a:ext cx="242133" cy="243514"/>
              <a:chOff x="7718400" y="2030050"/>
              <a:chExt cx="1419300" cy="1427400"/>
            </a:xfrm>
          </p:grpSpPr>
          <p:sp>
            <p:nvSpPr>
              <p:cNvPr id="5362" name="Google Shape;5362;p16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169"/>
            <p:cNvGrpSpPr/>
            <p:nvPr/>
          </p:nvGrpSpPr>
          <p:grpSpPr>
            <a:xfrm>
              <a:off x="8181866" y="630342"/>
              <a:ext cx="242133" cy="243514"/>
              <a:chOff x="7718400" y="2030050"/>
              <a:chExt cx="1419300" cy="1427400"/>
            </a:xfrm>
          </p:grpSpPr>
          <p:sp>
            <p:nvSpPr>
              <p:cNvPr id="5368" name="Google Shape;5368;p16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6" name="Shape 5376"/>
        <p:cNvGrpSpPr/>
        <p:nvPr/>
      </p:nvGrpSpPr>
      <p:grpSpPr>
        <a:xfrm>
          <a:off x="0" y="0"/>
          <a:ext cx="0" cy="0"/>
          <a:chOff x="0" y="0"/>
          <a:chExt cx="0" cy="0"/>
        </a:xfrm>
      </p:grpSpPr>
      <p:sp>
        <p:nvSpPr>
          <p:cNvPr id="5377" name="Google Shape;5377;p170"/>
          <p:cNvSpPr/>
          <p:nvPr/>
        </p:nvSpPr>
        <p:spPr>
          <a:xfrm>
            <a:off x="4800300" y="1325325"/>
            <a:ext cx="39528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70"/>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70"/>
          <p:cNvSpPr/>
          <p:nvPr/>
        </p:nvSpPr>
        <p:spPr>
          <a:xfrm>
            <a:off x="390750" y="1325325"/>
            <a:ext cx="40701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380" name="Google Shape;5380;p170"/>
          <p:cNvSpPr txBox="1"/>
          <p:nvPr>
            <p:ph idx="4" type="subTitle"/>
          </p:nvPr>
        </p:nvSpPr>
        <p:spPr>
          <a:xfrm>
            <a:off x="563700" y="1462475"/>
            <a:ext cx="3724200" cy="2379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Fira Sans"/>
                <a:ea typeface="Fira Sans"/>
                <a:cs typeface="Fira Sans"/>
                <a:sym typeface="Fira Sans"/>
              </a:rPr>
              <a:t>Οι αλγόριθμοι μηχανικής μάθησης είναι προεκπαιδευμένοι χρησιμοποιώντας μεγάλα σύνολα δεδομένων που περιλαμβάνουν εικόνες από διάφορες συνθήκες και τύπους ρυπαντικών. Αυτή η προεκπαίδευση επιτρέπει στα μοντέλα να αναγνωρίζουν συγκεκριμένα χαρακτηριστικά και πρότυπα που σχετίζονται με τα πλαστικά σε διάφορες συνθήκες φωτισμού, βάθους και περιβαλλοντικών παραμέτρων.</a:t>
            </a:r>
            <a:endParaRPr b="1" sz="1900">
              <a:latin typeface="Fira Sans"/>
              <a:ea typeface="Fira Sans"/>
              <a:cs typeface="Fira Sans"/>
              <a:sym typeface="Fira Sans"/>
            </a:endParaRPr>
          </a:p>
        </p:txBody>
      </p:sp>
      <p:sp>
        <p:nvSpPr>
          <p:cNvPr id="5381" name="Google Shape;5381;p170"/>
          <p:cNvSpPr txBox="1"/>
          <p:nvPr>
            <p:ph idx="6" type="subTitle"/>
          </p:nvPr>
        </p:nvSpPr>
        <p:spPr>
          <a:xfrm>
            <a:off x="4941600" y="1261025"/>
            <a:ext cx="3670200" cy="2379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500"/>
              </a:spcBef>
              <a:spcAft>
                <a:spcPts val="1500"/>
              </a:spcAft>
              <a:buClr>
                <a:schemeClr val="dk1"/>
              </a:buClr>
              <a:buSzPts val="1100"/>
              <a:buFont typeface="Arial"/>
              <a:buNone/>
            </a:pPr>
            <a:r>
              <a:rPr lang="en" sz="1300">
                <a:latin typeface="Fira Sans"/>
                <a:ea typeface="Fira Sans"/>
                <a:cs typeface="Fira Sans"/>
                <a:sym typeface="Fira Sans"/>
              </a:rPr>
              <a:t>Κατά τη διάρκεια της λειτουργίας, τα AUV συλλέγουν εικόνες και χρησιμοποιούν τα εκπαιδευμένα μοντέλα για να αναγνωρίσουν αυτόματα την παρουσία πλαστικών. Αντί να αποστέλλουν όλα τα δεδομένα πίσω στο κέντρο ελέγχου, τα AUV μπορούν να λάβουν αποφάσεις στον τόπο, προσδιορίζοντας ποιες περιοχές πρέπει να εξεταστούν περαιτέρω ή ποιες πρέπει να αποφευχθούν.</a:t>
            </a:r>
            <a:endParaRPr sz="1300">
              <a:latin typeface="Fira Sans"/>
              <a:ea typeface="Fira Sans"/>
              <a:cs typeface="Fira Sans"/>
              <a:sym typeface="Fira Sans"/>
            </a:endParaRPr>
          </a:p>
        </p:txBody>
      </p:sp>
      <p:sp>
        <p:nvSpPr>
          <p:cNvPr id="5382" name="Google Shape;5382;p170"/>
          <p:cNvSpPr txBox="1"/>
          <p:nvPr>
            <p:ph type="title"/>
          </p:nvPr>
        </p:nvSpPr>
        <p:spPr>
          <a:xfrm>
            <a:off x="720000" y="315605"/>
            <a:ext cx="7704000" cy="7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Fira Sans Black"/>
                <a:ea typeface="Fira Sans Black"/>
                <a:cs typeface="Fira Sans Black"/>
                <a:sym typeface="Fira Sans Black"/>
              </a:rPr>
              <a:t>OCEAN CLEANUP PROJECT : Τεχνητή νοημοσύνη και μοντέλα Μηχανικής Μάθησης</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400">
              <a:latin typeface="Fira Sans Black"/>
              <a:ea typeface="Fira Sans Black"/>
              <a:cs typeface="Fira Sans Black"/>
              <a:sym typeface="Fira Sans Black"/>
            </a:endParaRPr>
          </a:p>
        </p:txBody>
      </p:sp>
      <p:grpSp>
        <p:nvGrpSpPr>
          <p:cNvPr id="5383" name="Google Shape;5383;p170"/>
          <p:cNvGrpSpPr/>
          <p:nvPr/>
        </p:nvGrpSpPr>
        <p:grpSpPr>
          <a:xfrm>
            <a:off x="719991" y="630342"/>
            <a:ext cx="7704008" cy="243514"/>
            <a:chOff x="719991" y="630342"/>
            <a:chExt cx="7704008" cy="243514"/>
          </a:xfrm>
        </p:grpSpPr>
        <p:grpSp>
          <p:nvGrpSpPr>
            <p:cNvPr id="5384" name="Google Shape;5384;p170"/>
            <p:cNvGrpSpPr/>
            <p:nvPr/>
          </p:nvGrpSpPr>
          <p:grpSpPr>
            <a:xfrm>
              <a:off x="719991" y="630342"/>
              <a:ext cx="242133" cy="243514"/>
              <a:chOff x="7718400" y="2030050"/>
              <a:chExt cx="1419300" cy="1427400"/>
            </a:xfrm>
          </p:grpSpPr>
          <p:sp>
            <p:nvSpPr>
              <p:cNvPr id="5385" name="Google Shape;5385;p17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7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7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7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7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170"/>
            <p:cNvGrpSpPr/>
            <p:nvPr/>
          </p:nvGrpSpPr>
          <p:grpSpPr>
            <a:xfrm>
              <a:off x="8181866" y="630342"/>
              <a:ext cx="242133" cy="243514"/>
              <a:chOff x="7718400" y="2030050"/>
              <a:chExt cx="1419300" cy="1427400"/>
            </a:xfrm>
          </p:grpSpPr>
          <p:sp>
            <p:nvSpPr>
              <p:cNvPr id="5391" name="Google Shape;5391;p17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7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7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7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7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9" name="Shape 5399"/>
        <p:cNvGrpSpPr/>
        <p:nvPr/>
      </p:nvGrpSpPr>
      <p:grpSpPr>
        <a:xfrm>
          <a:off x="0" y="0"/>
          <a:ext cx="0" cy="0"/>
          <a:chOff x="0" y="0"/>
          <a:chExt cx="0" cy="0"/>
        </a:xfrm>
      </p:grpSpPr>
      <p:sp>
        <p:nvSpPr>
          <p:cNvPr id="5400" name="Google Shape;5400;p171"/>
          <p:cNvSpPr/>
          <p:nvPr/>
        </p:nvSpPr>
        <p:spPr>
          <a:xfrm>
            <a:off x="4800300" y="1325325"/>
            <a:ext cx="39528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71"/>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71"/>
          <p:cNvSpPr/>
          <p:nvPr/>
        </p:nvSpPr>
        <p:spPr>
          <a:xfrm>
            <a:off x="390750" y="1325325"/>
            <a:ext cx="40701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403" name="Google Shape;5403;p171"/>
          <p:cNvSpPr txBox="1"/>
          <p:nvPr>
            <p:ph idx="4" type="subTitle"/>
          </p:nvPr>
        </p:nvSpPr>
        <p:spPr>
          <a:xfrm>
            <a:off x="563700" y="1462475"/>
            <a:ext cx="3724200" cy="2379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Fira Sans"/>
                <a:ea typeface="Fira Sans"/>
                <a:cs typeface="Fira Sans"/>
                <a:sym typeface="Fira Sans"/>
              </a:rPr>
              <a:t>Η μηχανική μάθηση επιτρέπει στα Unmanned Surface Vehicles (USV) να αναγνωρίζουν αυτόματα στοιχεία ρύπανσης με βάση προκαθορισμένα κριτήρια, προσφέροντας τους τη δυνατότητα να λαμβάνουν αντίστοιχες ενέργειες. Κατά τη διάρκεια της εκπαίδευσης, τα USV εκπαιδεύονται να αναγνωρίζουν χαρακτηριστικά στις εικόνες που συλλέγουν από την επιφάνεια των ωκεανών, όπως το χρώμα, το σχήμα, ή άλλες ιδιότητες που σχετίζονται με τη ρύπανση.</a:t>
            </a:r>
            <a:endParaRPr b="1" sz="1900">
              <a:latin typeface="Fira Sans"/>
              <a:ea typeface="Fira Sans"/>
              <a:cs typeface="Fira Sans"/>
              <a:sym typeface="Fira Sans"/>
            </a:endParaRPr>
          </a:p>
        </p:txBody>
      </p:sp>
      <p:sp>
        <p:nvSpPr>
          <p:cNvPr id="5404" name="Google Shape;5404;p171"/>
          <p:cNvSpPr txBox="1"/>
          <p:nvPr>
            <p:ph idx="6" type="subTitle"/>
          </p:nvPr>
        </p:nvSpPr>
        <p:spPr>
          <a:xfrm>
            <a:off x="4941600" y="873850"/>
            <a:ext cx="3670200" cy="30420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t/>
            </a:r>
            <a:endParaRPr sz="1300">
              <a:latin typeface="Fira Sans"/>
              <a:ea typeface="Fira Sans"/>
              <a:cs typeface="Fira Sans"/>
              <a:sym typeface="Fira Sans"/>
            </a:endParaRPr>
          </a:p>
          <a:p>
            <a:pPr indent="0" lvl="0" marL="0" rtl="0" algn="l">
              <a:lnSpc>
                <a:spcPct val="115000"/>
              </a:lnSpc>
              <a:spcBef>
                <a:spcPts val="1500"/>
              </a:spcBef>
              <a:spcAft>
                <a:spcPts val="0"/>
              </a:spcAft>
              <a:buClr>
                <a:schemeClr val="dk1"/>
              </a:buClr>
              <a:buSzPts val="1100"/>
              <a:buFont typeface="Arial"/>
              <a:buNone/>
            </a:pPr>
            <a:r>
              <a:rPr lang="en" sz="1300">
                <a:latin typeface="Fira Sans"/>
                <a:ea typeface="Fira Sans"/>
                <a:cs typeface="Fira Sans"/>
                <a:sym typeface="Fira Sans"/>
              </a:rPr>
              <a:t>Κατά τη διάρκεια της λειτουργίας, τα USV συλλέγουν δεδομένα από την επιφάνεια του ωκεανού και εφαρμόζουν τα εκπαιδευμένα μοντέλα για να αναγνωρίσουν αυτόματα τα στοιχεία ρύπανσης. Αν τα ανιχνευθέντα στοιχεία πληρούν τα προκαθορισμένα κριτήρια, τα USV μπορούν να αποφασίσουν να προβούν σε ενέργειες όπως η συγκέντρωση των ρυπαντικών ή η αναφορά τους για περαιτέρω δράση</a:t>
            </a:r>
            <a:endParaRPr sz="1300">
              <a:latin typeface="Fira Sans"/>
              <a:ea typeface="Fira Sans"/>
              <a:cs typeface="Fira Sans"/>
              <a:sym typeface="Fira Sans"/>
            </a:endParaRPr>
          </a:p>
          <a:p>
            <a:pPr indent="0" lvl="0" marL="0" marR="0" rtl="0" algn="l">
              <a:lnSpc>
                <a:spcPct val="115000"/>
              </a:lnSpc>
              <a:spcBef>
                <a:spcPts val="1500"/>
              </a:spcBef>
              <a:spcAft>
                <a:spcPts val="1500"/>
              </a:spcAft>
              <a:buClr>
                <a:schemeClr val="dk1"/>
              </a:buClr>
              <a:buSzPts val="1100"/>
              <a:buFont typeface="Arial"/>
              <a:buNone/>
            </a:pPr>
            <a:r>
              <a:t/>
            </a:r>
            <a:endParaRPr sz="1300">
              <a:latin typeface="Fira Sans"/>
              <a:ea typeface="Fira Sans"/>
              <a:cs typeface="Fira Sans"/>
              <a:sym typeface="Fira Sans"/>
            </a:endParaRPr>
          </a:p>
        </p:txBody>
      </p:sp>
      <p:sp>
        <p:nvSpPr>
          <p:cNvPr id="5405" name="Google Shape;5405;p171"/>
          <p:cNvSpPr txBox="1"/>
          <p:nvPr>
            <p:ph type="title"/>
          </p:nvPr>
        </p:nvSpPr>
        <p:spPr>
          <a:xfrm>
            <a:off x="720000" y="315605"/>
            <a:ext cx="7704000" cy="7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Fira Sans Black"/>
                <a:ea typeface="Fira Sans Black"/>
                <a:cs typeface="Fira Sans Black"/>
                <a:sym typeface="Fira Sans Black"/>
              </a:rPr>
              <a:t>OCEAN CLEANUP PROJECT : Τεχνητή νοημοσύνη και μοντέλα Μηχανικής Μάθησης</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400">
              <a:latin typeface="Fira Sans Black"/>
              <a:ea typeface="Fira Sans Black"/>
              <a:cs typeface="Fira Sans Black"/>
              <a:sym typeface="Fira Sans Black"/>
            </a:endParaRPr>
          </a:p>
        </p:txBody>
      </p:sp>
      <p:grpSp>
        <p:nvGrpSpPr>
          <p:cNvPr id="5406" name="Google Shape;5406;p171"/>
          <p:cNvGrpSpPr/>
          <p:nvPr/>
        </p:nvGrpSpPr>
        <p:grpSpPr>
          <a:xfrm>
            <a:off x="719991" y="630342"/>
            <a:ext cx="7704008" cy="243514"/>
            <a:chOff x="719991" y="630342"/>
            <a:chExt cx="7704008" cy="243514"/>
          </a:xfrm>
        </p:grpSpPr>
        <p:grpSp>
          <p:nvGrpSpPr>
            <p:cNvPr id="5407" name="Google Shape;5407;p171"/>
            <p:cNvGrpSpPr/>
            <p:nvPr/>
          </p:nvGrpSpPr>
          <p:grpSpPr>
            <a:xfrm>
              <a:off x="719991" y="630342"/>
              <a:ext cx="242133" cy="243514"/>
              <a:chOff x="7718400" y="2030050"/>
              <a:chExt cx="1419300" cy="1427400"/>
            </a:xfrm>
          </p:grpSpPr>
          <p:sp>
            <p:nvSpPr>
              <p:cNvPr id="5408" name="Google Shape;5408;p17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7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7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7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7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171"/>
            <p:cNvGrpSpPr/>
            <p:nvPr/>
          </p:nvGrpSpPr>
          <p:grpSpPr>
            <a:xfrm>
              <a:off x="8181866" y="630342"/>
              <a:ext cx="242133" cy="243514"/>
              <a:chOff x="7718400" y="2030050"/>
              <a:chExt cx="1419300" cy="1427400"/>
            </a:xfrm>
          </p:grpSpPr>
          <p:sp>
            <p:nvSpPr>
              <p:cNvPr id="5414" name="Google Shape;5414;p17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7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7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7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7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2" name="Shape 5422"/>
        <p:cNvGrpSpPr/>
        <p:nvPr/>
      </p:nvGrpSpPr>
      <p:grpSpPr>
        <a:xfrm>
          <a:off x="0" y="0"/>
          <a:ext cx="0" cy="0"/>
          <a:chOff x="0" y="0"/>
          <a:chExt cx="0" cy="0"/>
        </a:xfrm>
      </p:grpSpPr>
      <p:sp>
        <p:nvSpPr>
          <p:cNvPr id="5423" name="Google Shape;5423;p172"/>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72"/>
          <p:cNvSpPr txBox="1"/>
          <p:nvPr>
            <p:ph type="title"/>
          </p:nvPr>
        </p:nvSpPr>
        <p:spPr>
          <a:xfrm>
            <a:off x="720000" y="3468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Συλλογή  δεδομένων και εκπαίδευση του μοντέλου</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425" name="Google Shape;5425;p172"/>
          <p:cNvGrpSpPr/>
          <p:nvPr/>
        </p:nvGrpSpPr>
        <p:grpSpPr>
          <a:xfrm>
            <a:off x="719991" y="630342"/>
            <a:ext cx="7704008" cy="243514"/>
            <a:chOff x="719991" y="630342"/>
            <a:chExt cx="7704008" cy="243514"/>
          </a:xfrm>
        </p:grpSpPr>
        <p:grpSp>
          <p:nvGrpSpPr>
            <p:cNvPr id="5426" name="Google Shape;5426;p172"/>
            <p:cNvGrpSpPr/>
            <p:nvPr/>
          </p:nvGrpSpPr>
          <p:grpSpPr>
            <a:xfrm>
              <a:off x="719991" y="630342"/>
              <a:ext cx="242133" cy="243514"/>
              <a:chOff x="7718400" y="2030050"/>
              <a:chExt cx="1419300" cy="1427400"/>
            </a:xfrm>
          </p:grpSpPr>
          <p:sp>
            <p:nvSpPr>
              <p:cNvPr id="5427" name="Google Shape;5427;p17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7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7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7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7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172"/>
            <p:cNvGrpSpPr/>
            <p:nvPr/>
          </p:nvGrpSpPr>
          <p:grpSpPr>
            <a:xfrm>
              <a:off x="8181866" y="630342"/>
              <a:ext cx="242133" cy="243514"/>
              <a:chOff x="7718400" y="2030050"/>
              <a:chExt cx="1419300" cy="1427400"/>
            </a:xfrm>
          </p:grpSpPr>
          <p:sp>
            <p:nvSpPr>
              <p:cNvPr id="5433" name="Google Shape;5433;p17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7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7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7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7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38" name="Google Shape;5438;p172"/>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439" name="Google Shape;5439;p172"/>
          <p:cNvSpPr/>
          <p:nvPr/>
        </p:nvSpPr>
        <p:spPr>
          <a:xfrm>
            <a:off x="4683000" y="1365003"/>
            <a:ext cx="4070100" cy="3431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440" name="Google Shape;5440;p172"/>
          <p:cNvSpPr/>
          <p:nvPr/>
        </p:nvSpPr>
        <p:spPr>
          <a:xfrm>
            <a:off x="440675" y="1365000"/>
            <a:ext cx="4070100" cy="3431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t/>
            </a:r>
            <a:endParaRPr sz="1900">
              <a:solidFill>
                <a:schemeClr val="dk1"/>
              </a:solidFill>
              <a:latin typeface="Fira Sans"/>
              <a:ea typeface="Fira Sans"/>
              <a:cs typeface="Fira Sans"/>
              <a:sym typeface="Fira Sans"/>
            </a:endParaRPr>
          </a:p>
        </p:txBody>
      </p:sp>
      <p:sp>
        <p:nvSpPr>
          <p:cNvPr id="5441" name="Google Shape;5441;p172"/>
          <p:cNvSpPr txBox="1"/>
          <p:nvPr/>
        </p:nvSpPr>
        <p:spPr>
          <a:xfrm>
            <a:off x="590375" y="1480350"/>
            <a:ext cx="3575400" cy="256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u="sng">
                <a:solidFill>
                  <a:schemeClr val="dk1"/>
                </a:solidFill>
                <a:latin typeface="Fira Sans"/>
                <a:ea typeface="Fira Sans"/>
                <a:cs typeface="Fira Sans"/>
                <a:sym typeface="Fira Sans"/>
              </a:rPr>
              <a:t>Συλλογή Δεδομένων:</a:t>
            </a:r>
            <a:endParaRPr b="1" sz="1700" u="sng">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Αρχικά, συλλέχθηκαν περίπου 4.000 ετικεταρισμένα παραδείγματα αντικειμένων από προηγούμενες αποστολές. Αυτά τα δεδομένα είναι ετικεταρισμένα με πλαίσια που περιβάλλουν τα αντικείμενα που πρέπει να ανιχνευθούν.</a:t>
            </a:r>
            <a:endParaRPr sz="1300">
              <a:solidFill>
                <a:schemeClr val="dk1"/>
              </a:solidFill>
              <a:latin typeface="Fira Sans"/>
              <a:ea typeface="Fira Sans"/>
              <a:cs typeface="Fira Sans"/>
              <a:sym typeface="Fira Sans"/>
            </a:endParaRPr>
          </a:p>
        </p:txBody>
      </p:sp>
      <p:sp>
        <p:nvSpPr>
          <p:cNvPr id="5442" name="Google Shape;5442;p172"/>
          <p:cNvSpPr txBox="1"/>
          <p:nvPr/>
        </p:nvSpPr>
        <p:spPr>
          <a:xfrm>
            <a:off x="4715550" y="1480350"/>
            <a:ext cx="4005000" cy="268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u="sng">
                <a:solidFill>
                  <a:schemeClr val="dk1"/>
                </a:solidFill>
                <a:latin typeface="Fira Sans"/>
                <a:ea typeface="Fira Sans"/>
                <a:cs typeface="Fira Sans"/>
                <a:sym typeface="Fira Sans"/>
              </a:rPr>
              <a:t>Αύξηση Δεδομένων:</a:t>
            </a:r>
            <a:endParaRPr b="1" sz="1700" u="sng">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Η διαδικασία αύξησης δεδομένων περιλαμβάνει τον τροποποιημένο παραλληλισμό των εικόνων εκπαίδευσης.  Δημιουργούνται νέες εικόνες μεταβάλλοντας κάποιες παραμέτρους, όπως περιστροφή, αναστροφή, κλπ., άρα ως αποτέλεσμα παράγονται περισσότερα δεδομένα για την εκπαίδευση.</a:t>
            </a:r>
            <a:endParaRPr sz="13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6" name="Shape 5446"/>
        <p:cNvGrpSpPr/>
        <p:nvPr/>
      </p:nvGrpSpPr>
      <p:grpSpPr>
        <a:xfrm>
          <a:off x="0" y="0"/>
          <a:ext cx="0" cy="0"/>
          <a:chOff x="0" y="0"/>
          <a:chExt cx="0" cy="0"/>
        </a:xfrm>
      </p:grpSpPr>
      <p:sp>
        <p:nvSpPr>
          <p:cNvPr id="5447" name="Google Shape;5447;p173"/>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73"/>
          <p:cNvSpPr txBox="1"/>
          <p:nvPr>
            <p:ph type="title"/>
          </p:nvPr>
        </p:nvSpPr>
        <p:spPr>
          <a:xfrm>
            <a:off x="720000" y="3468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Συλλογή  δεδομένων και εκπαίδευση του μοντέλου</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449" name="Google Shape;5449;p173"/>
          <p:cNvGrpSpPr/>
          <p:nvPr/>
        </p:nvGrpSpPr>
        <p:grpSpPr>
          <a:xfrm>
            <a:off x="719991" y="630342"/>
            <a:ext cx="7704008" cy="243514"/>
            <a:chOff x="719991" y="630342"/>
            <a:chExt cx="7704008" cy="243514"/>
          </a:xfrm>
        </p:grpSpPr>
        <p:grpSp>
          <p:nvGrpSpPr>
            <p:cNvPr id="5450" name="Google Shape;5450;p173"/>
            <p:cNvGrpSpPr/>
            <p:nvPr/>
          </p:nvGrpSpPr>
          <p:grpSpPr>
            <a:xfrm>
              <a:off x="719991" y="630342"/>
              <a:ext cx="242133" cy="243514"/>
              <a:chOff x="7718400" y="2030050"/>
              <a:chExt cx="1419300" cy="1427400"/>
            </a:xfrm>
          </p:grpSpPr>
          <p:sp>
            <p:nvSpPr>
              <p:cNvPr id="5451" name="Google Shape;5451;p17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7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7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7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7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173"/>
            <p:cNvGrpSpPr/>
            <p:nvPr/>
          </p:nvGrpSpPr>
          <p:grpSpPr>
            <a:xfrm>
              <a:off x="8181866" y="630342"/>
              <a:ext cx="242133" cy="243514"/>
              <a:chOff x="7718400" y="2030050"/>
              <a:chExt cx="1419300" cy="1427400"/>
            </a:xfrm>
          </p:grpSpPr>
          <p:sp>
            <p:nvSpPr>
              <p:cNvPr id="5457" name="Google Shape;5457;p17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7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7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7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7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62" name="Google Shape;5462;p173"/>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463" name="Google Shape;5463;p173"/>
          <p:cNvSpPr/>
          <p:nvPr/>
        </p:nvSpPr>
        <p:spPr>
          <a:xfrm>
            <a:off x="3226200" y="1350525"/>
            <a:ext cx="2691600" cy="33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464" name="Google Shape;5464;p173"/>
          <p:cNvSpPr/>
          <p:nvPr/>
        </p:nvSpPr>
        <p:spPr>
          <a:xfrm>
            <a:off x="469675" y="1350525"/>
            <a:ext cx="2691600" cy="33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465" name="Google Shape;5465;p173"/>
          <p:cNvSpPr/>
          <p:nvPr/>
        </p:nvSpPr>
        <p:spPr>
          <a:xfrm>
            <a:off x="5982725" y="1350525"/>
            <a:ext cx="2691600" cy="33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466" name="Google Shape;5466;p173"/>
          <p:cNvSpPr txBox="1"/>
          <p:nvPr/>
        </p:nvSpPr>
        <p:spPr>
          <a:xfrm>
            <a:off x="504175" y="1552350"/>
            <a:ext cx="2622600" cy="277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chemeClr val="dk1"/>
                </a:solidFill>
                <a:latin typeface="Fira Sans"/>
                <a:ea typeface="Fira Sans"/>
                <a:cs typeface="Fira Sans"/>
                <a:sym typeface="Fira Sans"/>
              </a:rPr>
              <a:t>Εκπαίδευση Νευρωνικού </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b="1" lang="en" sz="1500">
                <a:solidFill>
                  <a:schemeClr val="dk1"/>
                </a:solidFill>
                <a:latin typeface="Fira Sans"/>
                <a:ea typeface="Fira Sans"/>
                <a:cs typeface="Fira Sans"/>
                <a:sym typeface="Fira Sans"/>
              </a:rPr>
              <a:t>Δικτύου:</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Χρησιμοποιείτε το τεχνητό νευρωνικό δίκτυο για να εκπαιδευτεί το μοντέλο. Κατά τη διάρκεια της εκπαίδευσης, το μοντέλο αναλύει τα χαρακτηριστικά των εικόνων και προσαρμόζει τα βάρη του, ώστε να μπορεί να αναγνωρίζει αντικείμενα.</a:t>
            </a:r>
            <a:endParaRPr sz="13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467" name="Google Shape;5467;p173"/>
          <p:cNvSpPr txBox="1"/>
          <p:nvPr/>
        </p:nvSpPr>
        <p:spPr>
          <a:xfrm>
            <a:off x="3363000" y="1615050"/>
            <a:ext cx="2691600" cy="26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chemeClr val="dk1"/>
                </a:solidFill>
                <a:latin typeface="Fira Sans"/>
                <a:ea typeface="Fira Sans"/>
                <a:cs typeface="Fira Sans"/>
                <a:sym typeface="Fira Sans"/>
              </a:rPr>
              <a:t>Χρήση Νέων Δεδομένων:</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Κατά τη διάρκεια μιας πρόσφατης αποστολής, συγκεντρώσατε ένα νέο σύνολο δεδομένων από κάμερες GoPro σε ένα πλοίο. Αυτό το σύνολο δεδομένων περιλαμβάνει πάνω από 100.000 φωτογραφίες με αντικείμενα που πρέπει να ανιχνευθούν.</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p:txBody>
      </p:sp>
      <p:sp>
        <p:nvSpPr>
          <p:cNvPr id="5468" name="Google Shape;5468;p173"/>
          <p:cNvSpPr txBox="1"/>
          <p:nvPr/>
        </p:nvSpPr>
        <p:spPr>
          <a:xfrm>
            <a:off x="5982725" y="1491563"/>
            <a:ext cx="2535000" cy="256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chemeClr val="dk1"/>
                </a:solidFill>
                <a:latin typeface="Fira Sans"/>
                <a:ea typeface="Fira Sans"/>
                <a:cs typeface="Fira Sans"/>
                <a:sym typeface="Fira Sans"/>
              </a:rPr>
              <a:t>Επέκταση του Μοντέλου:</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Χρησιμοποιείται το εκπαιδευμένο μοντέλο για να ανιχνευθούν αντικείμενα σε νέες εικόνες. Κατά την ανάλυση, το μοντέλο λαμβάνει υπόψη τα γεωγραφικά δεδομένα της κάθε εικόνας.</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2" name="Shape 5472"/>
        <p:cNvGrpSpPr/>
        <p:nvPr/>
      </p:nvGrpSpPr>
      <p:grpSpPr>
        <a:xfrm>
          <a:off x="0" y="0"/>
          <a:ext cx="0" cy="0"/>
          <a:chOff x="0" y="0"/>
          <a:chExt cx="0" cy="0"/>
        </a:xfrm>
      </p:grpSpPr>
      <p:sp>
        <p:nvSpPr>
          <p:cNvPr id="5473" name="Google Shape;5473;p174"/>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74"/>
          <p:cNvSpPr txBox="1"/>
          <p:nvPr>
            <p:ph type="title"/>
          </p:nvPr>
        </p:nvSpPr>
        <p:spPr>
          <a:xfrm>
            <a:off x="720000" y="3468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Συλλογή  δεδομένων και εκπαίδευση του μοντέλου</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475" name="Google Shape;5475;p174"/>
          <p:cNvGrpSpPr/>
          <p:nvPr/>
        </p:nvGrpSpPr>
        <p:grpSpPr>
          <a:xfrm>
            <a:off x="719991" y="630342"/>
            <a:ext cx="7704008" cy="243514"/>
            <a:chOff x="719991" y="630342"/>
            <a:chExt cx="7704008" cy="243514"/>
          </a:xfrm>
        </p:grpSpPr>
        <p:grpSp>
          <p:nvGrpSpPr>
            <p:cNvPr id="5476" name="Google Shape;5476;p174"/>
            <p:cNvGrpSpPr/>
            <p:nvPr/>
          </p:nvGrpSpPr>
          <p:grpSpPr>
            <a:xfrm>
              <a:off x="719991" y="630342"/>
              <a:ext cx="242133" cy="243514"/>
              <a:chOff x="7718400" y="2030050"/>
              <a:chExt cx="1419300" cy="1427400"/>
            </a:xfrm>
          </p:grpSpPr>
          <p:sp>
            <p:nvSpPr>
              <p:cNvPr id="5477" name="Google Shape;5477;p17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7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7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7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7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174"/>
            <p:cNvGrpSpPr/>
            <p:nvPr/>
          </p:nvGrpSpPr>
          <p:grpSpPr>
            <a:xfrm>
              <a:off x="8181866" y="630342"/>
              <a:ext cx="242133" cy="243514"/>
              <a:chOff x="7718400" y="2030050"/>
              <a:chExt cx="1419300" cy="1427400"/>
            </a:xfrm>
          </p:grpSpPr>
          <p:sp>
            <p:nvSpPr>
              <p:cNvPr id="5483" name="Google Shape;5483;p17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7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7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7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7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88" name="Google Shape;5488;p174"/>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489" name="Google Shape;5489;p174"/>
          <p:cNvSpPr/>
          <p:nvPr/>
        </p:nvSpPr>
        <p:spPr>
          <a:xfrm>
            <a:off x="3226200" y="1350525"/>
            <a:ext cx="2691600" cy="33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490" name="Google Shape;5490;p174"/>
          <p:cNvSpPr/>
          <p:nvPr/>
        </p:nvSpPr>
        <p:spPr>
          <a:xfrm>
            <a:off x="469675" y="1350525"/>
            <a:ext cx="2691600" cy="33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491" name="Google Shape;5491;p174"/>
          <p:cNvSpPr/>
          <p:nvPr/>
        </p:nvSpPr>
        <p:spPr>
          <a:xfrm>
            <a:off x="5982725" y="1350525"/>
            <a:ext cx="2691600" cy="33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492" name="Google Shape;5492;p174"/>
          <p:cNvSpPr txBox="1"/>
          <p:nvPr/>
        </p:nvSpPr>
        <p:spPr>
          <a:xfrm>
            <a:off x="504175" y="1552350"/>
            <a:ext cx="2622600" cy="277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chemeClr val="dk1"/>
                </a:solidFill>
                <a:latin typeface="Fira Sans"/>
                <a:ea typeface="Fira Sans"/>
                <a:cs typeface="Fira Sans"/>
                <a:sym typeface="Fira Sans"/>
              </a:rPr>
              <a:t>Εκπαίδευση Νευρωνικού </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b="1" lang="en" sz="1500">
                <a:solidFill>
                  <a:schemeClr val="dk1"/>
                </a:solidFill>
                <a:latin typeface="Fira Sans"/>
                <a:ea typeface="Fira Sans"/>
                <a:cs typeface="Fira Sans"/>
                <a:sym typeface="Fira Sans"/>
              </a:rPr>
              <a:t>Δικτύου:</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Χρησιμοποιείτε το τεχνητό νευρωνικό δίκτυο για να εκπαιδευτεί το μοντέλο. Κατά τη διάρκεια της εκπαίδευσης, το μοντέλο αναλύει τα χαρακτηριστικά των εικόνων και προσαρμόζει τα βάρη του, ώστε να μπορεί να αναγνωρίζει αντικείμενα.</a:t>
            </a:r>
            <a:endParaRPr sz="13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493" name="Google Shape;5493;p174"/>
          <p:cNvSpPr txBox="1"/>
          <p:nvPr/>
        </p:nvSpPr>
        <p:spPr>
          <a:xfrm>
            <a:off x="3363000" y="1615050"/>
            <a:ext cx="2691600" cy="26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chemeClr val="dk1"/>
                </a:solidFill>
                <a:latin typeface="Fira Sans"/>
                <a:ea typeface="Fira Sans"/>
                <a:cs typeface="Fira Sans"/>
                <a:sym typeface="Fira Sans"/>
              </a:rPr>
              <a:t>Χρήση Νέων Δεδομένων:</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Κατά τη διάρκεια μιας πρόσφατης αποστολής, συγκεντρώσατε ένα νέο σύνολο δεδομένων από κάμερες GoPro σε ένα πλοίο. Αυτό το σύνολο δεδομένων περιλαμβάνει πάνω από 100.000 φωτογραφίες με αντικείμενα που πρέπει να ανιχνευθούν.</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p:txBody>
      </p:sp>
      <p:sp>
        <p:nvSpPr>
          <p:cNvPr id="5494" name="Google Shape;5494;p174"/>
          <p:cNvSpPr txBox="1"/>
          <p:nvPr/>
        </p:nvSpPr>
        <p:spPr>
          <a:xfrm>
            <a:off x="5982725" y="1491563"/>
            <a:ext cx="2535000" cy="256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chemeClr val="dk1"/>
                </a:solidFill>
                <a:latin typeface="Fira Sans"/>
                <a:ea typeface="Fira Sans"/>
                <a:cs typeface="Fira Sans"/>
                <a:sym typeface="Fira Sans"/>
              </a:rPr>
              <a:t>Επέκταση του Μοντέλου:</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Χρησιμοποιείται το εκπαιδευμένο μοντέλο για να ανιχνευθούν αντικείμενα σε νέες εικόνες. Κατά την ανάλυση, το μοντέλο λαμβάνει υπόψη τα γεωγραφικά δεδομένα της κάθε εικόνας.</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solidFill>
                <a:schemeClr val="dk1"/>
              </a:solidFill>
              <a:latin typeface="Fira Sans"/>
              <a:ea typeface="Fira Sans"/>
              <a:cs typeface="Fira Sans"/>
              <a:sym typeface="Fira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8" name="Shape 5498"/>
        <p:cNvGrpSpPr/>
        <p:nvPr/>
      </p:nvGrpSpPr>
      <p:grpSpPr>
        <a:xfrm>
          <a:off x="0" y="0"/>
          <a:ext cx="0" cy="0"/>
          <a:chOff x="0" y="0"/>
          <a:chExt cx="0" cy="0"/>
        </a:xfrm>
      </p:grpSpPr>
      <p:sp>
        <p:nvSpPr>
          <p:cNvPr id="5499" name="Google Shape;5499;p175"/>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500" name="Google Shape;5500;p175"/>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501" name="Google Shape;5501;p175"/>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Fira Sans Condensed SemiBold"/>
                <a:ea typeface="Fira Sans Condensed SemiBold"/>
                <a:cs typeface="Fira Sans Condensed SemiBold"/>
                <a:sym typeface="Fira Sans Condensed SemiBold"/>
              </a:rPr>
              <a:t>5.5 ΣΗΜΕΡΙΝΗ ΚΑΤΑΣΤΑΣΗ</a:t>
            </a:r>
            <a:endParaRPr sz="21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2100">
                <a:solidFill>
                  <a:schemeClr val="dk1"/>
                </a:solidFill>
                <a:latin typeface="Fira Sans Condensed SemiBold"/>
                <a:ea typeface="Fira Sans Condensed SemiBold"/>
                <a:cs typeface="Fira Sans Condensed SemiBold"/>
                <a:sym typeface="Fira Sans Condensed SemiBold"/>
              </a:rPr>
              <a:t>ΔΙΑΚΡΙΣΕΙΣ</a:t>
            </a:r>
            <a:endParaRPr sz="21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2100">
                <a:solidFill>
                  <a:schemeClr val="dk1"/>
                </a:solidFill>
                <a:latin typeface="Fira Sans Condensed SemiBold"/>
                <a:ea typeface="Fira Sans Condensed SemiBold"/>
                <a:cs typeface="Fira Sans Condensed SemiBold"/>
                <a:sym typeface="Fira Sans Condensed SemiBold"/>
              </a:rPr>
              <a:t>ΣΥΝΕΡΓΑΤΕΣ</a:t>
            </a:r>
            <a:endParaRPr sz="2100">
              <a:solidFill>
                <a:schemeClr val="dk1"/>
              </a:solidFill>
              <a:latin typeface="Fira Sans Condensed SemiBold"/>
              <a:ea typeface="Fira Sans Condensed SemiBold"/>
              <a:cs typeface="Fira Sans Condensed SemiBold"/>
              <a:sym typeface="Fira Sans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p68"/>
          <p:cNvSpPr/>
          <p:nvPr/>
        </p:nvSpPr>
        <p:spPr>
          <a:xfrm>
            <a:off x="390900" y="342600"/>
            <a:ext cx="8362200" cy="4480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8"/>
          <p:cNvSpPr txBox="1"/>
          <p:nvPr>
            <p:ph idx="1" type="body"/>
          </p:nvPr>
        </p:nvSpPr>
        <p:spPr>
          <a:xfrm>
            <a:off x="613675" y="595250"/>
            <a:ext cx="7845000" cy="3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Fira Sans"/>
                <a:ea typeface="Fira Sans"/>
                <a:cs typeface="Fira Sans"/>
                <a:sym typeface="Fira Sans"/>
              </a:rPr>
              <a:t>Οποιαδήποτε άμεση ή έμμεση εισαγωγή υλικών ή ενέργειας στο υδάτινο περιβάλλον που θέτει σε κίνδυνο την ανθρώπινη υγεία, βλάπτει τους οργανισμούς και τελικά αλλάζει την ποιότητα του νερού και μειώνει τη χρησιμότητά του αναφέρεται ως ρύπανση του νερού. Τα λύματα αυτά, είτε διαλύονται είτε κατακάθονται στον πυθμένα και  επιφέρουν αλλαγή στα φυσικά, χημικά και βιολογικά χαρακτηριστικά των υδάτων. Στην εποχή μας όμως τα λύματα είναι τόσα πολλά, ώστε οι μηχανισμοί αυτοκαθαρισμού δεν επαρκούν για την αντιμετώπιση της ρύπανσης.</a:t>
            </a:r>
            <a:endParaRPr sz="2300">
              <a:latin typeface="Fira Sans"/>
              <a:ea typeface="Fira Sans"/>
              <a:cs typeface="Fira Sans"/>
              <a:sym typeface="Fira Sans"/>
            </a:endParaRPr>
          </a:p>
          <a:p>
            <a:pPr indent="0" lvl="0" marL="0" rtl="0" algn="l">
              <a:spcBef>
                <a:spcPts val="0"/>
              </a:spcBef>
              <a:spcAft>
                <a:spcPts val="0"/>
              </a:spcAft>
              <a:buNone/>
            </a:pPr>
            <a:r>
              <a:t/>
            </a:r>
            <a:endParaRPr sz="1900">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5" name="Shape 5505"/>
        <p:cNvGrpSpPr/>
        <p:nvPr/>
      </p:nvGrpSpPr>
      <p:grpSpPr>
        <a:xfrm>
          <a:off x="0" y="0"/>
          <a:ext cx="0" cy="0"/>
          <a:chOff x="0" y="0"/>
          <a:chExt cx="0" cy="0"/>
        </a:xfrm>
      </p:grpSpPr>
      <p:sp>
        <p:nvSpPr>
          <p:cNvPr id="5506" name="Google Shape;5506;p176"/>
          <p:cNvSpPr/>
          <p:nvPr/>
        </p:nvSpPr>
        <p:spPr>
          <a:xfrm>
            <a:off x="390750" y="546650"/>
            <a:ext cx="4070100" cy="35049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5507" name="Google Shape;5507;p176"/>
          <p:cNvSpPr txBox="1"/>
          <p:nvPr>
            <p:ph idx="4" type="subTitle"/>
          </p:nvPr>
        </p:nvSpPr>
        <p:spPr>
          <a:xfrm>
            <a:off x="563700" y="859625"/>
            <a:ext cx="3724200" cy="2379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Fira Sans"/>
                <a:ea typeface="Fira Sans"/>
                <a:cs typeface="Fira Sans"/>
                <a:sym typeface="Fira Sans"/>
              </a:rPr>
              <a:t>Την καθημερινή πρόοδο του Ocean CleanUp Project μπορεί να την παρακολουθήσει ο καθένας καθώς πέρα από τα updates στην σελίδα τους όπου αναρτώνται σχετικά άρθρα, υπάρχει ένα dashboard που απεικονίζει έναν παγκόσμιο χάρτη και σε πραγματικό χρόνο μπορείς να ελέγξεις και να δεις που πραγματοποιούνται οι επιχειρήσεις καθαρισμού και τι έχουν καταφέρει μέχρι στιγμής. Γεγονός που αυξάνει την αξιοπιστία του προγράμματος και δικαιολογεί την τεράστια ανταπόκριση που έχει βρει τόσο σε συνεργάτες και βραβεία αλλά και τον αριθμό των εθελοντών που συμμετέχουν.</a:t>
            </a:r>
            <a:endParaRPr b="1" sz="1900">
              <a:latin typeface="Fira Sans"/>
              <a:ea typeface="Fira Sans"/>
              <a:cs typeface="Fira Sans"/>
              <a:sym typeface="Fira Sans"/>
            </a:endParaRPr>
          </a:p>
        </p:txBody>
      </p:sp>
      <p:pic>
        <p:nvPicPr>
          <p:cNvPr id="5508" name="Google Shape;5508;p176"/>
          <p:cNvPicPr preferRelativeResize="0"/>
          <p:nvPr/>
        </p:nvPicPr>
        <p:blipFill>
          <a:blip r:embed="rId3">
            <a:alphaModFix/>
          </a:blip>
          <a:stretch>
            <a:fillRect/>
          </a:stretch>
        </p:blipFill>
        <p:spPr>
          <a:xfrm>
            <a:off x="5941875" y="114025"/>
            <a:ext cx="2937625" cy="48198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2" name="Shape 5512"/>
        <p:cNvGrpSpPr/>
        <p:nvPr/>
      </p:nvGrpSpPr>
      <p:grpSpPr>
        <a:xfrm>
          <a:off x="0" y="0"/>
          <a:ext cx="0" cy="0"/>
          <a:chOff x="0" y="0"/>
          <a:chExt cx="0" cy="0"/>
        </a:xfrm>
      </p:grpSpPr>
      <p:sp>
        <p:nvSpPr>
          <p:cNvPr id="5513" name="Google Shape;5513;p177"/>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77"/>
          <p:cNvSpPr txBox="1"/>
          <p:nvPr>
            <p:ph type="title"/>
          </p:nvPr>
        </p:nvSpPr>
        <p:spPr>
          <a:xfrm>
            <a:off x="720000" y="3468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Βραβεία και διακρίσεις του</a:t>
            </a:r>
            <a:endParaRPr sz="2400">
              <a:latin typeface="Fira Sans Black"/>
              <a:ea typeface="Fira Sans Black"/>
              <a:cs typeface="Fira Sans Black"/>
              <a:sym typeface="Fira Sans Black"/>
            </a:endParaRPr>
          </a:p>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2015-2021</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515" name="Google Shape;5515;p177"/>
          <p:cNvGrpSpPr/>
          <p:nvPr/>
        </p:nvGrpSpPr>
        <p:grpSpPr>
          <a:xfrm>
            <a:off x="719991" y="630342"/>
            <a:ext cx="7704008" cy="243514"/>
            <a:chOff x="719991" y="630342"/>
            <a:chExt cx="7704008" cy="243514"/>
          </a:xfrm>
        </p:grpSpPr>
        <p:grpSp>
          <p:nvGrpSpPr>
            <p:cNvPr id="5516" name="Google Shape;5516;p177"/>
            <p:cNvGrpSpPr/>
            <p:nvPr/>
          </p:nvGrpSpPr>
          <p:grpSpPr>
            <a:xfrm>
              <a:off x="719991" y="630342"/>
              <a:ext cx="242133" cy="243514"/>
              <a:chOff x="7718400" y="2030050"/>
              <a:chExt cx="1419300" cy="1427400"/>
            </a:xfrm>
          </p:grpSpPr>
          <p:sp>
            <p:nvSpPr>
              <p:cNvPr id="5517" name="Google Shape;5517;p17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7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7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7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7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177"/>
            <p:cNvGrpSpPr/>
            <p:nvPr/>
          </p:nvGrpSpPr>
          <p:grpSpPr>
            <a:xfrm>
              <a:off x="8181866" y="630342"/>
              <a:ext cx="242133" cy="243514"/>
              <a:chOff x="7718400" y="2030050"/>
              <a:chExt cx="1419300" cy="1427400"/>
            </a:xfrm>
          </p:grpSpPr>
          <p:sp>
            <p:nvSpPr>
              <p:cNvPr id="5523" name="Google Shape;5523;p17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7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7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7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7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28" name="Google Shape;5528;p177"/>
          <p:cNvSpPr txBox="1"/>
          <p:nvPr/>
        </p:nvSpPr>
        <p:spPr>
          <a:xfrm>
            <a:off x="453125" y="1730725"/>
            <a:ext cx="6778500" cy="28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p:txBody>
      </p:sp>
      <p:sp>
        <p:nvSpPr>
          <p:cNvPr id="5529" name="Google Shape;5529;p177"/>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pic>
        <p:nvPicPr>
          <p:cNvPr id="5530" name="Google Shape;5530;p177"/>
          <p:cNvPicPr preferRelativeResize="0"/>
          <p:nvPr/>
        </p:nvPicPr>
        <p:blipFill>
          <a:blip r:embed="rId3">
            <a:alphaModFix/>
          </a:blip>
          <a:stretch>
            <a:fillRect/>
          </a:stretch>
        </p:blipFill>
        <p:spPr>
          <a:xfrm>
            <a:off x="1296175" y="1422775"/>
            <a:ext cx="6336942" cy="3498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4" name="Shape 5534"/>
        <p:cNvGrpSpPr/>
        <p:nvPr/>
      </p:nvGrpSpPr>
      <p:grpSpPr>
        <a:xfrm>
          <a:off x="0" y="0"/>
          <a:ext cx="0" cy="0"/>
          <a:chOff x="0" y="0"/>
          <a:chExt cx="0" cy="0"/>
        </a:xfrm>
      </p:grpSpPr>
      <p:sp>
        <p:nvSpPr>
          <p:cNvPr id="5535" name="Google Shape;5535;p178"/>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78"/>
          <p:cNvSpPr txBox="1"/>
          <p:nvPr>
            <p:ph type="title"/>
          </p:nvPr>
        </p:nvSpPr>
        <p:spPr>
          <a:xfrm>
            <a:off x="720000" y="3468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ΕΤΑΙΡΙΕΣ ΠΟΥ ΣΤΗΡΙΖΟΥΝ </a:t>
            </a:r>
            <a:endParaRPr sz="2400">
              <a:latin typeface="Fira Sans Black"/>
              <a:ea typeface="Fira Sans Black"/>
              <a:cs typeface="Fira Sans Black"/>
              <a:sym typeface="Fira Sans Black"/>
            </a:endParaRPr>
          </a:p>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ΤΟ OCEAN CLEANUP PROJECT</a:t>
            </a:r>
            <a:endParaRPr sz="2400">
              <a:latin typeface="Fira Sans Black"/>
              <a:ea typeface="Fira Sans Black"/>
              <a:cs typeface="Fira Sans Black"/>
              <a:sym typeface="Fira Sans Black"/>
            </a:endParaRPr>
          </a:p>
          <a:p>
            <a:pPr indent="0" lvl="0" marL="0" rtl="0" algn="ctr">
              <a:spcBef>
                <a:spcPts val="0"/>
              </a:spcBef>
              <a:spcAft>
                <a:spcPts val="0"/>
              </a:spcAft>
              <a:buClr>
                <a:schemeClr val="dk1"/>
              </a:buClr>
              <a:buSzPts val="1100"/>
              <a:buFont typeface="Arial"/>
              <a:buNone/>
            </a:pPr>
            <a:r>
              <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537" name="Google Shape;5537;p178"/>
          <p:cNvGrpSpPr/>
          <p:nvPr/>
        </p:nvGrpSpPr>
        <p:grpSpPr>
          <a:xfrm>
            <a:off x="719991" y="630342"/>
            <a:ext cx="7704008" cy="243514"/>
            <a:chOff x="719991" y="630342"/>
            <a:chExt cx="7704008" cy="243514"/>
          </a:xfrm>
        </p:grpSpPr>
        <p:grpSp>
          <p:nvGrpSpPr>
            <p:cNvPr id="5538" name="Google Shape;5538;p178"/>
            <p:cNvGrpSpPr/>
            <p:nvPr/>
          </p:nvGrpSpPr>
          <p:grpSpPr>
            <a:xfrm>
              <a:off x="719991" y="630342"/>
              <a:ext cx="242133" cy="243514"/>
              <a:chOff x="7718400" y="2030050"/>
              <a:chExt cx="1419300" cy="1427400"/>
            </a:xfrm>
          </p:grpSpPr>
          <p:sp>
            <p:nvSpPr>
              <p:cNvPr id="5539" name="Google Shape;5539;p17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7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7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7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7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178"/>
            <p:cNvGrpSpPr/>
            <p:nvPr/>
          </p:nvGrpSpPr>
          <p:grpSpPr>
            <a:xfrm>
              <a:off x="8181866" y="630342"/>
              <a:ext cx="242133" cy="243514"/>
              <a:chOff x="7718400" y="2030050"/>
              <a:chExt cx="1419300" cy="1427400"/>
            </a:xfrm>
          </p:grpSpPr>
          <p:sp>
            <p:nvSpPr>
              <p:cNvPr id="5545" name="Google Shape;5545;p17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7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7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7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7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50" name="Google Shape;5550;p178"/>
          <p:cNvSpPr txBox="1"/>
          <p:nvPr/>
        </p:nvSpPr>
        <p:spPr>
          <a:xfrm>
            <a:off x="453125" y="1730725"/>
            <a:ext cx="6778500" cy="28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p:txBody>
      </p:sp>
      <p:sp>
        <p:nvSpPr>
          <p:cNvPr id="5551" name="Google Shape;5551;p178"/>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pic>
        <p:nvPicPr>
          <p:cNvPr id="5552" name="Google Shape;5552;p178"/>
          <p:cNvPicPr preferRelativeResize="0"/>
          <p:nvPr/>
        </p:nvPicPr>
        <p:blipFill>
          <a:blip r:embed="rId3">
            <a:alphaModFix/>
          </a:blip>
          <a:stretch>
            <a:fillRect/>
          </a:stretch>
        </p:blipFill>
        <p:spPr>
          <a:xfrm>
            <a:off x="364900" y="1778763"/>
            <a:ext cx="8388210" cy="27860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6" name="Shape 5556"/>
        <p:cNvGrpSpPr/>
        <p:nvPr/>
      </p:nvGrpSpPr>
      <p:grpSpPr>
        <a:xfrm>
          <a:off x="0" y="0"/>
          <a:ext cx="0" cy="0"/>
          <a:chOff x="0" y="0"/>
          <a:chExt cx="0" cy="0"/>
        </a:xfrm>
      </p:grpSpPr>
      <p:sp>
        <p:nvSpPr>
          <p:cNvPr id="5557" name="Google Shape;5557;p179"/>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79"/>
          <p:cNvSpPr txBox="1"/>
          <p:nvPr>
            <p:ph type="title"/>
          </p:nvPr>
        </p:nvSpPr>
        <p:spPr>
          <a:xfrm>
            <a:off x="720000" y="3468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ΑΚΑΔΗΜΑΙΚΟΙ ΣΥΝΕΡΓΑΤΕΣ ΠΟΥ ΣΤΗΡΙΖΟΥΝ </a:t>
            </a:r>
            <a:endParaRPr sz="2400">
              <a:latin typeface="Fira Sans Black"/>
              <a:ea typeface="Fira Sans Black"/>
              <a:cs typeface="Fira Sans Black"/>
              <a:sym typeface="Fira Sans Black"/>
            </a:endParaRPr>
          </a:p>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ΤΟ OCEAN CLEANUP PROJECT</a:t>
            </a:r>
            <a:endParaRPr sz="2400">
              <a:latin typeface="Fira Sans Black"/>
              <a:ea typeface="Fira Sans Black"/>
              <a:cs typeface="Fira Sans Black"/>
              <a:sym typeface="Fira Sans Black"/>
            </a:endParaRPr>
          </a:p>
          <a:p>
            <a:pPr indent="0" lvl="0" marL="0" rtl="0" algn="ctr">
              <a:spcBef>
                <a:spcPts val="0"/>
              </a:spcBef>
              <a:spcAft>
                <a:spcPts val="0"/>
              </a:spcAft>
              <a:buClr>
                <a:schemeClr val="dk1"/>
              </a:buClr>
              <a:buSzPts val="1100"/>
              <a:buFont typeface="Arial"/>
              <a:buNone/>
            </a:pPr>
            <a:r>
              <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559" name="Google Shape;5559;p179"/>
          <p:cNvGrpSpPr/>
          <p:nvPr/>
        </p:nvGrpSpPr>
        <p:grpSpPr>
          <a:xfrm>
            <a:off x="719991" y="630342"/>
            <a:ext cx="7704008" cy="243514"/>
            <a:chOff x="719991" y="630342"/>
            <a:chExt cx="7704008" cy="243514"/>
          </a:xfrm>
        </p:grpSpPr>
        <p:grpSp>
          <p:nvGrpSpPr>
            <p:cNvPr id="5560" name="Google Shape;5560;p179"/>
            <p:cNvGrpSpPr/>
            <p:nvPr/>
          </p:nvGrpSpPr>
          <p:grpSpPr>
            <a:xfrm>
              <a:off x="719991" y="630342"/>
              <a:ext cx="242133" cy="243514"/>
              <a:chOff x="7718400" y="2030050"/>
              <a:chExt cx="1419300" cy="1427400"/>
            </a:xfrm>
          </p:grpSpPr>
          <p:sp>
            <p:nvSpPr>
              <p:cNvPr id="5561" name="Google Shape;5561;p17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7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7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7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7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179"/>
            <p:cNvGrpSpPr/>
            <p:nvPr/>
          </p:nvGrpSpPr>
          <p:grpSpPr>
            <a:xfrm>
              <a:off x="8181866" y="630342"/>
              <a:ext cx="242133" cy="243514"/>
              <a:chOff x="7718400" y="2030050"/>
              <a:chExt cx="1419300" cy="1427400"/>
            </a:xfrm>
          </p:grpSpPr>
          <p:sp>
            <p:nvSpPr>
              <p:cNvPr id="5567" name="Google Shape;5567;p17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7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7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7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7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72" name="Google Shape;5572;p179"/>
          <p:cNvSpPr txBox="1"/>
          <p:nvPr/>
        </p:nvSpPr>
        <p:spPr>
          <a:xfrm>
            <a:off x="453125" y="1730725"/>
            <a:ext cx="6778500" cy="28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p:txBody>
      </p:sp>
      <p:sp>
        <p:nvSpPr>
          <p:cNvPr id="5573" name="Google Shape;5573;p179"/>
          <p:cNvSpPr txBox="1"/>
          <p:nvPr/>
        </p:nvSpPr>
        <p:spPr>
          <a:xfrm>
            <a:off x="6985575" y="4267475"/>
            <a:ext cx="15972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pic>
        <p:nvPicPr>
          <p:cNvPr id="5574" name="Google Shape;5574;p179"/>
          <p:cNvPicPr preferRelativeResize="0"/>
          <p:nvPr/>
        </p:nvPicPr>
        <p:blipFill>
          <a:blip r:embed="rId3">
            <a:alphaModFix/>
          </a:blip>
          <a:stretch>
            <a:fillRect/>
          </a:stretch>
        </p:blipFill>
        <p:spPr>
          <a:xfrm>
            <a:off x="1527013" y="1368300"/>
            <a:ext cx="6089975" cy="36069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8" name="Shape 5578"/>
        <p:cNvGrpSpPr/>
        <p:nvPr/>
      </p:nvGrpSpPr>
      <p:grpSpPr>
        <a:xfrm>
          <a:off x="0" y="0"/>
          <a:ext cx="0" cy="0"/>
          <a:chOff x="0" y="0"/>
          <a:chExt cx="0" cy="0"/>
        </a:xfrm>
      </p:grpSpPr>
      <p:sp>
        <p:nvSpPr>
          <p:cNvPr id="5579" name="Google Shape;5579;p180"/>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580" name="Google Shape;5580;p180"/>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581" name="Google Shape;5581;p180"/>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6. ΒΙΒΛΙΟΓΡΑΦΙΑ</a:t>
            </a:r>
            <a:endParaRPr sz="3000">
              <a:solidFill>
                <a:schemeClr val="dk1"/>
              </a:solidFill>
              <a:latin typeface="Fira Sans Condensed SemiBold"/>
              <a:ea typeface="Fira Sans Condensed SemiBold"/>
              <a:cs typeface="Fira Sans Condensed SemiBold"/>
              <a:sym typeface="Fira Sans Condensed SemiBo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5" name="Shape 5585"/>
        <p:cNvGrpSpPr/>
        <p:nvPr/>
      </p:nvGrpSpPr>
      <p:grpSpPr>
        <a:xfrm>
          <a:off x="0" y="0"/>
          <a:ext cx="0" cy="0"/>
          <a:chOff x="0" y="0"/>
          <a:chExt cx="0" cy="0"/>
        </a:xfrm>
      </p:grpSpPr>
      <p:sp>
        <p:nvSpPr>
          <p:cNvPr id="5586" name="Google Shape;5586;p181"/>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81"/>
          <p:cNvSpPr/>
          <p:nvPr/>
        </p:nvSpPr>
        <p:spPr>
          <a:xfrm>
            <a:off x="338700" y="1274725"/>
            <a:ext cx="8466600" cy="3557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457200" lvl="0" marL="457200" rtl="0" algn="l">
              <a:lnSpc>
                <a:spcPct val="200000"/>
              </a:lnSpc>
              <a:spcBef>
                <a:spcPts val="0"/>
              </a:spcBef>
              <a:spcAft>
                <a:spcPts val="0"/>
              </a:spcAft>
              <a:buNone/>
            </a:pPr>
            <a:r>
              <a:rPr lang="en" sz="900">
                <a:solidFill>
                  <a:schemeClr val="dk1"/>
                </a:solidFill>
                <a:latin typeface="Fira Sans Condensed SemiBold"/>
                <a:ea typeface="Fira Sans Condensed SemiBold"/>
                <a:cs typeface="Fira Sans Condensed SemiBold"/>
                <a:sym typeface="Fira Sans Condensed SemiBold"/>
              </a:rPr>
              <a:t>Academy, B. B. D. (2023a, March 3). Νευρωνικά δίκτυα (Neural networks): ορισμός &amp; εφαρμογές. </a:t>
            </a:r>
            <a:r>
              <a:rPr i="1" lang="en" sz="900">
                <a:solidFill>
                  <a:schemeClr val="dk1"/>
                </a:solidFill>
                <a:latin typeface="Fira Sans Condensed SemiBold"/>
                <a:ea typeface="Fira Sans Condensed SemiBold"/>
                <a:cs typeface="Fira Sans Condensed SemiBold"/>
                <a:sym typeface="Fira Sans Condensed SemiBold"/>
              </a:rPr>
              <a:t>Big Blue Data Academy</a:t>
            </a:r>
            <a:r>
              <a:rPr lang="en" sz="900">
                <a:solidFill>
                  <a:schemeClr val="dk1"/>
                </a:solidFill>
                <a:latin typeface="Fira Sans Condensed SemiBold"/>
                <a:ea typeface="Fira Sans Condensed SemiBold"/>
                <a:cs typeface="Fira Sans Condensed SemiBold"/>
                <a:sym typeface="Fira Sans Condensed SemiBold"/>
              </a:rPr>
              <a:t>. https://bigblue.academy/gr/neuronika-diktua</a:t>
            </a:r>
            <a:endParaRPr sz="9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900">
                <a:solidFill>
                  <a:schemeClr val="dk1"/>
                </a:solidFill>
                <a:latin typeface="Fira Sans Condensed SemiBold"/>
                <a:ea typeface="Fira Sans Condensed SemiBold"/>
                <a:cs typeface="Fira Sans Condensed SemiBold"/>
                <a:sym typeface="Fira Sans Condensed SemiBold"/>
              </a:rPr>
              <a:t>Academy, B. B. D. (2023b, April 7). Τι είναι το Machine Learning; Οδηγός για Αρχάριους 2023. </a:t>
            </a:r>
            <a:r>
              <a:rPr i="1" lang="en" sz="900">
                <a:solidFill>
                  <a:schemeClr val="dk1"/>
                </a:solidFill>
                <a:latin typeface="Fira Sans Condensed SemiBold"/>
                <a:ea typeface="Fira Sans Condensed SemiBold"/>
                <a:cs typeface="Fira Sans Condensed SemiBold"/>
                <a:sym typeface="Fira Sans Condensed SemiBold"/>
              </a:rPr>
              <a:t>Big Blue Data Academy</a:t>
            </a:r>
            <a:r>
              <a:rPr lang="en" sz="900">
                <a:solidFill>
                  <a:schemeClr val="dk1"/>
                </a:solidFill>
                <a:latin typeface="Fira Sans Condensed SemiBold"/>
                <a:ea typeface="Fira Sans Condensed SemiBold"/>
                <a:cs typeface="Fira Sans Condensed SemiBold"/>
                <a:sym typeface="Fira Sans Condensed SemiBold"/>
              </a:rPr>
              <a:t>. https://bigblue.academy/gr/ti-einai-to-machine-learning</a:t>
            </a:r>
            <a:endParaRPr sz="9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900">
                <a:solidFill>
                  <a:schemeClr val="dk1"/>
                </a:solidFill>
                <a:latin typeface="Fira Sans Condensed SemiBold"/>
                <a:ea typeface="Fira Sans Condensed SemiBold"/>
                <a:cs typeface="Fira Sans Condensed SemiBold"/>
                <a:sym typeface="Fira Sans Condensed SemiBold"/>
              </a:rPr>
              <a:t>De Vries, R. (2023, July 7). </a:t>
            </a:r>
            <a:r>
              <a:rPr i="1" lang="en" sz="900">
                <a:solidFill>
                  <a:schemeClr val="dk1"/>
                </a:solidFill>
                <a:latin typeface="Fira Sans Condensed SemiBold"/>
                <a:ea typeface="Fira Sans Condensed SemiBold"/>
                <a:cs typeface="Fira Sans Condensed SemiBold"/>
                <a:sym typeface="Fira Sans Condensed SemiBold"/>
              </a:rPr>
              <a:t>Using AI to monitor plastic density in the ocean</a:t>
            </a:r>
            <a:r>
              <a:rPr lang="en" sz="900">
                <a:solidFill>
                  <a:schemeClr val="dk1"/>
                </a:solidFill>
                <a:latin typeface="Fira Sans Condensed SemiBold"/>
                <a:ea typeface="Fira Sans Condensed SemiBold"/>
                <a:cs typeface="Fira Sans Condensed SemiBold"/>
                <a:sym typeface="Fira Sans Condensed SemiBold"/>
              </a:rPr>
              <a:t>. The Ocean Cleanup. https://theoceancleanup.com/updates/using-artificial-intelligence-to-monitor-plastic-density-in-the-ocean/</a:t>
            </a:r>
            <a:endParaRPr sz="9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900">
                <a:solidFill>
                  <a:schemeClr val="dk1"/>
                </a:solidFill>
                <a:latin typeface="Fira Sans Condensed SemiBold"/>
                <a:ea typeface="Fira Sans Condensed SemiBold"/>
                <a:cs typeface="Fira Sans Condensed SemiBold"/>
                <a:sym typeface="Fira Sans Condensed SemiBold"/>
              </a:rPr>
              <a:t>Frąckiewicz, M. (2023, February 22). </a:t>
            </a:r>
            <a:r>
              <a:rPr i="1" lang="en" sz="900">
                <a:solidFill>
                  <a:schemeClr val="dk1"/>
                </a:solidFill>
                <a:latin typeface="Fira Sans Condensed SemiBold"/>
                <a:ea typeface="Fira Sans Condensed SemiBold"/>
                <a:cs typeface="Fira Sans Condensed SemiBold"/>
                <a:sym typeface="Fira Sans Condensed SemiBold"/>
              </a:rPr>
              <a:t>How does a drone’s advanced object detection and recognition system work?</a:t>
            </a:r>
            <a:r>
              <a:rPr lang="en" sz="900">
                <a:solidFill>
                  <a:schemeClr val="dk1"/>
                </a:solidFill>
                <a:latin typeface="Fira Sans Condensed SemiBold"/>
                <a:ea typeface="Fira Sans Condensed SemiBold"/>
                <a:cs typeface="Fira Sans Condensed SemiBold"/>
                <a:sym typeface="Fira Sans Condensed SemiBold"/>
              </a:rPr>
              <a:t> TS2 SPACE. https://ts2.space/en/how-does-a-drones-advanced-object-detection-and-recognition-system-work/#gsc.tab=0</a:t>
            </a:r>
            <a:endParaRPr sz="9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900">
                <a:solidFill>
                  <a:schemeClr val="dk1"/>
                </a:solidFill>
                <a:latin typeface="Fira Sans Condensed SemiBold"/>
                <a:ea typeface="Fira Sans Condensed SemiBold"/>
                <a:cs typeface="Fira Sans Condensed SemiBold"/>
                <a:sym typeface="Fira Sans Condensed SemiBold"/>
              </a:rPr>
              <a:t>Ganesh, R. (2023, April 29). </a:t>
            </a:r>
            <a:r>
              <a:rPr i="1" lang="en" sz="900">
                <a:solidFill>
                  <a:schemeClr val="dk1"/>
                </a:solidFill>
                <a:latin typeface="Fira Sans Condensed SemiBold"/>
                <a:ea typeface="Fira Sans Condensed SemiBold"/>
                <a:cs typeface="Fira Sans Condensed SemiBold"/>
                <a:sym typeface="Fira Sans Condensed SemiBold"/>
              </a:rPr>
              <a:t>Cost to Productionize an ML Model: Object Detection System Use case(using Yolov5)</a:t>
            </a:r>
            <a:r>
              <a:rPr lang="en" sz="900">
                <a:solidFill>
                  <a:schemeClr val="dk1"/>
                </a:solidFill>
                <a:latin typeface="Fira Sans Condensed SemiBold"/>
                <a:ea typeface="Fira Sans Condensed SemiBold"/>
                <a:cs typeface="Fira Sans Condensed SemiBold"/>
                <a:sym typeface="Fira Sans Condensed SemiBold"/>
              </a:rPr>
              <a:t>. https://www.linkedin.com/pulse/cost-productionize-ml-model-object-detection-system-use-rohan-ganesh/</a:t>
            </a:r>
            <a:endParaRPr sz="9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i="1" lang="en" sz="900">
                <a:solidFill>
                  <a:schemeClr val="dk1"/>
                </a:solidFill>
                <a:latin typeface="Fira Sans Condensed SemiBold"/>
                <a:ea typeface="Fira Sans Condensed SemiBold"/>
                <a:cs typeface="Fira Sans Condensed SemiBold"/>
                <a:sym typeface="Fira Sans Condensed SemiBold"/>
              </a:rPr>
              <a:t>How the Ocean Cleanup is using AI to clean the world’s oceans - Intuji</a:t>
            </a:r>
            <a:r>
              <a:rPr lang="en" sz="900">
                <a:solidFill>
                  <a:schemeClr val="dk1"/>
                </a:solidFill>
                <a:latin typeface="Fira Sans Condensed SemiBold"/>
                <a:ea typeface="Fira Sans Condensed SemiBold"/>
                <a:cs typeface="Fira Sans Condensed SemiBold"/>
                <a:sym typeface="Fira Sans Condensed SemiBold"/>
              </a:rPr>
              <a:t>. (2023, October 12). Intuji. https://intuji.com/the-ocean-cleanup-using-ai-to-clean-up-oceans/</a:t>
            </a:r>
            <a:endParaRPr sz="9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t/>
            </a:r>
            <a:endParaRPr sz="1000">
              <a:solidFill>
                <a:schemeClr val="dk1"/>
              </a:solidFill>
            </a:endParaRPr>
          </a:p>
        </p:txBody>
      </p:sp>
      <p:sp>
        <p:nvSpPr>
          <p:cNvPr id="5588" name="Google Shape;5588;p1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latin typeface="Fira Sans Condensed"/>
                <a:ea typeface="Fira Sans Condensed"/>
                <a:cs typeface="Fira Sans Condensed"/>
                <a:sym typeface="Fira Sans Condensed"/>
              </a:rPr>
              <a:t>ΒΙΒΛΙΟΓΡΑΦΙΑ</a:t>
            </a:r>
            <a:endParaRPr b="1" sz="3200">
              <a:latin typeface="Fira Sans Condensed"/>
              <a:ea typeface="Fira Sans Condensed"/>
              <a:cs typeface="Fira Sans Condensed"/>
              <a:sym typeface="Fira Sans Condensed"/>
            </a:endParaRPr>
          </a:p>
        </p:txBody>
      </p:sp>
      <p:grpSp>
        <p:nvGrpSpPr>
          <p:cNvPr id="5589" name="Google Shape;5589;p181"/>
          <p:cNvGrpSpPr/>
          <p:nvPr/>
        </p:nvGrpSpPr>
        <p:grpSpPr>
          <a:xfrm>
            <a:off x="719991" y="630342"/>
            <a:ext cx="7704008" cy="243514"/>
            <a:chOff x="719991" y="630342"/>
            <a:chExt cx="7704008" cy="243514"/>
          </a:xfrm>
        </p:grpSpPr>
        <p:grpSp>
          <p:nvGrpSpPr>
            <p:cNvPr id="5590" name="Google Shape;5590;p181"/>
            <p:cNvGrpSpPr/>
            <p:nvPr/>
          </p:nvGrpSpPr>
          <p:grpSpPr>
            <a:xfrm>
              <a:off x="719991" y="630342"/>
              <a:ext cx="242133" cy="243514"/>
              <a:chOff x="7718400" y="2030050"/>
              <a:chExt cx="1419300" cy="1427400"/>
            </a:xfrm>
          </p:grpSpPr>
          <p:sp>
            <p:nvSpPr>
              <p:cNvPr id="5591" name="Google Shape;5591;p18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8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8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8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8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181"/>
            <p:cNvGrpSpPr/>
            <p:nvPr/>
          </p:nvGrpSpPr>
          <p:grpSpPr>
            <a:xfrm>
              <a:off x="8181866" y="630342"/>
              <a:ext cx="242133" cy="243514"/>
              <a:chOff x="7718400" y="2030050"/>
              <a:chExt cx="1419300" cy="1427400"/>
            </a:xfrm>
          </p:grpSpPr>
          <p:sp>
            <p:nvSpPr>
              <p:cNvPr id="5597" name="Google Shape;5597;p18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8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8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8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8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02" name="Google Shape;5602;p181"/>
          <p:cNvSpPr txBox="1"/>
          <p:nvPr/>
        </p:nvSpPr>
        <p:spPr>
          <a:xfrm>
            <a:off x="7123450" y="739875"/>
            <a:ext cx="20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6" name="Shape 5606"/>
        <p:cNvGrpSpPr/>
        <p:nvPr/>
      </p:nvGrpSpPr>
      <p:grpSpPr>
        <a:xfrm>
          <a:off x="0" y="0"/>
          <a:ext cx="0" cy="0"/>
          <a:chOff x="0" y="0"/>
          <a:chExt cx="0" cy="0"/>
        </a:xfrm>
      </p:grpSpPr>
      <p:sp>
        <p:nvSpPr>
          <p:cNvPr id="5607" name="Google Shape;5607;p182"/>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82"/>
          <p:cNvSpPr/>
          <p:nvPr/>
        </p:nvSpPr>
        <p:spPr>
          <a:xfrm>
            <a:off x="338700" y="1274725"/>
            <a:ext cx="8466600" cy="3557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457200" lvl="0" marL="457200" rtl="0" algn="l">
              <a:lnSpc>
                <a:spcPct val="200000"/>
              </a:lnSpc>
              <a:spcBef>
                <a:spcPts val="0"/>
              </a:spcBef>
              <a:spcAft>
                <a:spcPts val="0"/>
              </a:spcAft>
              <a:buNone/>
            </a:pPr>
            <a:r>
              <a:rPr i="1" lang="en" sz="800">
                <a:solidFill>
                  <a:schemeClr val="dk1"/>
                </a:solidFill>
                <a:latin typeface="Fira Sans Condensed SemiBold"/>
                <a:ea typeface="Fira Sans Condensed SemiBold"/>
                <a:cs typeface="Fira Sans Condensed SemiBold"/>
                <a:sym typeface="Fira Sans Condensed SemiBold"/>
              </a:rPr>
              <a:t>Introduction to YOLO Algorithm for object Detection</a:t>
            </a:r>
            <a:r>
              <a:rPr lang="en" sz="800">
                <a:solidFill>
                  <a:schemeClr val="dk1"/>
                </a:solidFill>
                <a:latin typeface="Fira Sans Condensed SemiBold"/>
                <a:ea typeface="Fira Sans Condensed SemiBold"/>
                <a:cs typeface="Fira Sans Condensed SemiBold"/>
                <a:sym typeface="Fira Sans Condensed SemiBold"/>
              </a:rPr>
              <a:t>. (n.d.). Engineering Education (EngEd) Program | Section. https://www.section.io/engineering-education/introduction-to-yolo-algorithm-for-object-detection</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800">
                <a:solidFill>
                  <a:schemeClr val="dk1"/>
                </a:solidFill>
                <a:latin typeface="Fira Sans Condensed SemiBold"/>
                <a:ea typeface="Fira Sans Condensed SemiBold"/>
                <a:cs typeface="Fira Sans Condensed SemiBold"/>
                <a:sym typeface="Fira Sans Condensed SemiBold"/>
              </a:rPr>
              <a:t>K, B. (2023, July 4). </a:t>
            </a:r>
            <a:r>
              <a:rPr i="1" lang="en" sz="800">
                <a:solidFill>
                  <a:schemeClr val="dk1"/>
                </a:solidFill>
                <a:latin typeface="Fira Sans Condensed SemiBold"/>
                <a:ea typeface="Fira Sans Condensed SemiBold"/>
                <a:cs typeface="Fira Sans Condensed SemiBold"/>
                <a:sym typeface="Fira Sans Condensed SemiBold"/>
              </a:rPr>
              <a:t>Introduction to deep neural networks</a:t>
            </a:r>
            <a:r>
              <a:rPr lang="en" sz="800">
                <a:solidFill>
                  <a:schemeClr val="dk1"/>
                </a:solidFill>
                <a:latin typeface="Fira Sans Condensed SemiBold"/>
                <a:ea typeface="Fira Sans Condensed SemiBold"/>
                <a:cs typeface="Fira Sans Condensed SemiBold"/>
                <a:sym typeface="Fira Sans Condensed SemiBold"/>
              </a:rPr>
              <a:t>. https://www.datacamp.com/tutorial/introduction-to-deep-neural-networks</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800">
                <a:solidFill>
                  <a:schemeClr val="dk1"/>
                </a:solidFill>
                <a:latin typeface="Fira Sans Condensed SemiBold"/>
                <a:ea typeface="Fira Sans Condensed SemiBold"/>
                <a:cs typeface="Fira Sans Condensed SemiBold"/>
                <a:sym typeface="Fira Sans Condensed SemiBold"/>
              </a:rPr>
              <a:t>Kundu, R. (2023, April 20). YOLO: Algorithm for Object Detection Explained [+Examples]. </a:t>
            </a:r>
            <a:r>
              <a:rPr i="1" lang="en" sz="800">
                <a:solidFill>
                  <a:schemeClr val="dk1"/>
                </a:solidFill>
                <a:latin typeface="Fira Sans Condensed SemiBold"/>
                <a:ea typeface="Fira Sans Condensed SemiBold"/>
                <a:cs typeface="Fira Sans Condensed SemiBold"/>
                <a:sym typeface="Fira Sans Condensed SemiBold"/>
              </a:rPr>
              <a:t>V7</a:t>
            </a:r>
            <a:r>
              <a:rPr lang="en" sz="800">
                <a:solidFill>
                  <a:schemeClr val="dk1"/>
                </a:solidFill>
                <a:latin typeface="Fira Sans Condensed SemiBold"/>
                <a:ea typeface="Fira Sans Condensed SemiBold"/>
                <a:cs typeface="Fira Sans Condensed SemiBold"/>
                <a:sym typeface="Fira Sans Condensed SemiBold"/>
              </a:rPr>
              <a:t>. https://www.v7labs.com/blog/yolo-object-detection</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800">
                <a:solidFill>
                  <a:schemeClr val="dk1"/>
                </a:solidFill>
                <a:latin typeface="Fira Sans Condensed SemiBold"/>
                <a:ea typeface="Fira Sans Condensed SemiBold"/>
                <a:cs typeface="Fira Sans Condensed SemiBold"/>
                <a:sym typeface="Fira Sans Condensed SemiBold"/>
              </a:rPr>
              <a:t>Laskowski, N., &amp; Tucci, L. (2023, November 13). </a:t>
            </a:r>
            <a:r>
              <a:rPr i="1" lang="en" sz="800">
                <a:solidFill>
                  <a:schemeClr val="dk1"/>
                </a:solidFill>
                <a:latin typeface="Fira Sans Condensed SemiBold"/>
                <a:ea typeface="Fira Sans Condensed SemiBold"/>
                <a:cs typeface="Fira Sans Condensed SemiBold"/>
                <a:sym typeface="Fira Sans Condensed SemiBold"/>
              </a:rPr>
              <a:t>artificial intelligence (AI)</a:t>
            </a:r>
            <a:r>
              <a:rPr lang="en" sz="800">
                <a:solidFill>
                  <a:schemeClr val="dk1"/>
                </a:solidFill>
                <a:latin typeface="Fira Sans Condensed SemiBold"/>
                <a:ea typeface="Fira Sans Condensed SemiBold"/>
                <a:cs typeface="Fira Sans Condensed SemiBold"/>
                <a:sym typeface="Fira Sans Condensed SemiBold"/>
              </a:rPr>
              <a:t>. Enterprise AI. https://www.techtarget.com/searchenterpriseai/definition/AI-Artificial-Intelligence</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800">
                <a:solidFill>
                  <a:schemeClr val="dk1"/>
                </a:solidFill>
                <a:latin typeface="Fira Sans Condensed SemiBold"/>
                <a:ea typeface="Fira Sans Condensed SemiBold"/>
                <a:cs typeface="Fira Sans Condensed SemiBold"/>
                <a:sym typeface="Fira Sans Condensed SemiBold"/>
              </a:rPr>
              <a:t>Liu, B., Gao, F., &amp; Li, Y. (2023). Cost-Sensitive YOLOV5 for detecting surface defects of industrial products. </a:t>
            </a:r>
            <a:r>
              <a:rPr i="1" lang="en" sz="800">
                <a:solidFill>
                  <a:schemeClr val="dk1"/>
                </a:solidFill>
                <a:latin typeface="Fira Sans Condensed SemiBold"/>
                <a:ea typeface="Fira Sans Condensed SemiBold"/>
                <a:cs typeface="Fira Sans Condensed SemiBold"/>
                <a:sym typeface="Fira Sans Condensed SemiBold"/>
              </a:rPr>
              <a:t>Sensors</a:t>
            </a:r>
            <a:r>
              <a:rPr lang="en" sz="800">
                <a:solidFill>
                  <a:schemeClr val="dk1"/>
                </a:solidFill>
                <a:latin typeface="Fira Sans Condensed SemiBold"/>
                <a:ea typeface="Fira Sans Condensed SemiBold"/>
                <a:cs typeface="Fira Sans Condensed SemiBold"/>
                <a:sym typeface="Fira Sans Condensed SemiBold"/>
              </a:rPr>
              <a:t>, </a:t>
            </a:r>
            <a:r>
              <a:rPr i="1" lang="en" sz="800">
                <a:solidFill>
                  <a:schemeClr val="dk1"/>
                </a:solidFill>
                <a:latin typeface="Fira Sans Condensed SemiBold"/>
                <a:ea typeface="Fira Sans Condensed SemiBold"/>
                <a:cs typeface="Fira Sans Condensed SemiBold"/>
                <a:sym typeface="Fira Sans Condensed SemiBold"/>
              </a:rPr>
              <a:t>23</a:t>
            </a:r>
            <a:r>
              <a:rPr lang="en" sz="800">
                <a:solidFill>
                  <a:schemeClr val="dk1"/>
                </a:solidFill>
                <a:latin typeface="Fira Sans Condensed SemiBold"/>
                <a:ea typeface="Fira Sans Condensed SemiBold"/>
                <a:cs typeface="Fira Sans Condensed SemiBold"/>
                <a:sym typeface="Fira Sans Condensed SemiBold"/>
              </a:rPr>
              <a:t>(5), 2610. https://doi.org/10.3390/s23052610</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i="1" lang="en" sz="800">
                <a:solidFill>
                  <a:schemeClr val="dk1"/>
                </a:solidFill>
                <a:latin typeface="Fira Sans Condensed SemiBold"/>
                <a:ea typeface="Fira Sans Condensed SemiBold"/>
                <a:cs typeface="Fira Sans Condensed SemiBold"/>
                <a:sym typeface="Fira Sans Condensed SemiBold"/>
              </a:rPr>
              <a:t>Marine plastic pollution</a:t>
            </a:r>
            <a:r>
              <a:rPr lang="en" sz="800">
                <a:solidFill>
                  <a:schemeClr val="dk1"/>
                </a:solidFill>
                <a:latin typeface="Fira Sans Condensed SemiBold"/>
                <a:ea typeface="Fira Sans Condensed SemiBold"/>
                <a:cs typeface="Fira Sans Condensed SemiBold"/>
                <a:sym typeface="Fira Sans Condensed SemiBold"/>
              </a:rPr>
              <a:t>. (n.d.). IUCN. https://www.iucn.org/resources/issues-brief/marine-plastic-pollution</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i="1" lang="en" sz="800">
                <a:solidFill>
                  <a:schemeClr val="dk1"/>
                </a:solidFill>
                <a:latin typeface="Fira Sans Condensed SemiBold"/>
                <a:ea typeface="Fira Sans Condensed SemiBold"/>
                <a:cs typeface="Fira Sans Condensed SemiBold"/>
                <a:sym typeface="Fira Sans Condensed SemiBold"/>
              </a:rPr>
              <a:t>Marine pollution</a:t>
            </a:r>
            <a:r>
              <a:rPr lang="en" sz="800">
                <a:solidFill>
                  <a:schemeClr val="dk1"/>
                </a:solidFill>
                <a:latin typeface="Fira Sans Condensed SemiBold"/>
                <a:ea typeface="Fira Sans Condensed SemiBold"/>
                <a:cs typeface="Fira Sans Condensed SemiBold"/>
                <a:sym typeface="Fira Sans Condensed SemiBold"/>
              </a:rPr>
              <a:t>. (n.d.). https://education.nationalgeographic.org/resource/marine-pollution/</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800">
                <a:solidFill>
                  <a:schemeClr val="dk1"/>
                </a:solidFill>
                <a:latin typeface="Fira Sans Condensed SemiBold"/>
                <a:ea typeface="Fira Sans Condensed SemiBold"/>
                <a:cs typeface="Fira Sans Condensed SemiBold"/>
                <a:sym typeface="Fira Sans Condensed SemiBold"/>
              </a:rPr>
              <a:t>NetApp. (2019). </a:t>
            </a:r>
            <a:r>
              <a:rPr i="1" lang="en" sz="800">
                <a:solidFill>
                  <a:schemeClr val="dk1"/>
                </a:solidFill>
                <a:latin typeface="Fira Sans Condensed SemiBold"/>
                <a:ea typeface="Fira Sans Condensed SemiBold"/>
                <a:cs typeface="Fira Sans Condensed SemiBold"/>
                <a:sym typeface="Fira Sans Condensed SemiBold"/>
              </a:rPr>
              <a:t>What is machine learning - ML - and why is it important? | NetApp</a:t>
            </a:r>
            <a:r>
              <a:rPr lang="en" sz="800">
                <a:solidFill>
                  <a:schemeClr val="dk1"/>
                </a:solidFill>
                <a:latin typeface="Fira Sans Condensed SemiBold"/>
                <a:ea typeface="Fira Sans Condensed SemiBold"/>
                <a:cs typeface="Fira Sans Condensed SemiBold"/>
                <a:sym typeface="Fira Sans Condensed SemiBold"/>
              </a:rPr>
              <a:t>. https://www.netapp.com/artificial-intelligence/what-is-machine-learning/</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800">
                <a:solidFill>
                  <a:schemeClr val="dk1"/>
                </a:solidFill>
                <a:latin typeface="Fira Sans Condensed SemiBold"/>
                <a:ea typeface="Fira Sans Condensed SemiBold"/>
                <a:cs typeface="Fira Sans Condensed SemiBold"/>
                <a:sym typeface="Fira Sans Condensed SemiBold"/>
              </a:rPr>
              <a:t>Sellers, J. (2022, June 22). </a:t>
            </a:r>
            <a:r>
              <a:rPr i="1" lang="en" sz="800">
                <a:solidFill>
                  <a:schemeClr val="dk1"/>
                </a:solidFill>
                <a:latin typeface="Fira Sans Condensed SemiBold"/>
                <a:ea typeface="Fira Sans Condensed SemiBold"/>
                <a:cs typeface="Fira Sans Condensed SemiBold"/>
                <a:sym typeface="Fira Sans Condensed SemiBold"/>
              </a:rPr>
              <a:t>Using AI to identify plastic pollution and expedite ocean cleanup — Xyonix, AI Consulting &amp; Custom Solutions</a:t>
            </a:r>
            <a:r>
              <a:rPr lang="en" sz="800">
                <a:solidFill>
                  <a:schemeClr val="dk1"/>
                </a:solidFill>
                <a:latin typeface="Fira Sans Condensed SemiBold"/>
                <a:ea typeface="Fira Sans Condensed SemiBold"/>
                <a:cs typeface="Fira Sans Condensed SemiBold"/>
                <a:sym typeface="Fira Sans Condensed SemiBold"/>
              </a:rPr>
              <a:t>. Xyonix, AI Consulting &amp; Custom Solutions. https://www.xyonix.com/blog/using-ai-to-identify-plastic-pollution-and-expedite-ocean-cleanup</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800">
                <a:solidFill>
                  <a:schemeClr val="dk1"/>
                </a:solidFill>
                <a:latin typeface="Fira Sans Condensed SemiBold"/>
                <a:ea typeface="Fira Sans Condensed SemiBold"/>
                <a:cs typeface="Fira Sans Condensed SemiBold"/>
                <a:sym typeface="Fira Sans Condensed SemiBold"/>
              </a:rPr>
              <a:t>Solawetz, J. (2023, December 12). </a:t>
            </a:r>
            <a:r>
              <a:rPr i="1" lang="en" sz="800">
                <a:solidFill>
                  <a:schemeClr val="dk1"/>
                </a:solidFill>
                <a:latin typeface="Fira Sans Condensed SemiBold"/>
                <a:ea typeface="Fira Sans Condensed SemiBold"/>
                <a:cs typeface="Fira Sans Condensed SemiBold"/>
                <a:sym typeface="Fira Sans Condensed SemiBold"/>
              </a:rPr>
              <a:t>What is YOLOv5? A Guide for Beginners.</a:t>
            </a:r>
            <a:r>
              <a:rPr lang="en" sz="800">
                <a:solidFill>
                  <a:schemeClr val="dk1"/>
                </a:solidFill>
                <a:latin typeface="Fira Sans Condensed SemiBold"/>
                <a:ea typeface="Fira Sans Condensed SemiBold"/>
                <a:cs typeface="Fira Sans Condensed SemiBold"/>
                <a:sym typeface="Fira Sans Condensed SemiBold"/>
              </a:rPr>
              <a:t> Roboflow Blog. https://blog.roboflow.com/yolov5-improvements-and-evaluation/</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rPr lang="en" sz="800">
                <a:solidFill>
                  <a:schemeClr val="dk1"/>
                </a:solidFill>
                <a:latin typeface="Fira Sans Condensed SemiBold"/>
                <a:ea typeface="Fira Sans Condensed SemiBold"/>
                <a:cs typeface="Fira Sans Condensed SemiBold"/>
                <a:sym typeface="Fira Sans Condensed SemiBold"/>
              </a:rPr>
              <a:t>Srivani, K. D. (2023, October 30). </a:t>
            </a:r>
            <a:r>
              <a:rPr i="1" lang="en" sz="800">
                <a:solidFill>
                  <a:schemeClr val="dk1"/>
                </a:solidFill>
                <a:latin typeface="Fira Sans Condensed SemiBold"/>
                <a:ea typeface="Fira Sans Condensed SemiBold"/>
                <a:cs typeface="Fira Sans Condensed SemiBold"/>
                <a:sym typeface="Fira Sans Condensed SemiBold"/>
              </a:rPr>
              <a:t>YOLO algorithm for custom object detection</a:t>
            </a:r>
            <a:r>
              <a:rPr lang="en" sz="800">
                <a:solidFill>
                  <a:schemeClr val="dk1"/>
                </a:solidFill>
                <a:latin typeface="Fira Sans Condensed SemiBold"/>
                <a:ea typeface="Fira Sans Condensed SemiBold"/>
                <a:cs typeface="Fira Sans Condensed SemiBold"/>
                <a:sym typeface="Fira Sans Condensed SemiBold"/>
              </a:rPr>
              <a:t>. Analytics Vidhya. https://www.analyticsvidhya.com/blog/2022/06/yolo-algorithm-for-custom-object-detection/</a:t>
            </a:r>
            <a:endParaRPr sz="800">
              <a:solidFill>
                <a:schemeClr val="dk1"/>
              </a:solidFill>
              <a:latin typeface="Fira Sans Condensed SemiBold"/>
              <a:ea typeface="Fira Sans Condensed SemiBold"/>
              <a:cs typeface="Fira Sans Condensed SemiBold"/>
              <a:sym typeface="Fira Sans Condensed SemiBold"/>
            </a:endParaRPr>
          </a:p>
          <a:p>
            <a:pPr indent="-457200" lvl="0" marL="457200" rtl="0" algn="l">
              <a:lnSpc>
                <a:spcPct val="200000"/>
              </a:lnSpc>
              <a:spcBef>
                <a:spcPts val="0"/>
              </a:spcBef>
              <a:spcAft>
                <a:spcPts val="0"/>
              </a:spcAft>
              <a:buNone/>
            </a:pPr>
            <a:r>
              <a:t/>
            </a:r>
            <a:endParaRPr sz="800">
              <a:solidFill>
                <a:schemeClr val="dk1"/>
              </a:solidFill>
              <a:latin typeface="Fira Sans Condensed SemiBold"/>
              <a:ea typeface="Fira Sans Condensed SemiBold"/>
              <a:cs typeface="Fira Sans Condensed SemiBold"/>
              <a:sym typeface="Fira Sans Condensed SemiBold"/>
            </a:endParaRPr>
          </a:p>
        </p:txBody>
      </p:sp>
      <p:sp>
        <p:nvSpPr>
          <p:cNvPr id="5609" name="Google Shape;5609;p1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latin typeface="Fira Sans Condensed"/>
                <a:ea typeface="Fira Sans Condensed"/>
                <a:cs typeface="Fira Sans Condensed"/>
                <a:sym typeface="Fira Sans Condensed"/>
              </a:rPr>
              <a:t>ΒΙΒΛΙΟΓΡΑΦΙΑ</a:t>
            </a:r>
            <a:endParaRPr b="1" sz="3200">
              <a:latin typeface="Fira Sans Condensed"/>
              <a:ea typeface="Fira Sans Condensed"/>
              <a:cs typeface="Fira Sans Condensed"/>
              <a:sym typeface="Fira Sans Condensed"/>
            </a:endParaRPr>
          </a:p>
        </p:txBody>
      </p:sp>
      <p:grpSp>
        <p:nvGrpSpPr>
          <p:cNvPr id="5610" name="Google Shape;5610;p182"/>
          <p:cNvGrpSpPr/>
          <p:nvPr/>
        </p:nvGrpSpPr>
        <p:grpSpPr>
          <a:xfrm>
            <a:off x="719991" y="630342"/>
            <a:ext cx="7704008" cy="243514"/>
            <a:chOff x="719991" y="630342"/>
            <a:chExt cx="7704008" cy="243514"/>
          </a:xfrm>
        </p:grpSpPr>
        <p:grpSp>
          <p:nvGrpSpPr>
            <p:cNvPr id="5611" name="Google Shape;5611;p182"/>
            <p:cNvGrpSpPr/>
            <p:nvPr/>
          </p:nvGrpSpPr>
          <p:grpSpPr>
            <a:xfrm>
              <a:off x="719991" y="630342"/>
              <a:ext cx="242133" cy="243514"/>
              <a:chOff x="7718400" y="2030050"/>
              <a:chExt cx="1419300" cy="1427400"/>
            </a:xfrm>
          </p:grpSpPr>
          <p:sp>
            <p:nvSpPr>
              <p:cNvPr id="5612" name="Google Shape;5612;p18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8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8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8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8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182"/>
            <p:cNvGrpSpPr/>
            <p:nvPr/>
          </p:nvGrpSpPr>
          <p:grpSpPr>
            <a:xfrm>
              <a:off x="8181866" y="630342"/>
              <a:ext cx="242133" cy="243514"/>
              <a:chOff x="7718400" y="2030050"/>
              <a:chExt cx="1419300" cy="1427400"/>
            </a:xfrm>
          </p:grpSpPr>
          <p:sp>
            <p:nvSpPr>
              <p:cNvPr id="5618" name="Google Shape;5618;p18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8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8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8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8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23" name="Google Shape;5623;p182"/>
          <p:cNvSpPr txBox="1"/>
          <p:nvPr/>
        </p:nvSpPr>
        <p:spPr>
          <a:xfrm>
            <a:off x="7123450" y="739875"/>
            <a:ext cx="20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7" name="Shape 5627"/>
        <p:cNvGrpSpPr/>
        <p:nvPr/>
      </p:nvGrpSpPr>
      <p:grpSpPr>
        <a:xfrm>
          <a:off x="0" y="0"/>
          <a:ext cx="0" cy="0"/>
          <a:chOff x="0" y="0"/>
          <a:chExt cx="0" cy="0"/>
        </a:xfrm>
      </p:grpSpPr>
      <p:sp>
        <p:nvSpPr>
          <p:cNvPr id="5628" name="Google Shape;5628;p183"/>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83"/>
          <p:cNvSpPr/>
          <p:nvPr/>
        </p:nvSpPr>
        <p:spPr>
          <a:xfrm>
            <a:off x="338700" y="1274725"/>
            <a:ext cx="8466600" cy="3557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Wastes | US EPA. (2023, July 14). US EPA. https://www.epa.gov/report-environment/wastes</a:t>
            </a:r>
            <a:endParaRPr b="1" i="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i="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latin typeface="Fira Sans Condensed"/>
                <a:ea typeface="Fira Sans Condensed"/>
                <a:cs typeface="Fira Sans Condensed"/>
                <a:sym typeface="Fira Sans Condensed"/>
              </a:rPr>
              <a:t>By: DTM Skips. (n.d.). 5 types of waste; Do you know them? – DTM Mix blog. </a:t>
            </a:r>
            <a:endParaRPr b="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latin typeface="Fira Sans Condensed"/>
                <a:ea typeface="Fira Sans Condensed"/>
                <a:cs typeface="Fira Sans Condensed"/>
                <a:sym typeface="Fira Sans Condensed"/>
              </a:rPr>
              <a:t>https://dtmmix.co.uk/blog/types-of-waste/</a:t>
            </a:r>
            <a:endParaRPr b="1" sz="9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Clr>
                <a:schemeClr val="dk1"/>
              </a:buClr>
              <a:buSzPts val="1100"/>
              <a:buFont typeface="Arial"/>
              <a:buNone/>
            </a:pPr>
            <a:r>
              <a:t/>
            </a:r>
            <a:endParaRPr b="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 The difference between artificial intelligence and machine learning</a:t>
            </a:r>
            <a:r>
              <a:rPr b="1" lang="en" sz="900">
                <a:solidFill>
                  <a:schemeClr val="dk1"/>
                </a:solidFill>
                <a:latin typeface="Fira Sans Condensed"/>
                <a:ea typeface="Fira Sans Condensed"/>
                <a:cs typeface="Fira Sans Condensed"/>
                <a:sym typeface="Fira Sans Condensed"/>
              </a:rPr>
              <a:t>. (n.d.). [Video]. </a:t>
            </a:r>
            <a:r>
              <a:rPr b="1" lang="en" sz="900" u="sng">
                <a:solidFill>
                  <a:schemeClr val="hlink"/>
                </a:solidFill>
                <a:latin typeface="Fira Sans Condensed"/>
                <a:ea typeface="Fira Sans Condensed"/>
                <a:cs typeface="Fira Sans Condensed"/>
                <a:sym typeface="Fira Sans Condensed"/>
                <a:hlinkClick r:id="rId3"/>
              </a:rPr>
              <a:t>https://www.sas.com/el_gr/insights/analytics/machine-learning.html</a:t>
            </a:r>
            <a:endParaRPr b="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t/>
            </a:r>
            <a:endParaRPr b="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lang="en" sz="900">
                <a:solidFill>
                  <a:schemeClr val="dk1"/>
                </a:solidFill>
                <a:latin typeface="Fira Sans Condensed"/>
                <a:ea typeface="Fira Sans Condensed"/>
                <a:cs typeface="Fira Sans Condensed"/>
                <a:sym typeface="Fira Sans Condensed"/>
              </a:rPr>
              <a:t>  </a:t>
            </a:r>
            <a:r>
              <a:rPr b="1" i="1" lang="en" sz="900">
                <a:solidFill>
                  <a:schemeClr val="dk1"/>
                </a:solidFill>
                <a:latin typeface="Fira Sans Condensed"/>
                <a:ea typeface="Fira Sans Condensed"/>
                <a:cs typeface="Fira Sans Condensed"/>
                <a:sym typeface="Fira Sans Condensed"/>
              </a:rPr>
              <a:t>(PDF) Real-Time Steel Surface Defect Detection with Improved Multi-Scale</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   YOLO-v5</a:t>
            </a:r>
            <a:r>
              <a:rPr b="1" lang="en" sz="900">
                <a:solidFill>
                  <a:schemeClr val="dk1"/>
                </a:solidFill>
                <a:latin typeface="Fira Sans Condensed"/>
                <a:ea typeface="Fira Sans Condensed"/>
                <a:cs typeface="Fira Sans Condensed"/>
                <a:sym typeface="Fira Sans Condensed"/>
              </a:rPr>
              <a:t>. (2020, October 1). ResearchGate. </a:t>
            </a:r>
            <a:endParaRPr b="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lang="en" sz="900">
                <a:solidFill>
                  <a:schemeClr val="dk1"/>
                </a:solidFill>
                <a:latin typeface="Fira Sans Condensed"/>
                <a:ea typeface="Fira Sans Condensed"/>
                <a:cs typeface="Fira Sans Condensed"/>
                <a:sym typeface="Fira Sans Condensed"/>
              </a:rPr>
              <a:t>   </a:t>
            </a:r>
            <a:r>
              <a:rPr b="1" lang="en" sz="900" u="sng">
                <a:solidFill>
                  <a:srgbClr val="1155CC"/>
                </a:solidFill>
                <a:latin typeface="Fira Sans Condensed"/>
                <a:ea typeface="Fira Sans Condensed"/>
                <a:cs typeface="Fira Sans Condensed"/>
                <a:sym typeface="Fira Sans Condensed"/>
                <a:hlinkClick r:id="rId4">
                  <a:extLst>
                    <a:ext uri="{A12FA001-AC4F-418D-AE19-62706E023703}">
                      <ahyp:hlinkClr val="tx"/>
                    </a:ext>
                  </a:extLst>
                </a:hlinkClick>
              </a:rPr>
              <a:t>https://www.researchgate.net/publication/370383639_Real-Time_Steel_Surface_Def</a:t>
            </a:r>
            <a:r>
              <a:rPr b="1" lang="en" sz="900">
                <a:solidFill>
                  <a:schemeClr val="dk1"/>
                </a:solidFill>
                <a:latin typeface="Fira Sans Condensed"/>
                <a:ea typeface="Fira Sans Condensed"/>
                <a:cs typeface="Fira Sans Condensed"/>
                <a:sym typeface="Fira Sans Condensed"/>
              </a:rPr>
              <a:t>  ect_Detection_with_Improved_Multi-Scale_YOLO-v5</a:t>
            </a:r>
            <a:endParaRPr b="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lang="en" sz="900">
                <a:solidFill>
                  <a:schemeClr val="dk1"/>
                </a:solidFill>
                <a:latin typeface="Fira Sans Condensed"/>
                <a:ea typeface="Fira Sans Condensed"/>
                <a:cs typeface="Fira Sans Condensed"/>
                <a:sym typeface="Fira Sans Condensed"/>
              </a:rPr>
              <a:t>  </a:t>
            </a:r>
            <a:endParaRPr b="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lang="en" sz="900">
                <a:solidFill>
                  <a:schemeClr val="dk1"/>
                </a:solidFill>
                <a:latin typeface="Fira Sans Condensed"/>
                <a:ea typeface="Fira Sans Condensed"/>
                <a:cs typeface="Fira Sans Condensed"/>
                <a:sym typeface="Fira Sans Condensed"/>
              </a:rPr>
              <a:t>Świeżewski, J., PhD. (2022, July 6). </a:t>
            </a:r>
            <a:r>
              <a:rPr b="1" i="1" lang="en" sz="900">
                <a:solidFill>
                  <a:schemeClr val="dk1"/>
                </a:solidFill>
                <a:latin typeface="Fira Sans Condensed"/>
                <a:ea typeface="Fira Sans Condensed"/>
                <a:cs typeface="Fira Sans Condensed"/>
                <a:sym typeface="Fira Sans Condensed"/>
              </a:rPr>
              <a:t>YOLO Algorithm and YOLO object detection</a:t>
            </a:r>
            <a:r>
              <a:rPr b="1" lang="en" sz="900">
                <a:solidFill>
                  <a:schemeClr val="dk1"/>
                </a:solidFill>
                <a:latin typeface="Fira Sans Condensed"/>
                <a:ea typeface="Fira Sans Condensed"/>
                <a:cs typeface="Fira Sans Condensed"/>
                <a:sym typeface="Fira Sans Condensed"/>
              </a:rPr>
              <a:t>. </a:t>
            </a:r>
            <a:endParaRPr b="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lang="en" sz="900">
                <a:solidFill>
                  <a:schemeClr val="dk1"/>
                </a:solidFill>
                <a:latin typeface="Fira Sans Condensed"/>
                <a:ea typeface="Fira Sans Condensed"/>
                <a:cs typeface="Fira Sans Condensed"/>
                <a:sym typeface="Fira Sans Condensed"/>
              </a:rPr>
              <a:t>Copyrights © appsilon.com. All Rights Reserved.</a:t>
            </a:r>
            <a:endParaRPr b="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lang="en" sz="900" u="sng">
                <a:solidFill>
                  <a:srgbClr val="1155CC"/>
                </a:solidFill>
                <a:latin typeface="Fira Sans Condensed"/>
                <a:ea typeface="Fira Sans Condensed"/>
                <a:cs typeface="Fira Sans Condensed"/>
                <a:sym typeface="Fira Sans Condensed"/>
                <a:hlinkClick r:id="rId5">
                  <a:extLst>
                    <a:ext uri="{A12FA001-AC4F-418D-AE19-62706E023703}">
                      <ahyp:hlinkClr val="tx"/>
                    </a:ext>
                  </a:extLst>
                </a:hlinkClick>
              </a:rPr>
              <a:t>https://appsilon.com/object-detection-yolo-algorithm/</a:t>
            </a:r>
            <a:endParaRPr b="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Demarcq, G. (2023, November 23). What is YOLO? An In-Depth Introduction to </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Object Detection in Computer Vision. Ikomia. </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u="sng">
                <a:solidFill>
                  <a:schemeClr val="hlink"/>
                </a:solidFill>
                <a:latin typeface="Fira Sans Condensed"/>
                <a:ea typeface="Fira Sans Condensed"/>
                <a:cs typeface="Fira Sans Condensed"/>
                <a:sym typeface="Fira Sans Condensed"/>
                <a:hlinkClick r:id="rId6"/>
              </a:rPr>
              <a:t>https://www.ikomia.ai/blog/what-is-yolo-introduction-object-detection-computer-vision</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Accuracy vs. precision vs. recall in machine learning: what’s the difference? (n.d.). https://www.evidentlyai.com/classification-metrics/accuracy-precision-recall</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t/>
            </a:r>
            <a:endParaRPr i="1" sz="9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t/>
            </a:r>
            <a:endParaRPr i="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8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p:txBody>
      </p:sp>
      <p:sp>
        <p:nvSpPr>
          <p:cNvPr id="5630" name="Google Shape;5630;p1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latin typeface="Fira Sans Condensed"/>
                <a:ea typeface="Fira Sans Condensed"/>
                <a:cs typeface="Fira Sans Condensed"/>
                <a:sym typeface="Fira Sans Condensed"/>
              </a:rPr>
              <a:t>ΒΙΒΛΙΟΓΡΑΦΙΑ</a:t>
            </a:r>
            <a:endParaRPr b="1" sz="3200">
              <a:latin typeface="Fira Sans Condensed"/>
              <a:ea typeface="Fira Sans Condensed"/>
              <a:cs typeface="Fira Sans Condensed"/>
              <a:sym typeface="Fira Sans Condensed"/>
            </a:endParaRPr>
          </a:p>
        </p:txBody>
      </p:sp>
      <p:grpSp>
        <p:nvGrpSpPr>
          <p:cNvPr id="5631" name="Google Shape;5631;p183"/>
          <p:cNvGrpSpPr/>
          <p:nvPr/>
        </p:nvGrpSpPr>
        <p:grpSpPr>
          <a:xfrm>
            <a:off x="719991" y="630342"/>
            <a:ext cx="7704008" cy="243514"/>
            <a:chOff x="719991" y="630342"/>
            <a:chExt cx="7704008" cy="243514"/>
          </a:xfrm>
        </p:grpSpPr>
        <p:grpSp>
          <p:nvGrpSpPr>
            <p:cNvPr id="5632" name="Google Shape;5632;p183"/>
            <p:cNvGrpSpPr/>
            <p:nvPr/>
          </p:nvGrpSpPr>
          <p:grpSpPr>
            <a:xfrm>
              <a:off x="719991" y="630342"/>
              <a:ext cx="242133" cy="243514"/>
              <a:chOff x="7718400" y="2030050"/>
              <a:chExt cx="1419300" cy="1427400"/>
            </a:xfrm>
          </p:grpSpPr>
          <p:sp>
            <p:nvSpPr>
              <p:cNvPr id="5633" name="Google Shape;5633;p18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8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8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8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8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183"/>
            <p:cNvGrpSpPr/>
            <p:nvPr/>
          </p:nvGrpSpPr>
          <p:grpSpPr>
            <a:xfrm>
              <a:off x="8181866" y="630342"/>
              <a:ext cx="242133" cy="243514"/>
              <a:chOff x="7718400" y="2030050"/>
              <a:chExt cx="1419300" cy="1427400"/>
            </a:xfrm>
          </p:grpSpPr>
          <p:sp>
            <p:nvSpPr>
              <p:cNvPr id="5639" name="Google Shape;5639;p18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8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8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8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8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44" name="Google Shape;5644;p183"/>
          <p:cNvSpPr txBox="1"/>
          <p:nvPr/>
        </p:nvSpPr>
        <p:spPr>
          <a:xfrm>
            <a:off x="7123450" y="739875"/>
            <a:ext cx="20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8" name="Shape 5648"/>
        <p:cNvGrpSpPr/>
        <p:nvPr/>
      </p:nvGrpSpPr>
      <p:grpSpPr>
        <a:xfrm>
          <a:off x="0" y="0"/>
          <a:ext cx="0" cy="0"/>
          <a:chOff x="0" y="0"/>
          <a:chExt cx="0" cy="0"/>
        </a:xfrm>
      </p:grpSpPr>
      <p:sp>
        <p:nvSpPr>
          <p:cNvPr id="5649" name="Google Shape;5649;p184"/>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84"/>
          <p:cNvSpPr/>
          <p:nvPr/>
        </p:nvSpPr>
        <p:spPr>
          <a:xfrm>
            <a:off x="338700" y="1274725"/>
            <a:ext cx="8466600" cy="3557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Mean Average Precision (MAP): A complete guide. (2023, January 24). Kili </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Technology. </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a:solidFill>
                  <a:schemeClr val="dk1"/>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https://kili-technology.com/data-labeling/machine-learning/mean-average-precision-</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Map-a-complete-guide</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t/>
            </a:r>
            <a:endParaRPr b="1" i="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Padilla, R., Passos, W. L., Dias, T. L. B., Netto, S. L., &amp; Da Silva, E. A. B. (2021). A comparative analysis of object detection metrics with a companion open-source toolkit. Electronics (Switzerland), 10(3), 1–28. </a:t>
            </a:r>
            <a:r>
              <a:rPr b="1" i="1" lang="en" sz="900">
                <a:solidFill>
                  <a:schemeClr val="dk1"/>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https://doi.org/10.3390/electronics10030279</a:t>
            </a:r>
            <a:endParaRPr b="1" i="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i="1" sz="900">
              <a:solidFill>
                <a:schemeClr val="dk1"/>
              </a:solidFill>
              <a:latin typeface="Fira Sans Condensed"/>
              <a:ea typeface="Fira Sans Condensed"/>
              <a:cs typeface="Fira Sans Condensed"/>
              <a:sym typeface="Fira Sans Condensed"/>
            </a:endParaRPr>
          </a:p>
          <a:p>
            <a:pPr indent="-457200" lvl="0" marL="457200" rtl="0" algn="l">
              <a:lnSpc>
                <a:spcPct val="115000"/>
              </a:lnSpc>
              <a:spcBef>
                <a:spcPts val="0"/>
              </a:spcBef>
              <a:spcAft>
                <a:spcPts val="0"/>
              </a:spcAft>
              <a:buNone/>
            </a:pPr>
            <a:r>
              <a:rPr b="1" i="1" lang="en" sz="900">
                <a:solidFill>
                  <a:schemeClr val="dk1"/>
                </a:solidFill>
                <a:latin typeface="Fira Sans Condensed"/>
                <a:ea typeface="Fira Sans Condensed"/>
                <a:cs typeface="Fira Sans Condensed"/>
                <a:sym typeface="Fira Sans Condensed"/>
              </a:rPr>
              <a:t>Understanding and Applying F1 Score: A Deep Dive with Hands-On Coding. (2023, June 12). Arize AI. https://arize.com/blog-course/f1-score/</a:t>
            </a:r>
            <a:endParaRPr b="1" i="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t/>
            </a:r>
            <a:endParaRPr b="1" i="1" sz="9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t/>
            </a:r>
            <a:endParaRPr i="1"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9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8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rPr lang="en" sz="1200">
                <a:solidFill>
                  <a:schemeClr val="dk1"/>
                </a:solidFill>
              </a:rPr>
              <a:t> </a:t>
            </a:r>
            <a:endParaRPr sz="1200">
              <a:solidFill>
                <a:schemeClr val="dk1"/>
              </a:solidFill>
            </a:endParaRPr>
          </a:p>
        </p:txBody>
      </p:sp>
      <p:sp>
        <p:nvSpPr>
          <p:cNvPr id="5651" name="Google Shape;5651;p1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latin typeface="Fira Sans Condensed"/>
                <a:ea typeface="Fira Sans Condensed"/>
                <a:cs typeface="Fira Sans Condensed"/>
                <a:sym typeface="Fira Sans Condensed"/>
              </a:rPr>
              <a:t>ΒΙΒΛΙΟΓΡΑΦΙΑ</a:t>
            </a:r>
            <a:endParaRPr b="1" sz="3200">
              <a:latin typeface="Fira Sans Condensed"/>
              <a:ea typeface="Fira Sans Condensed"/>
              <a:cs typeface="Fira Sans Condensed"/>
              <a:sym typeface="Fira Sans Condensed"/>
            </a:endParaRPr>
          </a:p>
        </p:txBody>
      </p:sp>
      <p:grpSp>
        <p:nvGrpSpPr>
          <p:cNvPr id="5652" name="Google Shape;5652;p184"/>
          <p:cNvGrpSpPr/>
          <p:nvPr/>
        </p:nvGrpSpPr>
        <p:grpSpPr>
          <a:xfrm>
            <a:off x="719991" y="630342"/>
            <a:ext cx="7704008" cy="243514"/>
            <a:chOff x="719991" y="630342"/>
            <a:chExt cx="7704008" cy="243514"/>
          </a:xfrm>
        </p:grpSpPr>
        <p:grpSp>
          <p:nvGrpSpPr>
            <p:cNvPr id="5653" name="Google Shape;5653;p184"/>
            <p:cNvGrpSpPr/>
            <p:nvPr/>
          </p:nvGrpSpPr>
          <p:grpSpPr>
            <a:xfrm>
              <a:off x="719991" y="630342"/>
              <a:ext cx="242133" cy="243514"/>
              <a:chOff x="7718400" y="2030050"/>
              <a:chExt cx="1419300" cy="1427400"/>
            </a:xfrm>
          </p:grpSpPr>
          <p:sp>
            <p:nvSpPr>
              <p:cNvPr id="5654" name="Google Shape;5654;p18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8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8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8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8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184"/>
            <p:cNvGrpSpPr/>
            <p:nvPr/>
          </p:nvGrpSpPr>
          <p:grpSpPr>
            <a:xfrm>
              <a:off x="8181866" y="630342"/>
              <a:ext cx="242133" cy="243514"/>
              <a:chOff x="7718400" y="2030050"/>
              <a:chExt cx="1419300" cy="1427400"/>
            </a:xfrm>
          </p:grpSpPr>
          <p:sp>
            <p:nvSpPr>
              <p:cNvPr id="5660" name="Google Shape;5660;p18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8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8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8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8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65" name="Google Shape;5665;p184"/>
          <p:cNvSpPr txBox="1"/>
          <p:nvPr/>
        </p:nvSpPr>
        <p:spPr>
          <a:xfrm>
            <a:off x="7123450" y="739875"/>
            <a:ext cx="20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9" name="Shape 5669"/>
        <p:cNvGrpSpPr/>
        <p:nvPr/>
      </p:nvGrpSpPr>
      <p:grpSpPr>
        <a:xfrm>
          <a:off x="0" y="0"/>
          <a:ext cx="0" cy="0"/>
          <a:chOff x="0" y="0"/>
          <a:chExt cx="0" cy="0"/>
        </a:xfrm>
      </p:grpSpPr>
      <p:sp>
        <p:nvSpPr>
          <p:cNvPr id="5670" name="Google Shape;5670;p185"/>
          <p:cNvSpPr/>
          <p:nvPr/>
        </p:nvSpPr>
        <p:spPr>
          <a:xfrm>
            <a:off x="390900" y="315600"/>
            <a:ext cx="8362200" cy="37356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1" name="Google Shape;5671;p185"/>
          <p:cNvGrpSpPr/>
          <p:nvPr/>
        </p:nvGrpSpPr>
        <p:grpSpPr>
          <a:xfrm>
            <a:off x="719991" y="620472"/>
            <a:ext cx="7704008" cy="3126814"/>
            <a:chOff x="719991" y="620472"/>
            <a:chExt cx="7704008" cy="3126814"/>
          </a:xfrm>
        </p:grpSpPr>
        <p:grpSp>
          <p:nvGrpSpPr>
            <p:cNvPr id="5672" name="Google Shape;5672;p185"/>
            <p:cNvGrpSpPr/>
            <p:nvPr/>
          </p:nvGrpSpPr>
          <p:grpSpPr>
            <a:xfrm>
              <a:off x="719991" y="620472"/>
              <a:ext cx="242133" cy="3126814"/>
              <a:chOff x="719991" y="620472"/>
              <a:chExt cx="242133" cy="3126814"/>
            </a:xfrm>
          </p:grpSpPr>
          <p:grpSp>
            <p:nvGrpSpPr>
              <p:cNvPr id="5673" name="Google Shape;5673;p185"/>
              <p:cNvGrpSpPr/>
              <p:nvPr/>
            </p:nvGrpSpPr>
            <p:grpSpPr>
              <a:xfrm>
                <a:off x="719991" y="3503772"/>
                <a:ext cx="242133" cy="243514"/>
                <a:chOff x="7718400" y="2030050"/>
                <a:chExt cx="1419300" cy="1427400"/>
              </a:xfrm>
            </p:grpSpPr>
            <p:sp>
              <p:nvSpPr>
                <p:cNvPr id="5674" name="Google Shape;5674;p18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8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8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8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8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185"/>
              <p:cNvGrpSpPr/>
              <p:nvPr/>
            </p:nvGrpSpPr>
            <p:grpSpPr>
              <a:xfrm>
                <a:off x="719991" y="620472"/>
                <a:ext cx="242133" cy="243514"/>
                <a:chOff x="7718400" y="2030050"/>
                <a:chExt cx="1419300" cy="1427400"/>
              </a:xfrm>
            </p:grpSpPr>
            <p:sp>
              <p:nvSpPr>
                <p:cNvPr id="5680" name="Google Shape;5680;p18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8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8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8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8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5" name="Google Shape;5685;p185"/>
            <p:cNvGrpSpPr/>
            <p:nvPr/>
          </p:nvGrpSpPr>
          <p:grpSpPr>
            <a:xfrm>
              <a:off x="8181866" y="620472"/>
              <a:ext cx="242133" cy="3126814"/>
              <a:chOff x="8181866" y="620472"/>
              <a:chExt cx="242133" cy="3126814"/>
            </a:xfrm>
          </p:grpSpPr>
          <p:grpSp>
            <p:nvGrpSpPr>
              <p:cNvPr id="5686" name="Google Shape;5686;p185"/>
              <p:cNvGrpSpPr/>
              <p:nvPr/>
            </p:nvGrpSpPr>
            <p:grpSpPr>
              <a:xfrm>
                <a:off x="8181866" y="3503772"/>
                <a:ext cx="242133" cy="243514"/>
                <a:chOff x="7718400" y="2030050"/>
                <a:chExt cx="1419300" cy="1427400"/>
              </a:xfrm>
            </p:grpSpPr>
            <p:sp>
              <p:nvSpPr>
                <p:cNvPr id="5687" name="Google Shape;5687;p18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8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8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8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8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185"/>
              <p:cNvGrpSpPr/>
              <p:nvPr/>
            </p:nvGrpSpPr>
            <p:grpSpPr>
              <a:xfrm>
                <a:off x="8181866" y="620472"/>
                <a:ext cx="242133" cy="243514"/>
                <a:chOff x="7718400" y="2030050"/>
                <a:chExt cx="1419300" cy="1427400"/>
              </a:xfrm>
            </p:grpSpPr>
            <p:sp>
              <p:nvSpPr>
                <p:cNvPr id="5693" name="Google Shape;5693;p18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8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8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8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8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98" name="Google Shape;5698;p185"/>
          <p:cNvGrpSpPr/>
          <p:nvPr/>
        </p:nvGrpSpPr>
        <p:grpSpPr>
          <a:xfrm>
            <a:off x="2144555" y="629843"/>
            <a:ext cx="4854900" cy="3108060"/>
            <a:chOff x="2144555" y="629843"/>
            <a:chExt cx="4854900" cy="3108060"/>
          </a:xfrm>
        </p:grpSpPr>
        <p:cxnSp>
          <p:nvCxnSpPr>
            <p:cNvPr id="5699" name="Google Shape;5699;p185"/>
            <p:cNvCxnSpPr/>
            <p:nvPr/>
          </p:nvCxnSpPr>
          <p:spPr>
            <a:xfrm>
              <a:off x="2144555" y="629843"/>
              <a:ext cx="4854900" cy="0"/>
            </a:xfrm>
            <a:prstGeom prst="straightConnector1">
              <a:avLst/>
            </a:prstGeom>
            <a:noFill/>
            <a:ln cap="flat" cmpd="sng" w="9525">
              <a:solidFill>
                <a:schemeClr val="dk1"/>
              </a:solidFill>
              <a:prstDash val="solid"/>
              <a:round/>
              <a:headEnd len="med" w="med" type="none"/>
              <a:tailEnd len="med" w="med" type="none"/>
            </a:ln>
          </p:spPr>
        </p:cxnSp>
        <p:cxnSp>
          <p:nvCxnSpPr>
            <p:cNvPr id="5700" name="Google Shape;5700;p185"/>
            <p:cNvCxnSpPr/>
            <p:nvPr/>
          </p:nvCxnSpPr>
          <p:spPr>
            <a:xfrm>
              <a:off x="2144555" y="3737903"/>
              <a:ext cx="4854900" cy="0"/>
            </a:xfrm>
            <a:prstGeom prst="straightConnector1">
              <a:avLst/>
            </a:prstGeom>
            <a:noFill/>
            <a:ln cap="flat" cmpd="sng" w="9525">
              <a:solidFill>
                <a:schemeClr val="dk1"/>
              </a:solidFill>
              <a:prstDash val="solid"/>
              <a:round/>
              <a:headEnd len="med" w="med" type="none"/>
              <a:tailEnd len="med" w="med" type="none"/>
            </a:ln>
          </p:spPr>
        </p:cxnSp>
      </p:grpSp>
      <p:sp>
        <p:nvSpPr>
          <p:cNvPr id="5701" name="Google Shape;5701;p185"/>
          <p:cNvSpPr txBox="1"/>
          <p:nvPr>
            <p:ph type="title"/>
          </p:nvPr>
        </p:nvSpPr>
        <p:spPr>
          <a:xfrm>
            <a:off x="708250" y="1012576"/>
            <a:ext cx="7727400" cy="25293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i="1" lang="en" sz="7300">
                <a:solidFill>
                  <a:schemeClr val="lt2"/>
                </a:solidFill>
                <a:latin typeface="Fira Sans Condensed SemiBold"/>
                <a:ea typeface="Fira Sans Condensed SemiBold"/>
                <a:cs typeface="Fira Sans Condensed SemiBold"/>
                <a:sym typeface="Fira Sans Condensed SemiBold"/>
              </a:rPr>
              <a:t>ΣΑΣ ΕΥΧΑΡΙΣΤΟΥΜΕ!</a:t>
            </a:r>
            <a:endParaRPr i="1" sz="7300">
              <a:solidFill>
                <a:schemeClr val="lt2"/>
              </a:solidFill>
              <a:latin typeface="Fira Sans Condensed SemiBold"/>
              <a:ea typeface="Fira Sans Condensed SemiBold"/>
              <a:cs typeface="Fira Sans Condensed SemiBold"/>
              <a:sym typeface="Fira Sans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1" name="Shape 2751"/>
        <p:cNvGrpSpPr/>
        <p:nvPr/>
      </p:nvGrpSpPr>
      <p:grpSpPr>
        <a:xfrm>
          <a:off x="0" y="0"/>
          <a:ext cx="0" cy="0"/>
          <a:chOff x="0" y="0"/>
          <a:chExt cx="0" cy="0"/>
        </a:xfrm>
      </p:grpSpPr>
      <p:pic>
        <p:nvPicPr>
          <p:cNvPr id="2752" name="Google Shape;2752;p69"/>
          <p:cNvPicPr preferRelativeResize="0"/>
          <p:nvPr/>
        </p:nvPicPr>
        <p:blipFill>
          <a:blip r:embed="rId3">
            <a:alphaModFix/>
          </a:blip>
          <a:stretch>
            <a:fillRect/>
          </a:stretch>
        </p:blipFill>
        <p:spPr>
          <a:xfrm>
            <a:off x="-30803" y="0"/>
            <a:ext cx="9205616" cy="5143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5" name="Shape 5705"/>
        <p:cNvGrpSpPr/>
        <p:nvPr/>
      </p:nvGrpSpPr>
      <p:grpSpPr>
        <a:xfrm>
          <a:off x="0" y="0"/>
          <a:ext cx="0" cy="0"/>
          <a:chOff x="0" y="0"/>
          <a:chExt cx="0" cy="0"/>
        </a:xfrm>
      </p:grpSpPr>
      <p:sp>
        <p:nvSpPr>
          <p:cNvPr id="5706" name="Google Shape;5706;p186"/>
          <p:cNvSpPr txBox="1"/>
          <p:nvPr/>
        </p:nvSpPr>
        <p:spPr>
          <a:xfrm>
            <a:off x="2973900" y="4106461"/>
            <a:ext cx="3196200" cy="3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Please keep this slide for attribution</a:t>
            </a:r>
            <a:endParaRPr sz="1200">
              <a:solidFill>
                <a:schemeClr val="dk1"/>
              </a:solidFill>
              <a:latin typeface="Cabin"/>
              <a:ea typeface="Cabin"/>
              <a:cs typeface="Cabin"/>
              <a:sym typeface="Cabin"/>
            </a:endParaRPr>
          </a:p>
        </p:txBody>
      </p:sp>
      <p:grpSp>
        <p:nvGrpSpPr>
          <p:cNvPr id="5707" name="Google Shape;5707;p186"/>
          <p:cNvGrpSpPr/>
          <p:nvPr/>
        </p:nvGrpSpPr>
        <p:grpSpPr>
          <a:xfrm>
            <a:off x="2580178" y="4269997"/>
            <a:ext cx="3983658" cy="243514"/>
            <a:chOff x="2580178" y="4269997"/>
            <a:chExt cx="3983658" cy="243514"/>
          </a:xfrm>
        </p:grpSpPr>
        <p:grpSp>
          <p:nvGrpSpPr>
            <p:cNvPr id="5708" name="Google Shape;5708;p186"/>
            <p:cNvGrpSpPr/>
            <p:nvPr/>
          </p:nvGrpSpPr>
          <p:grpSpPr>
            <a:xfrm>
              <a:off x="6321703" y="4269997"/>
              <a:ext cx="242133" cy="243514"/>
              <a:chOff x="7718400" y="2030050"/>
              <a:chExt cx="1419300" cy="1427400"/>
            </a:xfrm>
          </p:grpSpPr>
          <p:sp>
            <p:nvSpPr>
              <p:cNvPr id="5709" name="Google Shape;5709;p18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8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8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8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8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186"/>
            <p:cNvGrpSpPr/>
            <p:nvPr/>
          </p:nvGrpSpPr>
          <p:grpSpPr>
            <a:xfrm>
              <a:off x="2580178" y="4269997"/>
              <a:ext cx="242133" cy="243514"/>
              <a:chOff x="7718400" y="2030050"/>
              <a:chExt cx="1419300" cy="1427400"/>
            </a:xfrm>
          </p:grpSpPr>
          <p:sp>
            <p:nvSpPr>
              <p:cNvPr id="5715" name="Google Shape;5715;p18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8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8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8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8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70"/>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2758" name="Google Shape;2758;p70"/>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2759" name="Google Shape;2759;p70"/>
          <p:cNvSpPr txBox="1"/>
          <p:nvPr/>
        </p:nvSpPr>
        <p:spPr>
          <a:xfrm>
            <a:off x="539250" y="1303100"/>
            <a:ext cx="3749700" cy="9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2.3 ΕΚΤΑΣΗ ΤΟΥ ΠΡΟΒΛΗΜΑΤΟΣ</a:t>
            </a:r>
            <a:endParaRPr sz="3200">
              <a:solidFill>
                <a:schemeClr val="dk1"/>
              </a:solidFill>
              <a:latin typeface="Cabin"/>
              <a:ea typeface="Cabin"/>
              <a:cs typeface="Cabin"/>
              <a:sym typeface="Cab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71"/>
          <p:cNvSpPr/>
          <p:nvPr/>
        </p:nvSpPr>
        <p:spPr>
          <a:xfrm>
            <a:off x="391150" y="330025"/>
            <a:ext cx="8362200" cy="3260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80000" dist="4762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765" name="Google Shape;2765;p71"/>
          <p:cNvSpPr txBox="1"/>
          <p:nvPr>
            <p:ph type="title"/>
          </p:nvPr>
        </p:nvSpPr>
        <p:spPr>
          <a:xfrm>
            <a:off x="1076275" y="535325"/>
            <a:ext cx="6991200" cy="19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75-199</a:t>
            </a:r>
            <a:endParaRPr/>
          </a:p>
        </p:txBody>
      </p:sp>
      <p:sp>
        <p:nvSpPr>
          <p:cNvPr id="2766" name="Google Shape;2766;p71"/>
          <p:cNvSpPr txBox="1"/>
          <p:nvPr>
            <p:ph idx="1" type="subTitle"/>
          </p:nvPr>
        </p:nvSpPr>
        <p:spPr>
          <a:xfrm>
            <a:off x="1108225" y="2471837"/>
            <a:ext cx="6927300" cy="39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Arial"/>
                <a:ea typeface="Arial"/>
                <a:cs typeface="Arial"/>
                <a:sym typeface="Arial"/>
              </a:rPr>
              <a:t> </a:t>
            </a:r>
            <a:r>
              <a:rPr lang="en" sz="1700">
                <a:latin typeface="Fira Sans"/>
                <a:ea typeface="Fira Sans"/>
                <a:cs typeface="Fira Sans"/>
                <a:sym typeface="Fira Sans"/>
              </a:rPr>
              <a:t>Εκατομμύρια τόνοι πλαστικών απορριμμάτων υπάρχουν στους ωκεανούς μας</a:t>
            </a:r>
            <a:endParaRPr sz="1700">
              <a:latin typeface="Fira Sans"/>
              <a:ea typeface="Fira Sans"/>
              <a:cs typeface="Fira Sans"/>
              <a:sym typeface="Fira Sans"/>
            </a:endParaRPr>
          </a:p>
        </p:txBody>
      </p:sp>
      <p:grpSp>
        <p:nvGrpSpPr>
          <p:cNvPr id="2767" name="Google Shape;2767;p71"/>
          <p:cNvGrpSpPr/>
          <p:nvPr/>
        </p:nvGrpSpPr>
        <p:grpSpPr>
          <a:xfrm>
            <a:off x="720276" y="2414010"/>
            <a:ext cx="7703955" cy="906520"/>
            <a:chOff x="1597625" y="3649929"/>
            <a:chExt cx="5949000" cy="552487"/>
          </a:xfrm>
        </p:grpSpPr>
        <p:cxnSp>
          <p:nvCxnSpPr>
            <p:cNvPr id="2768" name="Google Shape;2768;p71"/>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2769" name="Google Shape;2769;p71"/>
            <p:cNvCxnSpPr/>
            <p:nvPr/>
          </p:nvCxnSpPr>
          <p:spPr>
            <a:xfrm>
              <a:off x="1597625" y="4202416"/>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2770" name="Google Shape;2770;p71"/>
          <p:cNvGrpSpPr/>
          <p:nvPr/>
        </p:nvGrpSpPr>
        <p:grpSpPr>
          <a:xfrm>
            <a:off x="719991" y="2805342"/>
            <a:ext cx="7704008" cy="243514"/>
            <a:chOff x="719991" y="630342"/>
            <a:chExt cx="7704008" cy="243514"/>
          </a:xfrm>
        </p:grpSpPr>
        <p:grpSp>
          <p:nvGrpSpPr>
            <p:cNvPr id="2771" name="Google Shape;2771;p71"/>
            <p:cNvGrpSpPr/>
            <p:nvPr/>
          </p:nvGrpSpPr>
          <p:grpSpPr>
            <a:xfrm>
              <a:off x="719991" y="630342"/>
              <a:ext cx="242133" cy="243514"/>
              <a:chOff x="7718400" y="2030050"/>
              <a:chExt cx="1419300" cy="1427400"/>
            </a:xfrm>
          </p:grpSpPr>
          <p:sp>
            <p:nvSpPr>
              <p:cNvPr id="2772" name="Google Shape;2772;p7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71"/>
            <p:cNvGrpSpPr/>
            <p:nvPr/>
          </p:nvGrpSpPr>
          <p:grpSpPr>
            <a:xfrm>
              <a:off x="8181866" y="630342"/>
              <a:ext cx="242133" cy="243514"/>
              <a:chOff x="7718400" y="2030050"/>
              <a:chExt cx="1419300" cy="1427400"/>
            </a:xfrm>
          </p:grpSpPr>
          <p:sp>
            <p:nvSpPr>
              <p:cNvPr id="2778" name="Google Shape;2778;p7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72"/>
          <p:cNvSpPr/>
          <p:nvPr/>
        </p:nvSpPr>
        <p:spPr>
          <a:xfrm>
            <a:off x="391150" y="330025"/>
            <a:ext cx="8362200" cy="3260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80000" dist="4762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788" name="Google Shape;2788;p72"/>
          <p:cNvSpPr txBox="1"/>
          <p:nvPr>
            <p:ph type="title"/>
          </p:nvPr>
        </p:nvSpPr>
        <p:spPr>
          <a:xfrm>
            <a:off x="720000" y="752000"/>
            <a:ext cx="7817400" cy="15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800"/>
              <a:t>33,000,000,000</a:t>
            </a:r>
            <a:endParaRPr sz="6800"/>
          </a:p>
        </p:txBody>
      </p:sp>
      <p:sp>
        <p:nvSpPr>
          <p:cNvPr id="2789" name="Google Shape;2789;p72"/>
          <p:cNvSpPr txBox="1"/>
          <p:nvPr>
            <p:ph idx="1" type="subTitle"/>
          </p:nvPr>
        </p:nvSpPr>
        <p:spPr>
          <a:xfrm>
            <a:off x="1140175" y="2578820"/>
            <a:ext cx="6927300" cy="57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latin typeface="Fira Sans"/>
                <a:ea typeface="Fira Sans"/>
                <a:cs typeface="Fira Sans"/>
                <a:sym typeface="Fira Sans"/>
              </a:rPr>
              <a:t>Κιλά πλαστικού εισέρχονται στο θαλάσσιο περιβάλλον κάθε χρόνο.</a:t>
            </a:r>
            <a:endParaRPr sz="1700">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t/>
            </a:r>
            <a:endParaRPr sz="1700">
              <a:latin typeface="Fira Sans"/>
              <a:ea typeface="Fira Sans"/>
              <a:cs typeface="Fira Sans"/>
              <a:sym typeface="Fira Sans"/>
            </a:endParaRPr>
          </a:p>
        </p:txBody>
      </p:sp>
      <p:grpSp>
        <p:nvGrpSpPr>
          <p:cNvPr id="2790" name="Google Shape;2790;p72"/>
          <p:cNvGrpSpPr/>
          <p:nvPr/>
        </p:nvGrpSpPr>
        <p:grpSpPr>
          <a:xfrm>
            <a:off x="720276" y="2414010"/>
            <a:ext cx="7703955" cy="906520"/>
            <a:chOff x="1597625" y="3649929"/>
            <a:chExt cx="5949000" cy="552487"/>
          </a:xfrm>
        </p:grpSpPr>
        <p:cxnSp>
          <p:nvCxnSpPr>
            <p:cNvPr id="2791" name="Google Shape;2791;p72"/>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2792" name="Google Shape;2792;p72"/>
            <p:cNvCxnSpPr/>
            <p:nvPr/>
          </p:nvCxnSpPr>
          <p:spPr>
            <a:xfrm>
              <a:off x="1597625" y="4202416"/>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2793" name="Google Shape;2793;p72"/>
          <p:cNvGrpSpPr/>
          <p:nvPr/>
        </p:nvGrpSpPr>
        <p:grpSpPr>
          <a:xfrm>
            <a:off x="719991" y="2805342"/>
            <a:ext cx="7704008" cy="243514"/>
            <a:chOff x="719991" y="630342"/>
            <a:chExt cx="7704008" cy="243514"/>
          </a:xfrm>
        </p:grpSpPr>
        <p:grpSp>
          <p:nvGrpSpPr>
            <p:cNvPr id="2794" name="Google Shape;2794;p72"/>
            <p:cNvGrpSpPr/>
            <p:nvPr/>
          </p:nvGrpSpPr>
          <p:grpSpPr>
            <a:xfrm>
              <a:off x="719991" y="630342"/>
              <a:ext cx="242133" cy="243514"/>
              <a:chOff x="7718400" y="2030050"/>
              <a:chExt cx="1419300" cy="1427400"/>
            </a:xfrm>
          </p:grpSpPr>
          <p:sp>
            <p:nvSpPr>
              <p:cNvPr id="2795" name="Google Shape;2795;p7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72"/>
            <p:cNvGrpSpPr/>
            <p:nvPr/>
          </p:nvGrpSpPr>
          <p:grpSpPr>
            <a:xfrm>
              <a:off x="8181866" y="630342"/>
              <a:ext cx="242133" cy="243514"/>
              <a:chOff x="7718400" y="2030050"/>
              <a:chExt cx="1419300" cy="1427400"/>
            </a:xfrm>
          </p:grpSpPr>
          <p:sp>
            <p:nvSpPr>
              <p:cNvPr id="2801" name="Google Shape;2801;p7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73"/>
          <p:cNvSpPr/>
          <p:nvPr/>
        </p:nvSpPr>
        <p:spPr>
          <a:xfrm>
            <a:off x="391150" y="330025"/>
            <a:ext cx="8362200" cy="3260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80000" dist="4762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811" name="Google Shape;2811;p73"/>
          <p:cNvSpPr txBox="1"/>
          <p:nvPr>
            <p:ph type="title"/>
          </p:nvPr>
        </p:nvSpPr>
        <p:spPr>
          <a:xfrm>
            <a:off x="720275" y="977400"/>
            <a:ext cx="7911900" cy="12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500"/>
              <a:t>2,000,000,000</a:t>
            </a:r>
            <a:endParaRPr sz="7500"/>
          </a:p>
        </p:txBody>
      </p:sp>
      <p:sp>
        <p:nvSpPr>
          <p:cNvPr id="2812" name="Google Shape;2812;p73"/>
          <p:cNvSpPr txBox="1"/>
          <p:nvPr>
            <p:ph idx="1" type="subTitle"/>
          </p:nvPr>
        </p:nvSpPr>
        <p:spPr>
          <a:xfrm>
            <a:off x="1585025" y="2571762"/>
            <a:ext cx="6927300" cy="391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700">
                <a:latin typeface="Fira Sans"/>
                <a:ea typeface="Fira Sans"/>
                <a:cs typeface="Fira Sans"/>
                <a:sym typeface="Fira Sans"/>
              </a:rPr>
              <a:t>Άνθρωποι δεν έχουν πρόσβαση σε ασφαλές πόσιμο νερό</a:t>
            </a:r>
            <a:endParaRPr sz="1700">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t/>
            </a:r>
            <a:endParaRPr sz="1200">
              <a:latin typeface="Arial"/>
              <a:ea typeface="Arial"/>
              <a:cs typeface="Arial"/>
              <a:sym typeface="Arial"/>
            </a:endParaRPr>
          </a:p>
        </p:txBody>
      </p:sp>
      <p:grpSp>
        <p:nvGrpSpPr>
          <p:cNvPr id="2813" name="Google Shape;2813;p73"/>
          <p:cNvGrpSpPr/>
          <p:nvPr/>
        </p:nvGrpSpPr>
        <p:grpSpPr>
          <a:xfrm>
            <a:off x="720276" y="2414010"/>
            <a:ext cx="7703955" cy="906520"/>
            <a:chOff x="1597625" y="3649929"/>
            <a:chExt cx="5949000" cy="552487"/>
          </a:xfrm>
        </p:grpSpPr>
        <p:cxnSp>
          <p:nvCxnSpPr>
            <p:cNvPr id="2814" name="Google Shape;2814;p73"/>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2815" name="Google Shape;2815;p73"/>
            <p:cNvCxnSpPr/>
            <p:nvPr/>
          </p:nvCxnSpPr>
          <p:spPr>
            <a:xfrm>
              <a:off x="1597625" y="4202416"/>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2816" name="Google Shape;2816;p73"/>
          <p:cNvGrpSpPr/>
          <p:nvPr/>
        </p:nvGrpSpPr>
        <p:grpSpPr>
          <a:xfrm>
            <a:off x="719991" y="2805342"/>
            <a:ext cx="7704008" cy="243514"/>
            <a:chOff x="719991" y="630342"/>
            <a:chExt cx="7704008" cy="243514"/>
          </a:xfrm>
        </p:grpSpPr>
        <p:grpSp>
          <p:nvGrpSpPr>
            <p:cNvPr id="2817" name="Google Shape;2817;p73"/>
            <p:cNvGrpSpPr/>
            <p:nvPr/>
          </p:nvGrpSpPr>
          <p:grpSpPr>
            <a:xfrm>
              <a:off x="719991" y="630342"/>
              <a:ext cx="242133" cy="243514"/>
              <a:chOff x="7718400" y="2030050"/>
              <a:chExt cx="1419300" cy="1427400"/>
            </a:xfrm>
          </p:grpSpPr>
          <p:sp>
            <p:nvSpPr>
              <p:cNvPr id="2818" name="Google Shape;2818;p7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3" name="Google Shape;2823;p73"/>
            <p:cNvGrpSpPr/>
            <p:nvPr/>
          </p:nvGrpSpPr>
          <p:grpSpPr>
            <a:xfrm>
              <a:off x="8181866" y="630342"/>
              <a:ext cx="242133" cy="243514"/>
              <a:chOff x="7718400" y="2030050"/>
              <a:chExt cx="1419300" cy="1427400"/>
            </a:xfrm>
          </p:grpSpPr>
          <p:sp>
            <p:nvSpPr>
              <p:cNvPr id="2824" name="Google Shape;2824;p7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74"/>
          <p:cNvSpPr/>
          <p:nvPr/>
        </p:nvSpPr>
        <p:spPr>
          <a:xfrm>
            <a:off x="391150" y="330025"/>
            <a:ext cx="8362200" cy="3260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80000" dist="4762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834" name="Google Shape;2834;p74"/>
          <p:cNvSpPr txBox="1"/>
          <p:nvPr>
            <p:ph type="title"/>
          </p:nvPr>
        </p:nvSpPr>
        <p:spPr>
          <a:xfrm>
            <a:off x="720275" y="576850"/>
            <a:ext cx="7911900" cy="15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500"/>
              <a:t> 100,000,000</a:t>
            </a:r>
            <a:endParaRPr sz="7500"/>
          </a:p>
        </p:txBody>
      </p:sp>
      <p:sp>
        <p:nvSpPr>
          <p:cNvPr id="2835" name="Google Shape;2835;p74"/>
          <p:cNvSpPr txBox="1"/>
          <p:nvPr>
            <p:ph idx="1" type="subTitle"/>
          </p:nvPr>
        </p:nvSpPr>
        <p:spPr>
          <a:xfrm>
            <a:off x="1496700" y="2499752"/>
            <a:ext cx="6927300" cy="735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700">
                <a:latin typeface="Fira Sans"/>
                <a:ea typeface="Fira Sans"/>
                <a:cs typeface="Fira Sans"/>
                <a:sym typeface="Fira Sans"/>
              </a:rPr>
              <a:t>Θαλάσσια ζώα πεθαίνουν κάθε χρόνο μόνο από τα πλαστικά απόβλητα</a:t>
            </a:r>
            <a:endParaRPr sz="1700">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t/>
            </a:r>
            <a:endParaRPr sz="1700">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t/>
            </a:r>
            <a:endParaRPr sz="1200">
              <a:latin typeface="Arial"/>
              <a:ea typeface="Arial"/>
              <a:cs typeface="Arial"/>
              <a:sym typeface="Arial"/>
            </a:endParaRPr>
          </a:p>
        </p:txBody>
      </p:sp>
      <p:grpSp>
        <p:nvGrpSpPr>
          <p:cNvPr id="2836" name="Google Shape;2836;p74"/>
          <p:cNvGrpSpPr/>
          <p:nvPr/>
        </p:nvGrpSpPr>
        <p:grpSpPr>
          <a:xfrm>
            <a:off x="720276" y="2414010"/>
            <a:ext cx="7703955" cy="906520"/>
            <a:chOff x="1597625" y="3649929"/>
            <a:chExt cx="5949000" cy="552487"/>
          </a:xfrm>
        </p:grpSpPr>
        <p:cxnSp>
          <p:nvCxnSpPr>
            <p:cNvPr id="2837" name="Google Shape;2837;p74"/>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2838" name="Google Shape;2838;p74"/>
            <p:cNvCxnSpPr/>
            <p:nvPr/>
          </p:nvCxnSpPr>
          <p:spPr>
            <a:xfrm>
              <a:off x="1597625" y="4202416"/>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2839" name="Google Shape;2839;p74"/>
          <p:cNvGrpSpPr/>
          <p:nvPr/>
        </p:nvGrpSpPr>
        <p:grpSpPr>
          <a:xfrm>
            <a:off x="719991" y="2805342"/>
            <a:ext cx="7704008" cy="243514"/>
            <a:chOff x="719991" y="630342"/>
            <a:chExt cx="7704008" cy="243514"/>
          </a:xfrm>
        </p:grpSpPr>
        <p:grpSp>
          <p:nvGrpSpPr>
            <p:cNvPr id="2840" name="Google Shape;2840;p74"/>
            <p:cNvGrpSpPr/>
            <p:nvPr/>
          </p:nvGrpSpPr>
          <p:grpSpPr>
            <a:xfrm>
              <a:off x="719991" y="630342"/>
              <a:ext cx="242133" cy="243514"/>
              <a:chOff x="7718400" y="2030050"/>
              <a:chExt cx="1419300" cy="1427400"/>
            </a:xfrm>
          </p:grpSpPr>
          <p:sp>
            <p:nvSpPr>
              <p:cNvPr id="2841" name="Google Shape;2841;p7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74"/>
            <p:cNvGrpSpPr/>
            <p:nvPr/>
          </p:nvGrpSpPr>
          <p:grpSpPr>
            <a:xfrm>
              <a:off x="8181866" y="630342"/>
              <a:ext cx="242133" cy="243514"/>
              <a:chOff x="7718400" y="2030050"/>
              <a:chExt cx="1419300" cy="1427400"/>
            </a:xfrm>
          </p:grpSpPr>
          <p:sp>
            <p:nvSpPr>
              <p:cNvPr id="2847" name="Google Shape;2847;p7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75"/>
          <p:cNvSpPr/>
          <p:nvPr/>
        </p:nvSpPr>
        <p:spPr>
          <a:xfrm>
            <a:off x="391150" y="330025"/>
            <a:ext cx="8362200" cy="3260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80000" dist="4762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857" name="Google Shape;2857;p75"/>
          <p:cNvSpPr txBox="1"/>
          <p:nvPr>
            <p:ph type="title"/>
          </p:nvPr>
        </p:nvSpPr>
        <p:spPr>
          <a:xfrm>
            <a:off x="720275" y="576850"/>
            <a:ext cx="7911900" cy="15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Fira Sans Condensed ExtraBold"/>
                <a:ea typeface="Fira Sans Condensed ExtraBold"/>
                <a:cs typeface="Fira Sans Condensed ExtraBold"/>
                <a:sym typeface="Fira Sans Condensed ExtraBold"/>
              </a:rPr>
              <a:t>Η πλειονότητα των ψαριών που καταναλώνουμε ως άνθρωποι (πέστροφες, πέρκες, τσιπούρες, κ.λπ.) θα έχουν φάει πλαστικό και μικροΐνες</a:t>
            </a:r>
            <a:endParaRPr sz="9100">
              <a:latin typeface="Fira Sans Condensed ExtraBold"/>
              <a:ea typeface="Fira Sans Condensed ExtraBold"/>
              <a:cs typeface="Fira Sans Condensed ExtraBold"/>
              <a:sym typeface="Fira Sans Condensed ExtraBold"/>
            </a:endParaRPr>
          </a:p>
        </p:txBody>
      </p:sp>
      <p:grpSp>
        <p:nvGrpSpPr>
          <p:cNvPr id="2858" name="Google Shape;2858;p75"/>
          <p:cNvGrpSpPr/>
          <p:nvPr/>
        </p:nvGrpSpPr>
        <p:grpSpPr>
          <a:xfrm>
            <a:off x="720276" y="2414010"/>
            <a:ext cx="7703955" cy="906520"/>
            <a:chOff x="1597625" y="3649929"/>
            <a:chExt cx="5949000" cy="552487"/>
          </a:xfrm>
        </p:grpSpPr>
        <p:cxnSp>
          <p:nvCxnSpPr>
            <p:cNvPr id="2859" name="Google Shape;2859;p75"/>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2860" name="Google Shape;2860;p75"/>
            <p:cNvCxnSpPr/>
            <p:nvPr/>
          </p:nvCxnSpPr>
          <p:spPr>
            <a:xfrm>
              <a:off x="1597625" y="4202416"/>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2861" name="Google Shape;2861;p75"/>
          <p:cNvGrpSpPr/>
          <p:nvPr/>
        </p:nvGrpSpPr>
        <p:grpSpPr>
          <a:xfrm>
            <a:off x="719991" y="2805342"/>
            <a:ext cx="7704008" cy="243514"/>
            <a:chOff x="719991" y="630342"/>
            <a:chExt cx="7704008" cy="243514"/>
          </a:xfrm>
        </p:grpSpPr>
        <p:grpSp>
          <p:nvGrpSpPr>
            <p:cNvPr id="2862" name="Google Shape;2862;p75"/>
            <p:cNvGrpSpPr/>
            <p:nvPr/>
          </p:nvGrpSpPr>
          <p:grpSpPr>
            <a:xfrm>
              <a:off x="719991" y="630342"/>
              <a:ext cx="242133" cy="243514"/>
              <a:chOff x="7718400" y="2030050"/>
              <a:chExt cx="1419300" cy="1427400"/>
            </a:xfrm>
          </p:grpSpPr>
          <p:sp>
            <p:nvSpPr>
              <p:cNvPr id="2863" name="Google Shape;2863;p7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75"/>
            <p:cNvGrpSpPr/>
            <p:nvPr/>
          </p:nvGrpSpPr>
          <p:grpSpPr>
            <a:xfrm>
              <a:off x="8181866" y="630342"/>
              <a:ext cx="242133" cy="243514"/>
              <a:chOff x="7718400" y="2030050"/>
              <a:chExt cx="1419300" cy="1427400"/>
            </a:xfrm>
          </p:grpSpPr>
          <p:sp>
            <p:nvSpPr>
              <p:cNvPr id="2869" name="Google Shape;2869;p7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58"/>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8"/>
          <p:cNvSpPr/>
          <p:nvPr/>
        </p:nvSpPr>
        <p:spPr>
          <a:xfrm>
            <a:off x="4600800" y="1314563"/>
            <a:ext cx="4181100" cy="23886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8"/>
          <p:cNvSpPr/>
          <p:nvPr/>
        </p:nvSpPr>
        <p:spPr>
          <a:xfrm>
            <a:off x="390900" y="1314575"/>
            <a:ext cx="4181100" cy="23886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8"/>
          <p:cNvSpPr txBox="1"/>
          <p:nvPr>
            <p:ph idx="9" type="subTitle"/>
          </p:nvPr>
        </p:nvSpPr>
        <p:spPr>
          <a:xfrm>
            <a:off x="1257300" y="1426830"/>
            <a:ext cx="2390700" cy="3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Fira Sans Black"/>
                <a:ea typeface="Fira Sans Black"/>
                <a:cs typeface="Fira Sans Black"/>
                <a:sym typeface="Fira Sans Black"/>
              </a:rPr>
              <a:t>Εισαγωγή</a:t>
            </a:r>
            <a:endParaRPr sz="1900">
              <a:latin typeface="Fira Sans Black"/>
              <a:ea typeface="Fira Sans Black"/>
              <a:cs typeface="Fira Sans Black"/>
              <a:sym typeface="Fira Sans Black"/>
            </a:endParaRPr>
          </a:p>
          <a:p>
            <a:pPr indent="0" lvl="0" marL="0" rtl="0" algn="l">
              <a:spcBef>
                <a:spcPts val="1600"/>
              </a:spcBef>
              <a:spcAft>
                <a:spcPts val="0"/>
              </a:spcAft>
              <a:buNone/>
            </a:pPr>
            <a:r>
              <a:t/>
            </a:r>
            <a:endParaRPr sz="1900">
              <a:latin typeface="Fira Sans Black"/>
              <a:ea typeface="Fira Sans Black"/>
              <a:cs typeface="Fira Sans Black"/>
              <a:sym typeface="Fira Sans Black"/>
            </a:endParaRPr>
          </a:p>
          <a:p>
            <a:pPr indent="0" lvl="0" marL="0" rtl="0" algn="l">
              <a:spcBef>
                <a:spcPts val="1600"/>
              </a:spcBef>
              <a:spcAft>
                <a:spcPts val="1600"/>
              </a:spcAft>
              <a:buNone/>
            </a:pPr>
            <a:r>
              <a:t/>
            </a:r>
            <a:endParaRPr sz="1900">
              <a:latin typeface="Fira Sans Black"/>
              <a:ea typeface="Fira Sans Black"/>
              <a:cs typeface="Fira Sans Black"/>
              <a:sym typeface="Fira Sans Black"/>
            </a:endParaRPr>
          </a:p>
        </p:txBody>
      </p:sp>
      <p:sp>
        <p:nvSpPr>
          <p:cNvPr id="2309" name="Google Shape;2309;p58"/>
          <p:cNvSpPr txBox="1"/>
          <p:nvPr>
            <p:ph idx="13" type="subTitle"/>
          </p:nvPr>
        </p:nvSpPr>
        <p:spPr>
          <a:xfrm>
            <a:off x="1236725" y="2621700"/>
            <a:ext cx="2682900" cy="70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latin typeface="Fira Sans Black"/>
                <a:ea typeface="Fira Sans Black"/>
                <a:cs typeface="Fira Sans Black"/>
                <a:sym typeface="Fira Sans Black"/>
              </a:rPr>
              <a:t>Τεχνικά Στοιχεία Υλοποίησης </a:t>
            </a:r>
            <a:endParaRPr sz="1800">
              <a:latin typeface="Fira Sans Black"/>
              <a:ea typeface="Fira Sans Black"/>
              <a:cs typeface="Fira Sans Black"/>
              <a:sym typeface="Fira Sans Black"/>
            </a:endParaRPr>
          </a:p>
        </p:txBody>
      </p:sp>
      <p:sp>
        <p:nvSpPr>
          <p:cNvPr id="2310" name="Google Shape;2310;p58"/>
          <p:cNvSpPr txBox="1"/>
          <p:nvPr>
            <p:ph idx="14" type="subTitle"/>
          </p:nvPr>
        </p:nvSpPr>
        <p:spPr>
          <a:xfrm>
            <a:off x="1236725" y="1849888"/>
            <a:ext cx="1956300" cy="100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900">
                <a:latin typeface="Fira Sans Black"/>
                <a:ea typeface="Fira Sans Black"/>
                <a:cs typeface="Fira Sans Black"/>
                <a:sym typeface="Fira Sans Black"/>
              </a:rPr>
              <a:t>Παρουσίαση Προβλήματος</a:t>
            </a:r>
            <a:endParaRPr sz="1900">
              <a:latin typeface="Fira Sans Black"/>
              <a:ea typeface="Fira Sans Black"/>
              <a:cs typeface="Fira Sans Black"/>
              <a:sym typeface="Fira Sans Black"/>
            </a:endParaRPr>
          </a:p>
        </p:txBody>
      </p:sp>
      <p:sp>
        <p:nvSpPr>
          <p:cNvPr id="2311" name="Google Shape;2311;p58"/>
          <p:cNvSpPr txBox="1"/>
          <p:nvPr>
            <p:ph idx="15" type="subTitle"/>
          </p:nvPr>
        </p:nvSpPr>
        <p:spPr>
          <a:xfrm>
            <a:off x="5434200" y="1314575"/>
            <a:ext cx="37098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latin typeface="Fira Sans Black"/>
                <a:ea typeface="Fira Sans Black"/>
                <a:cs typeface="Fira Sans Black"/>
                <a:sym typeface="Fira Sans Black"/>
              </a:rPr>
              <a:t>Στοιχεία κόστους και αναμενόμενης ωφέλειας</a:t>
            </a:r>
            <a:endParaRPr sz="1900">
              <a:latin typeface="Fira Sans Black"/>
              <a:ea typeface="Fira Sans Black"/>
              <a:cs typeface="Fira Sans Black"/>
              <a:sym typeface="Fira Sans Black"/>
            </a:endParaRPr>
          </a:p>
        </p:txBody>
      </p:sp>
      <p:sp>
        <p:nvSpPr>
          <p:cNvPr id="2312" name="Google Shape;2312;p58"/>
          <p:cNvSpPr txBox="1"/>
          <p:nvPr>
            <p:ph idx="5" type="title"/>
          </p:nvPr>
        </p:nvSpPr>
        <p:spPr>
          <a:xfrm>
            <a:off x="457625" y="1962299"/>
            <a:ext cx="7791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02</a:t>
            </a:r>
            <a:endParaRPr sz="3100"/>
          </a:p>
        </p:txBody>
      </p:sp>
      <p:sp>
        <p:nvSpPr>
          <p:cNvPr id="2313" name="Google Shape;2313;p58"/>
          <p:cNvSpPr txBox="1"/>
          <p:nvPr>
            <p:ph type="title"/>
          </p:nvPr>
        </p:nvSpPr>
        <p:spPr>
          <a:xfrm>
            <a:off x="353975" y="1314575"/>
            <a:ext cx="986400" cy="701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t>01</a:t>
            </a:r>
            <a:endParaRPr sz="3300"/>
          </a:p>
        </p:txBody>
      </p:sp>
      <p:sp>
        <p:nvSpPr>
          <p:cNvPr id="2314" name="Google Shape;2314;p58"/>
          <p:cNvSpPr txBox="1"/>
          <p:nvPr>
            <p:ph idx="6" type="title"/>
          </p:nvPr>
        </p:nvSpPr>
        <p:spPr>
          <a:xfrm>
            <a:off x="353974" y="2684549"/>
            <a:ext cx="986400" cy="8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03</a:t>
            </a:r>
            <a:endParaRPr sz="3100"/>
          </a:p>
        </p:txBody>
      </p:sp>
      <p:sp>
        <p:nvSpPr>
          <p:cNvPr id="2315" name="Google Shape;2315;p58"/>
          <p:cNvSpPr txBox="1"/>
          <p:nvPr>
            <p:ph idx="7" type="title"/>
          </p:nvPr>
        </p:nvSpPr>
        <p:spPr>
          <a:xfrm>
            <a:off x="4629600" y="1314575"/>
            <a:ext cx="986400" cy="7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04</a:t>
            </a:r>
            <a:endParaRPr sz="3300"/>
          </a:p>
        </p:txBody>
      </p:sp>
      <p:sp>
        <p:nvSpPr>
          <p:cNvPr id="2316" name="Google Shape;2316;p58"/>
          <p:cNvSpPr txBox="1"/>
          <p:nvPr>
            <p:ph idx="8" type="title"/>
          </p:nvPr>
        </p:nvSpPr>
        <p:spPr>
          <a:xfrm>
            <a:off x="527075" y="422475"/>
            <a:ext cx="77040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sz="3300">
                <a:latin typeface="Fira Sans Black"/>
                <a:ea typeface="Fira Sans Black"/>
                <a:cs typeface="Fira Sans Black"/>
                <a:sym typeface="Fira Sans Black"/>
              </a:rPr>
              <a:t>Περιεχόμενα</a:t>
            </a:r>
            <a:endParaRPr sz="3300">
              <a:latin typeface="Fira Sans Black"/>
              <a:ea typeface="Fira Sans Black"/>
              <a:cs typeface="Fira Sans Black"/>
              <a:sym typeface="Fira Sans Black"/>
            </a:endParaRPr>
          </a:p>
        </p:txBody>
      </p:sp>
      <p:grpSp>
        <p:nvGrpSpPr>
          <p:cNvPr id="2317" name="Google Shape;2317;p58"/>
          <p:cNvGrpSpPr/>
          <p:nvPr/>
        </p:nvGrpSpPr>
        <p:grpSpPr>
          <a:xfrm>
            <a:off x="4629600" y="3829125"/>
            <a:ext cx="4123500" cy="1003200"/>
            <a:chOff x="4629600" y="3829125"/>
            <a:chExt cx="4123500" cy="1003200"/>
          </a:xfrm>
        </p:grpSpPr>
        <p:sp>
          <p:nvSpPr>
            <p:cNvPr id="2318" name="Google Shape;2318;p58"/>
            <p:cNvSpPr/>
            <p:nvPr/>
          </p:nvSpPr>
          <p:spPr>
            <a:xfrm>
              <a:off x="4629600" y="3829125"/>
              <a:ext cx="4123500" cy="10032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9" name="Google Shape;2319;p58"/>
            <p:cNvGrpSpPr/>
            <p:nvPr/>
          </p:nvGrpSpPr>
          <p:grpSpPr>
            <a:xfrm>
              <a:off x="4989002" y="4091171"/>
              <a:ext cx="3469797" cy="479093"/>
              <a:chOff x="720217" y="589395"/>
              <a:chExt cx="7703813" cy="1063705"/>
            </a:xfrm>
          </p:grpSpPr>
          <p:sp>
            <p:nvSpPr>
              <p:cNvPr id="2320" name="Google Shape;2320;p5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9" name="Google Shape;2349;p58"/>
          <p:cNvGrpSpPr/>
          <p:nvPr/>
        </p:nvGrpSpPr>
        <p:grpSpPr>
          <a:xfrm>
            <a:off x="390900" y="3829125"/>
            <a:ext cx="4123500" cy="1003200"/>
            <a:chOff x="390900" y="3829125"/>
            <a:chExt cx="4123500" cy="1003200"/>
          </a:xfrm>
        </p:grpSpPr>
        <p:sp>
          <p:nvSpPr>
            <p:cNvPr id="2350" name="Google Shape;2350;p58"/>
            <p:cNvSpPr/>
            <p:nvPr/>
          </p:nvSpPr>
          <p:spPr>
            <a:xfrm flipH="1" rot="10800000">
              <a:off x="390900" y="3829125"/>
              <a:ext cx="4123500" cy="10032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1" name="Google Shape;2351;p58"/>
            <p:cNvGrpSpPr/>
            <p:nvPr/>
          </p:nvGrpSpPr>
          <p:grpSpPr>
            <a:xfrm flipH="1" rot="10800000">
              <a:off x="750302" y="4091186"/>
              <a:ext cx="3469797" cy="479093"/>
              <a:chOff x="720217" y="589395"/>
              <a:chExt cx="7703813" cy="1063705"/>
            </a:xfrm>
          </p:grpSpPr>
          <p:sp>
            <p:nvSpPr>
              <p:cNvPr id="2352" name="Google Shape;2352;p58"/>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8"/>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8"/>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8"/>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8"/>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8"/>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8"/>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8"/>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8"/>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8"/>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8"/>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8"/>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8"/>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8"/>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8"/>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8"/>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8"/>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8"/>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8"/>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8"/>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8"/>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8"/>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8"/>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8"/>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8"/>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8"/>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8"/>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8"/>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8"/>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81" name="Google Shape;2381;p58"/>
          <p:cNvGrpSpPr/>
          <p:nvPr/>
        </p:nvGrpSpPr>
        <p:grpSpPr>
          <a:xfrm>
            <a:off x="719991" y="630342"/>
            <a:ext cx="7704008" cy="243514"/>
            <a:chOff x="719991" y="630342"/>
            <a:chExt cx="7704008" cy="243514"/>
          </a:xfrm>
        </p:grpSpPr>
        <p:grpSp>
          <p:nvGrpSpPr>
            <p:cNvPr id="2382" name="Google Shape;2382;p58"/>
            <p:cNvGrpSpPr/>
            <p:nvPr/>
          </p:nvGrpSpPr>
          <p:grpSpPr>
            <a:xfrm>
              <a:off x="719991" y="630342"/>
              <a:ext cx="242133" cy="243514"/>
              <a:chOff x="7718400" y="2030050"/>
              <a:chExt cx="1419300" cy="1427400"/>
            </a:xfrm>
          </p:grpSpPr>
          <p:sp>
            <p:nvSpPr>
              <p:cNvPr id="2383" name="Google Shape;2383;p5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58"/>
            <p:cNvGrpSpPr/>
            <p:nvPr/>
          </p:nvGrpSpPr>
          <p:grpSpPr>
            <a:xfrm>
              <a:off x="8181866" y="630342"/>
              <a:ext cx="242133" cy="243514"/>
              <a:chOff x="7718400" y="2030050"/>
              <a:chExt cx="1419300" cy="1427400"/>
            </a:xfrm>
          </p:grpSpPr>
          <p:sp>
            <p:nvSpPr>
              <p:cNvPr id="2389" name="Google Shape;2389;p5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94" name="Google Shape;2394;p58"/>
          <p:cNvSpPr txBox="1"/>
          <p:nvPr/>
        </p:nvSpPr>
        <p:spPr>
          <a:xfrm>
            <a:off x="4668450" y="2100600"/>
            <a:ext cx="908700" cy="6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300">
                <a:solidFill>
                  <a:schemeClr val="dk1"/>
                </a:solidFill>
                <a:latin typeface="Lexend Deca Black"/>
                <a:ea typeface="Lexend Deca Black"/>
                <a:cs typeface="Lexend Deca Black"/>
                <a:sym typeface="Lexend Deca Black"/>
              </a:rPr>
              <a:t>05</a:t>
            </a:r>
            <a:endParaRPr>
              <a:solidFill>
                <a:schemeClr val="dk1"/>
              </a:solidFill>
              <a:latin typeface="Cabin"/>
              <a:ea typeface="Cabin"/>
              <a:cs typeface="Cabin"/>
              <a:sym typeface="Cabin"/>
            </a:endParaRPr>
          </a:p>
        </p:txBody>
      </p:sp>
      <p:sp>
        <p:nvSpPr>
          <p:cNvPr id="2395" name="Google Shape;2395;p58"/>
          <p:cNvSpPr txBox="1"/>
          <p:nvPr/>
        </p:nvSpPr>
        <p:spPr>
          <a:xfrm>
            <a:off x="4593450" y="2853100"/>
            <a:ext cx="1058700" cy="6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300">
                <a:solidFill>
                  <a:schemeClr val="dk1"/>
                </a:solidFill>
                <a:latin typeface="Lexend Deca Black"/>
                <a:ea typeface="Lexend Deca Black"/>
                <a:cs typeface="Lexend Deca Black"/>
                <a:sym typeface="Lexend Deca Black"/>
              </a:rPr>
              <a:t>06</a:t>
            </a:r>
            <a:endParaRPr>
              <a:solidFill>
                <a:schemeClr val="dk1"/>
              </a:solidFill>
              <a:latin typeface="Cabin"/>
              <a:ea typeface="Cabin"/>
              <a:cs typeface="Cabin"/>
              <a:sym typeface="Cabin"/>
            </a:endParaRPr>
          </a:p>
        </p:txBody>
      </p:sp>
      <p:sp>
        <p:nvSpPr>
          <p:cNvPr id="2396" name="Google Shape;2396;p58"/>
          <p:cNvSpPr txBox="1"/>
          <p:nvPr/>
        </p:nvSpPr>
        <p:spPr>
          <a:xfrm>
            <a:off x="5577150" y="2109888"/>
            <a:ext cx="2572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900">
                <a:solidFill>
                  <a:schemeClr val="dk1"/>
                </a:solidFill>
                <a:latin typeface="Fira Sans Black"/>
                <a:ea typeface="Fira Sans Black"/>
                <a:cs typeface="Fira Sans Black"/>
                <a:sym typeface="Fira Sans Black"/>
              </a:rPr>
              <a:t>Ocean Cleanup project</a:t>
            </a:r>
            <a:endParaRPr>
              <a:solidFill>
                <a:schemeClr val="dk1"/>
              </a:solidFill>
              <a:latin typeface="Cabin"/>
              <a:ea typeface="Cabin"/>
              <a:cs typeface="Cabin"/>
              <a:sym typeface="Cabin"/>
            </a:endParaRPr>
          </a:p>
        </p:txBody>
      </p:sp>
      <p:sp>
        <p:nvSpPr>
          <p:cNvPr id="2397" name="Google Shape;2397;p58"/>
          <p:cNvSpPr txBox="1"/>
          <p:nvPr/>
        </p:nvSpPr>
        <p:spPr>
          <a:xfrm>
            <a:off x="5476875" y="3003238"/>
            <a:ext cx="2620500" cy="3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Fira Sans Black"/>
                <a:ea typeface="Fira Sans Black"/>
                <a:cs typeface="Fira Sans Black"/>
                <a:sym typeface="Fira Sans Black"/>
              </a:rPr>
              <a:t>Βιβλιογραφία</a:t>
            </a:r>
            <a:r>
              <a:rPr b="1" lang="en">
                <a:solidFill>
                  <a:schemeClr val="dk1"/>
                </a:solidFill>
                <a:latin typeface="Fira Sans"/>
                <a:ea typeface="Fira Sans"/>
                <a:cs typeface="Fira Sans"/>
                <a:sym typeface="Fira Sans"/>
              </a:rPr>
              <a:t> </a:t>
            </a:r>
            <a:endParaRPr b="1">
              <a:solidFill>
                <a:schemeClr val="dk1"/>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76"/>
          <p:cNvSpPr/>
          <p:nvPr/>
        </p:nvSpPr>
        <p:spPr>
          <a:xfrm>
            <a:off x="391150" y="330025"/>
            <a:ext cx="8362200" cy="3260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80000" dist="4762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879" name="Google Shape;2879;p76"/>
          <p:cNvSpPr txBox="1"/>
          <p:nvPr>
            <p:ph type="title"/>
          </p:nvPr>
        </p:nvSpPr>
        <p:spPr>
          <a:xfrm>
            <a:off x="720275" y="576850"/>
            <a:ext cx="7911900" cy="157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latin typeface="Fira Sans Condensed ExtraBold"/>
                <a:ea typeface="Fira Sans Condensed ExtraBold"/>
                <a:cs typeface="Fira Sans Condensed ExtraBold"/>
                <a:sym typeface="Fira Sans Condensed ExtraBold"/>
              </a:rPr>
              <a:t>Η μόλυνση των παράκτιων υδάτων είναι υπεύθυνη για 250 εκατομμύρια κλινικές περιπτώσεις ανθρώπινων ασθενειών ετησίως</a:t>
            </a:r>
            <a:endParaRPr sz="9500">
              <a:latin typeface="Fira Sans Condensed ExtraBold"/>
              <a:ea typeface="Fira Sans Condensed ExtraBold"/>
              <a:cs typeface="Fira Sans Condensed ExtraBold"/>
              <a:sym typeface="Fira Sans Condensed ExtraBold"/>
            </a:endParaRPr>
          </a:p>
        </p:txBody>
      </p:sp>
      <p:grpSp>
        <p:nvGrpSpPr>
          <p:cNvPr id="2880" name="Google Shape;2880;p76"/>
          <p:cNvGrpSpPr/>
          <p:nvPr/>
        </p:nvGrpSpPr>
        <p:grpSpPr>
          <a:xfrm>
            <a:off x="720276" y="2414010"/>
            <a:ext cx="7703955" cy="906520"/>
            <a:chOff x="1597625" y="3649929"/>
            <a:chExt cx="5949000" cy="552487"/>
          </a:xfrm>
        </p:grpSpPr>
        <p:cxnSp>
          <p:nvCxnSpPr>
            <p:cNvPr id="2881" name="Google Shape;2881;p76"/>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2882" name="Google Shape;2882;p76"/>
            <p:cNvCxnSpPr/>
            <p:nvPr/>
          </p:nvCxnSpPr>
          <p:spPr>
            <a:xfrm>
              <a:off x="1597625" y="4202416"/>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2883" name="Google Shape;2883;p76"/>
          <p:cNvGrpSpPr/>
          <p:nvPr/>
        </p:nvGrpSpPr>
        <p:grpSpPr>
          <a:xfrm>
            <a:off x="719991" y="2805342"/>
            <a:ext cx="7704008" cy="243514"/>
            <a:chOff x="719991" y="630342"/>
            <a:chExt cx="7704008" cy="243514"/>
          </a:xfrm>
        </p:grpSpPr>
        <p:grpSp>
          <p:nvGrpSpPr>
            <p:cNvPr id="2884" name="Google Shape;2884;p76"/>
            <p:cNvGrpSpPr/>
            <p:nvPr/>
          </p:nvGrpSpPr>
          <p:grpSpPr>
            <a:xfrm>
              <a:off x="719991" y="630342"/>
              <a:ext cx="242133" cy="243514"/>
              <a:chOff x="7718400" y="2030050"/>
              <a:chExt cx="1419300" cy="1427400"/>
            </a:xfrm>
          </p:grpSpPr>
          <p:sp>
            <p:nvSpPr>
              <p:cNvPr id="2885" name="Google Shape;2885;p7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76"/>
            <p:cNvGrpSpPr/>
            <p:nvPr/>
          </p:nvGrpSpPr>
          <p:grpSpPr>
            <a:xfrm>
              <a:off x="8181866" y="630342"/>
              <a:ext cx="242133" cy="243514"/>
              <a:chOff x="7718400" y="2030050"/>
              <a:chExt cx="1419300" cy="1427400"/>
            </a:xfrm>
          </p:grpSpPr>
          <p:sp>
            <p:nvSpPr>
              <p:cNvPr id="2891" name="Google Shape;2891;p7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77"/>
          <p:cNvSpPr/>
          <p:nvPr/>
        </p:nvSpPr>
        <p:spPr>
          <a:xfrm>
            <a:off x="391150" y="330025"/>
            <a:ext cx="8362200" cy="3260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80000" dist="4762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901" name="Google Shape;2901;p77"/>
          <p:cNvSpPr txBox="1"/>
          <p:nvPr>
            <p:ph type="title"/>
          </p:nvPr>
        </p:nvSpPr>
        <p:spPr>
          <a:xfrm>
            <a:off x="720275" y="665000"/>
            <a:ext cx="8192700" cy="174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800">
                <a:latin typeface="Fira Sans Condensed ExtraBold"/>
                <a:ea typeface="Fira Sans Condensed ExtraBold"/>
                <a:cs typeface="Fira Sans Condensed ExtraBold"/>
                <a:sym typeface="Fira Sans Condensed ExtraBold"/>
              </a:rPr>
              <a:t>Με τους σημερινούς ρυθμούς, μέχρι το τέλος του αιώνα, τα νερά μας θα έχουν 150% μεγαλύτερη περιεκτικότητα σε οξέα από ό,τι τώρα</a:t>
            </a:r>
            <a:r>
              <a:rPr lang="en"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500">
              <a:latin typeface="Fira Sans Condensed ExtraBold"/>
              <a:ea typeface="Fira Sans Condensed ExtraBold"/>
              <a:cs typeface="Fira Sans Condensed ExtraBold"/>
              <a:sym typeface="Fira Sans Condensed ExtraBold"/>
            </a:endParaRPr>
          </a:p>
        </p:txBody>
      </p:sp>
      <p:grpSp>
        <p:nvGrpSpPr>
          <p:cNvPr id="2902" name="Google Shape;2902;p77"/>
          <p:cNvGrpSpPr/>
          <p:nvPr/>
        </p:nvGrpSpPr>
        <p:grpSpPr>
          <a:xfrm>
            <a:off x="720276" y="2414010"/>
            <a:ext cx="7703955" cy="906520"/>
            <a:chOff x="1597625" y="3649929"/>
            <a:chExt cx="5949000" cy="552487"/>
          </a:xfrm>
        </p:grpSpPr>
        <p:cxnSp>
          <p:nvCxnSpPr>
            <p:cNvPr id="2903" name="Google Shape;2903;p77"/>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2904" name="Google Shape;2904;p77"/>
            <p:cNvCxnSpPr/>
            <p:nvPr/>
          </p:nvCxnSpPr>
          <p:spPr>
            <a:xfrm>
              <a:off x="1597625" y="4202416"/>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2905" name="Google Shape;2905;p77"/>
          <p:cNvGrpSpPr/>
          <p:nvPr/>
        </p:nvGrpSpPr>
        <p:grpSpPr>
          <a:xfrm>
            <a:off x="719991" y="2805342"/>
            <a:ext cx="7704008" cy="243514"/>
            <a:chOff x="719991" y="630342"/>
            <a:chExt cx="7704008" cy="243514"/>
          </a:xfrm>
        </p:grpSpPr>
        <p:grpSp>
          <p:nvGrpSpPr>
            <p:cNvPr id="2906" name="Google Shape;2906;p77"/>
            <p:cNvGrpSpPr/>
            <p:nvPr/>
          </p:nvGrpSpPr>
          <p:grpSpPr>
            <a:xfrm>
              <a:off x="719991" y="630342"/>
              <a:ext cx="242133" cy="243514"/>
              <a:chOff x="7718400" y="2030050"/>
              <a:chExt cx="1419300" cy="1427400"/>
            </a:xfrm>
          </p:grpSpPr>
          <p:sp>
            <p:nvSpPr>
              <p:cNvPr id="2907" name="Google Shape;2907;p7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77"/>
            <p:cNvGrpSpPr/>
            <p:nvPr/>
          </p:nvGrpSpPr>
          <p:grpSpPr>
            <a:xfrm>
              <a:off x="8181866" y="630342"/>
              <a:ext cx="242133" cy="243514"/>
              <a:chOff x="7718400" y="2030050"/>
              <a:chExt cx="1419300" cy="1427400"/>
            </a:xfrm>
          </p:grpSpPr>
          <p:sp>
            <p:nvSpPr>
              <p:cNvPr id="2913" name="Google Shape;2913;p7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pic>
        <p:nvPicPr>
          <p:cNvPr id="2922" name="Google Shape;2922;p78"/>
          <p:cNvPicPr preferRelativeResize="0"/>
          <p:nvPr/>
        </p:nvPicPr>
        <p:blipFill>
          <a:blip r:embed="rId3">
            <a:alphaModFix/>
          </a:blip>
          <a:stretch>
            <a:fillRect/>
          </a:stretch>
        </p:blipFill>
        <p:spPr>
          <a:xfrm>
            <a:off x="-262900" y="-76200"/>
            <a:ext cx="9803424" cy="5319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p79"/>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PLASTIC WASTE COUNTRIES</a:t>
            </a:r>
            <a:endParaRPr/>
          </a:p>
        </p:txBody>
      </p:sp>
      <p:grpSp>
        <p:nvGrpSpPr>
          <p:cNvPr id="2929" name="Google Shape;2929;p79"/>
          <p:cNvGrpSpPr/>
          <p:nvPr/>
        </p:nvGrpSpPr>
        <p:grpSpPr>
          <a:xfrm>
            <a:off x="719991" y="630342"/>
            <a:ext cx="7704008" cy="243514"/>
            <a:chOff x="719991" y="630342"/>
            <a:chExt cx="7704008" cy="243514"/>
          </a:xfrm>
        </p:grpSpPr>
        <p:grpSp>
          <p:nvGrpSpPr>
            <p:cNvPr id="2930" name="Google Shape;2930;p79"/>
            <p:cNvGrpSpPr/>
            <p:nvPr/>
          </p:nvGrpSpPr>
          <p:grpSpPr>
            <a:xfrm>
              <a:off x="719991" y="630342"/>
              <a:ext cx="242133" cy="243514"/>
              <a:chOff x="7718400" y="2030050"/>
              <a:chExt cx="1419300" cy="1427400"/>
            </a:xfrm>
          </p:grpSpPr>
          <p:sp>
            <p:nvSpPr>
              <p:cNvPr id="2931" name="Google Shape;2931;p7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79"/>
            <p:cNvGrpSpPr/>
            <p:nvPr/>
          </p:nvGrpSpPr>
          <p:grpSpPr>
            <a:xfrm>
              <a:off x="8181866" y="630342"/>
              <a:ext cx="242133" cy="243514"/>
              <a:chOff x="7718400" y="2030050"/>
              <a:chExt cx="1419300" cy="1427400"/>
            </a:xfrm>
          </p:grpSpPr>
          <p:sp>
            <p:nvSpPr>
              <p:cNvPr id="2937" name="Google Shape;2937;p7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2" name="Google Shape;2942;p79"/>
          <p:cNvSpPr/>
          <p:nvPr/>
        </p:nvSpPr>
        <p:spPr>
          <a:xfrm>
            <a:off x="390900" y="1290525"/>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3" name="Google Shape;2943;p79"/>
          <p:cNvGrpSpPr/>
          <p:nvPr/>
        </p:nvGrpSpPr>
        <p:grpSpPr>
          <a:xfrm>
            <a:off x="3998864" y="1986870"/>
            <a:ext cx="4425126" cy="2357426"/>
            <a:chOff x="233350" y="949250"/>
            <a:chExt cx="7137300" cy="3802300"/>
          </a:xfrm>
        </p:grpSpPr>
        <p:sp>
          <p:nvSpPr>
            <p:cNvPr id="2944" name="Google Shape;2944;p7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5" name="Google Shape;2995;p79"/>
          <p:cNvSpPr txBox="1"/>
          <p:nvPr/>
        </p:nvSpPr>
        <p:spPr>
          <a:xfrm>
            <a:off x="1676116" y="1610263"/>
            <a:ext cx="17199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Lexend Deca Black"/>
                <a:ea typeface="Lexend Deca Black"/>
                <a:cs typeface="Lexend Deca Black"/>
                <a:sym typeface="Lexend Deca Black"/>
              </a:rPr>
              <a:t>China</a:t>
            </a:r>
            <a:endParaRPr sz="2000">
              <a:solidFill>
                <a:srgbClr val="000000"/>
              </a:solidFill>
              <a:latin typeface="Lexend Deca Black"/>
              <a:ea typeface="Lexend Deca Black"/>
              <a:cs typeface="Lexend Deca Black"/>
              <a:sym typeface="Lexend Deca Black"/>
            </a:endParaRPr>
          </a:p>
        </p:txBody>
      </p:sp>
      <p:sp>
        <p:nvSpPr>
          <p:cNvPr id="2996" name="Google Shape;2996;p79"/>
          <p:cNvSpPr txBox="1"/>
          <p:nvPr/>
        </p:nvSpPr>
        <p:spPr>
          <a:xfrm>
            <a:off x="1627566" y="2091165"/>
            <a:ext cx="17199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Lexend Deca Black"/>
                <a:ea typeface="Lexend Deca Black"/>
                <a:cs typeface="Lexend Deca Black"/>
                <a:sym typeface="Lexend Deca Black"/>
              </a:rPr>
              <a:t>Indonesia</a:t>
            </a:r>
            <a:endParaRPr sz="2000">
              <a:solidFill>
                <a:srgbClr val="000000"/>
              </a:solidFill>
              <a:latin typeface="Lexend Deca Black"/>
              <a:ea typeface="Lexend Deca Black"/>
              <a:cs typeface="Lexend Deca Black"/>
              <a:sym typeface="Lexend Deca Black"/>
            </a:endParaRPr>
          </a:p>
        </p:txBody>
      </p:sp>
      <p:sp>
        <p:nvSpPr>
          <p:cNvPr id="2997" name="Google Shape;2997;p79"/>
          <p:cNvSpPr txBox="1"/>
          <p:nvPr/>
        </p:nvSpPr>
        <p:spPr>
          <a:xfrm>
            <a:off x="1627585" y="2603604"/>
            <a:ext cx="17199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Lexend Deca Black"/>
                <a:ea typeface="Lexend Deca Black"/>
                <a:cs typeface="Lexend Deca Black"/>
                <a:sym typeface="Lexend Deca Black"/>
              </a:rPr>
              <a:t>Philippines</a:t>
            </a:r>
            <a:endParaRPr sz="2000">
              <a:solidFill>
                <a:srgbClr val="000000"/>
              </a:solidFill>
              <a:latin typeface="Lexend Deca Black"/>
              <a:ea typeface="Lexend Deca Black"/>
              <a:cs typeface="Lexend Deca Black"/>
              <a:sym typeface="Lexend Deca Black"/>
            </a:endParaRPr>
          </a:p>
        </p:txBody>
      </p:sp>
      <p:sp>
        <p:nvSpPr>
          <p:cNvPr id="2998" name="Google Shape;2998;p79"/>
          <p:cNvSpPr/>
          <p:nvPr/>
        </p:nvSpPr>
        <p:spPr>
          <a:xfrm>
            <a:off x="7374638" y="2571400"/>
            <a:ext cx="157800" cy="1578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9"/>
          <p:cNvSpPr/>
          <p:nvPr/>
        </p:nvSpPr>
        <p:spPr>
          <a:xfrm>
            <a:off x="7524038" y="3396500"/>
            <a:ext cx="157800" cy="1578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9"/>
          <p:cNvSpPr/>
          <p:nvPr/>
        </p:nvSpPr>
        <p:spPr>
          <a:xfrm>
            <a:off x="7772963" y="3097100"/>
            <a:ext cx="157800" cy="1578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1" name="Google Shape;3001;p79"/>
          <p:cNvCxnSpPr>
            <a:stCxn id="2995" idx="3"/>
            <a:endCxn id="2998" idx="0"/>
          </p:cNvCxnSpPr>
          <p:nvPr/>
        </p:nvCxnSpPr>
        <p:spPr>
          <a:xfrm>
            <a:off x="3396016" y="1810663"/>
            <a:ext cx="4057500" cy="760800"/>
          </a:xfrm>
          <a:prstGeom prst="bentConnector2">
            <a:avLst/>
          </a:prstGeom>
          <a:noFill/>
          <a:ln cap="flat" cmpd="sng" w="9525">
            <a:solidFill>
              <a:schemeClr val="dk1"/>
            </a:solidFill>
            <a:prstDash val="solid"/>
            <a:round/>
            <a:headEnd len="med" w="med" type="diamond"/>
            <a:tailEnd len="med" w="med" type="none"/>
          </a:ln>
        </p:spPr>
      </p:cxnSp>
      <p:cxnSp>
        <p:nvCxnSpPr>
          <p:cNvPr id="3002" name="Google Shape;3002;p79"/>
          <p:cNvCxnSpPr>
            <a:stCxn id="2996" idx="3"/>
            <a:endCxn id="2999" idx="0"/>
          </p:cNvCxnSpPr>
          <p:nvPr/>
        </p:nvCxnSpPr>
        <p:spPr>
          <a:xfrm>
            <a:off x="3347466" y="2291565"/>
            <a:ext cx="4255500" cy="1104900"/>
          </a:xfrm>
          <a:prstGeom prst="bentConnector2">
            <a:avLst/>
          </a:prstGeom>
          <a:noFill/>
          <a:ln cap="flat" cmpd="sng" w="9525">
            <a:solidFill>
              <a:schemeClr val="dk1"/>
            </a:solidFill>
            <a:prstDash val="solid"/>
            <a:round/>
            <a:headEnd len="med" w="med" type="diamond"/>
            <a:tailEnd len="med" w="med" type="none"/>
          </a:ln>
        </p:spPr>
      </p:cxnSp>
      <p:cxnSp>
        <p:nvCxnSpPr>
          <p:cNvPr id="3003" name="Google Shape;3003;p79"/>
          <p:cNvCxnSpPr>
            <a:stCxn id="2997" idx="3"/>
            <a:endCxn id="3000" idx="2"/>
          </p:cNvCxnSpPr>
          <p:nvPr/>
        </p:nvCxnSpPr>
        <p:spPr>
          <a:xfrm>
            <a:off x="3347485" y="2804004"/>
            <a:ext cx="4504500" cy="450900"/>
          </a:xfrm>
          <a:prstGeom prst="bentConnector4">
            <a:avLst>
              <a:gd fmla="val 49123" name="adj1"/>
              <a:gd fmla="val 152810" name="adj2"/>
            </a:avLst>
          </a:prstGeom>
          <a:noFill/>
          <a:ln cap="flat" cmpd="sng" w="9525">
            <a:solidFill>
              <a:schemeClr val="dk1"/>
            </a:solidFill>
            <a:prstDash val="solid"/>
            <a:round/>
            <a:headEnd len="med" w="med" type="diamond"/>
            <a:tailEnd len="med" w="med" type="none"/>
          </a:ln>
        </p:spPr>
      </p:cxnSp>
      <p:sp>
        <p:nvSpPr>
          <p:cNvPr id="3004" name="Google Shape;3004;p79"/>
          <p:cNvSpPr txBox="1"/>
          <p:nvPr/>
        </p:nvSpPr>
        <p:spPr>
          <a:xfrm>
            <a:off x="622871" y="1610250"/>
            <a:ext cx="10047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Lexend Deca Black"/>
                <a:ea typeface="Lexend Deca Black"/>
                <a:cs typeface="Lexend Deca Black"/>
                <a:sym typeface="Lexend Deca Black"/>
              </a:rPr>
              <a:t>8.80M</a:t>
            </a:r>
            <a:endParaRPr sz="2000">
              <a:solidFill>
                <a:srgbClr val="000000"/>
              </a:solidFill>
              <a:latin typeface="Lexend Deca Black"/>
              <a:ea typeface="Lexend Deca Black"/>
              <a:cs typeface="Lexend Deca Black"/>
              <a:sym typeface="Lexend Deca Black"/>
            </a:endParaRPr>
          </a:p>
        </p:txBody>
      </p:sp>
      <p:sp>
        <p:nvSpPr>
          <p:cNvPr id="3005" name="Google Shape;3005;p79"/>
          <p:cNvSpPr txBox="1"/>
          <p:nvPr/>
        </p:nvSpPr>
        <p:spPr>
          <a:xfrm>
            <a:off x="622878" y="2091175"/>
            <a:ext cx="10047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Lexend Deca Black"/>
                <a:ea typeface="Lexend Deca Black"/>
                <a:cs typeface="Lexend Deca Black"/>
                <a:sym typeface="Lexend Deca Black"/>
              </a:rPr>
              <a:t>3.20M</a:t>
            </a:r>
            <a:endParaRPr sz="2000">
              <a:solidFill>
                <a:srgbClr val="000000"/>
              </a:solidFill>
              <a:latin typeface="Lexend Deca Black"/>
              <a:ea typeface="Lexend Deca Black"/>
              <a:cs typeface="Lexend Deca Black"/>
              <a:sym typeface="Lexend Deca Black"/>
            </a:endParaRPr>
          </a:p>
        </p:txBody>
      </p:sp>
      <p:sp>
        <p:nvSpPr>
          <p:cNvPr id="3006" name="Google Shape;3006;p79"/>
          <p:cNvSpPr txBox="1"/>
          <p:nvPr/>
        </p:nvSpPr>
        <p:spPr>
          <a:xfrm>
            <a:off x="622882" y="2603601"/>
            <a:ext cx="10047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Lexend Deca Black"/>
                <a:ea typeface="Lexend Deca Black"/>
                <a:cs typeface="Lexend Deca Black"/>
                <a:sym typeface="Lexend Deca Black"/>
              </a:rPr>
              <a:t>1.90M</a:t>
            </a:r>
            <a:endParaRPr sz="2000">
              <a:solidFill>
                <a:srgbClr val="000000"/>
              </a:solidFill>
              <a:latin typeface="Lexend Deca Black"/>
              <a:ea typeface="Lexend Deca Black"/>
              <a:cs typeface="Lexend Deca Black"/>
              <a:sym typeface="Lexend Deca Black"/>
            </a:endParaRPr>
          </a:p>
        </p:txBody>
      </p:sp>
      <p:sp>
        <p:nvSpPr>
          <p:cNvPr id="3007" name="Google Shape;3007;p79"/>
          <p:cNvSpPr txBox="1"/>
          <p:nvPr/>
        </p:nvSpPr>
        <p:spPr>
          <a:xfrm>
            <a:off x="525725" y="3097100"/>
            <a:ext cx="4057500" cy="16371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 sz="1600">
                <a:solidFill>
                  <a:schemeClr val="dk1"/>
                </a:solidFill>
                <a:latin typeface="Fira Sans"/>
                <a:ea typeface="Fira Sans"/>
                <a:cs typeface="Fira Sans"/>
                <a:sym typeface="Fira Sans"/>
              </a:rPr>
              <a:t>Η Κίνα κατατάσσεται #1 για κακοδιαχείριση απορριμμάτων και πλαστικών. Ωστόσο, οι ΗΠΑ βρίσκονται στην πρώτη 20άδα με το μεγαλύτερο αποτύπωμα μόλυνσης ανά άτομο.</a:t>
            </a:r>
            <a:endParaRPr sz="1600">
              <a:solidFill>
                <a:schemeClr val="dk1"/>
              </a:solidFill>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dk1"/>
              </a:solidFill>
              <a:latin typeface="Fira Sans"/>
              <a:ea typeface="Fira Sans"/>
              <a:cs typeface="Fira Sans"/>
              <a:sym typeface="Fir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1" name="Shape 3011"/>
        <p:cNvGrpSpPr/>
        <p:nvPr/>
      </p:nvGrpSpPr>
      <p:grpSpPr>
        <a:xfrm>
          <a:off x="0" y="0"/>
          <a:ext cx="0" cy="0"/>
          <a:chOff x="0" y="0"/>
          <a:chExt cx="0" cy="0"/>
        </a:xfrm>
      </p:grpSpPr>
      <p:sp>
        <p:nvSpPr>
          <p:cNvPr id="3012" name="Google Shape;3012;p80"/>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013" name="Google Shape;3013;p80"/>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014" name="Google Shape;3014;p80"/>
          <p:cNvSpPr txBox="1"/>
          <p:nvPr/>
        </p:nvSpPr>
        <p:spPr>
          <a:xfrm>
            <a:off x="539250" y="1303100"/>
            <a:ext cx="3529200" cy="9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2.4 ΠΗΓΕΣ ΜΟΛΥΝΣΗΣ</a:t>
            </a:r>
            <a:endParaRPr sz="3200">
              <a:solidFill>
                <a:schemeClr val="dk1"/>
              </a:solidFill>
              <a:latin typeface="Cabin"/>
              <a:ea typeface="Cabin"/>
              <a:cs typeface="Cabin"/>
              <a:sym typeface="Cab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8" name="Shape 3018"/>
        <p:cNvGrpSpPr/>
        <p:nvPr/>
      </p:nvGrpSpPr>
      <p:grpSpPr>
        <a:xfrm>
          <a:off x="0" y="0"/>
          <a:ext cx="0" cy="0"/>
          <a:chOff x="0" y="0"/>
          <a:chExt cx="0" cy="0"/>
        </a:xfrm>
      </p:grpSpPr>
      <p:sp>
        <p:nvSpPr>
          <p:cNvPr id="3019" name="Google Shape;3019;p81"/>
          <p:cNvSpPr/>
          <p:nvPr/>
        </p:nvSpPr>
        <p:spPr>
          <a:xfrm>
            <a:off x="5986500" y="1325325"/>
            <a:ext cx="2691600" cy="3498000"/>
          </a:xfrm>
          <a:prstGeom prst="roundRect">
            <a:avLst>
              <a:gd fmla="val 1205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1"/>
          <p:cNvSpPr/>
          <p:nvPr/>
        </p:nvSpPr>
        <p:spPr>
          <a:xfrm>
            <a:off x="390900" y="1325325"/>
            <a:ext cx="2691600" cy="3498000"/>
          </a:xfrm>
          <a:prstGeom prst="roundRect">
            <a:avLst>
              <a:gd fmla="val 1205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1"/>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2" name="Google Shape;3022;p81"/>
          <p:cNvPicPr preferRelativeResize="0"/>
          <p:nvPr/>
        </p:nvPicPr>
        <p:blipFill rotWithShape="1">
          <a:blip r:embed="rId3">
            <a:alphaModFix/>
          </a:blip>
          <a:srcRect b="4587" l="19723" r="19717" t="4578"/>
          <a:stretch/>
        </p:blipFill>
        <p:spPr>
          <a:xfrm>
            <a:off x="1125575" y="2481500"/>
            <a:ext cx="1337400" cy="1337400"/>
          </a:xfrm>
          <a:prstGeom prst="roundRect">
            <a:avLst>
              <a:gd fmla="val 16667" name="adj"/>
            </a:avLst>
          </a:prstGeom>
          <a:noFill/>
          <a:ln cap="flat" cmpd="sng" w="28575">
            <a:solidFill>
              <a:schemeClr val="dk1"/>
            </a:solidFill>
            <a:prstDash val="solid"/>
            <a:round/>
            <a:headEnd len="sm" w="sm" type="none"/>
            <a:tailEnd len="sm" w="sm" type="none"/>
          </a:ln>
        </p:spPr>
      </p:pic>
      <p:grpSp>
        <p:nvGrpSpPr>
          <p:cNvPr id="3023" name="Google Shape;3023;p81"/>
          <p:cNvGrpSpPr/>
          <p:nvPr/>
        </p:nvGrpSpPr>
        <p:grpSpPr>
          <a:xfrm>
            <a:off x="719991" y="630342"/>
            <a:ext cx="242133" cy="243514"/>
            <a:chOff x="7718400" y="2030050"/>
            <a:chExt cx="1419300" cy="1427400"/>
          </a:xfrm>
        </p:grpSpPr>
        <p:sp>
          <p:nvSpPr>
            <p:cNvPr id="3024" name="Google Shape;3024;p8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81"/>
          <p:cNvGrpSpPr/>
          <p:nvPr/>
        </p:nvGrpSpPr>
        <p:grpSpPr>
          <a:xfrm>
            <a:off x="8181866" y="630342"/>
            <a:ext cx="242133" cy="243514"/>
            <a:chOff x="7718400" y="2030050"/>
            <a:chExt cx="1419300" cy="1427400"/>
          </a:xfrm>
        </p:grpSpPr>
        <p:sp>
          <p:nvSpPr>
            <p:cNvPr id="3030" name="Google Shape;3030;p8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5" name="Google Shape;3035;p81"/>
          <p:cNvSpPr txBox="1"/>
          <p:nvPr>
            <p:ph idx="4" type="subTitle"/>
          </p:nvPr>
        </p:nvSpPr>
        <p:spPr>
          <a:xfrm>
            <a:off x="644875" y="1439938"/>
            <a:ext cx="2183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Fira Sans"/>
                <a:ea typeface="Fira Sans"/>
                <a:cs typeface="Fira Sans"/>
                <a:sym typeface="Fira Sans"/>
              </a:rPr>
              <a:t>Βιομηχανική Ρύπανση</a:t>
            </a:r>
            <a:endParaRPr/>
          </a:p>
        </p:txBody>
      </p:sp>
      <p:sp>
        <p:nvSpPr>
          <p:cNvPr id="3036" name="Google Shape;3036;p81"/>
          <p:cNvSpPr txBox="1"/>
          <p:nvPr>
            <p:ph idx="6" type="subTitle"/>
          </p:nvPr>
        </p:nvSpPr>
        <p:spPr>
          <a:xfrm>
            <a:off x="6183013" y="1571188"/>
            <a:ext cx="2183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Fira Sans"/>
                <a:ea typeface="Fira Sans"/>
                <a:cs typeface="Fira Sans"/>
                <a:sym typeface="Fira Sans"/>
              </a:rPr>
              <a:t>Οικιακή Μόλυνση</a:t>
            </a:r>
            <a:endParaRPr/>
          </a:p>
        </p:txBody>
      </p:sp>
      <p:sp>
        <p:nvSpPr>
          <p:cNvPr id="3037" name="Google Shape;3037;p81"/>
          <p:cNvSpPr txBox="1"/>
          <p:nvPr>
            <p:ph type="title"/>
          </p:nvPr>
        </p:nvSpPr>
        <p:spPr>
          <a:xfrm>
            <a:off x="720000" y="4464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Fira Sans"/>
                <a:ea typeface="Fira Sans"/>
                <a:cs typeface="Fira Sans"/>
                <a:sym typeface="Fira Sans"/>
              </a:rPr>
              <a:t>Κύριες πηγές Μόλυνσης Υδάτων</a:t>
            </a:r>
            <a:endParaRPr sz="3900"/>
          </a:p>
        </p:txBody>
      </p:sp>
      <p:pic>
        <p:nvPicPr>
          <p:cNvPr id="3038" name="Google Shape;3038;p81"/>
          <p:cNvPicPr preferRelativeResize="0"/>
          <p:nvPr/>
        </p:nvPicPr>
        <p:blipFill rotWithShape="1">
          <a:blip r:embed="rId4">
            <a:alphaModFix/>
          </a:blip>
          <a:srcRect b="4239" l="27534" r="27534" t="28361"/>
          <a:stretch/>
        </p:blipFill>
        <p:spPr>
          <a:xfrm>
            <a:off x="6606025" y="2481500"/>
            <a:ext cx="1337400" cy="1337400"/>
          </a:xfrm>
          <a:prstGeom prst="roundRect">
            <a:avLst>
              <a:gd fmla="val 16667" name="adj"/>
            </a:avLst>
          </a:prstGeom>
          <a:noFill/>
          <a:ln cap="flat" cmpd="sng" w="28575">
            <a:solidFill>
              <a:schemeClr val="dk1"/>
            </a:solidFill>
            <a:prstDash val="solid"/>
            <a:round/>
            <a:headEnd len="sm" w="sm" type="none"/>
            <a:tailEnd len="sm" w="sm" type="none"/>
          </a:ln>
        </p:spPr>
      </p:pic>
      <p:sp>
        <p:nvSpPr>
          <p:cNvPr id="3039" name="Google Shape;3039;p81"/>
          <p:cNvSpPr/>
          <p:nvPr/>
        </p:nvSpPr>
        <p:spPr>
          <a:xfrm>
            <a:off x="3188700" y="1325325"/>
            <a:ext cx="2691600" cy="3498000"/>
          </a:xfrm>
          <a:prstGeom prst="roundRect">
            <a:avLst>
              <a:gd fmla="val 1205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1"/>
          <p:cNvSpPr txBox="1"/>
          <p:nvPr>
            <p:ph idx="5" type="subTitle"/>
          </p:nvPr>
        </p:nvSpPr>
        <p:spPr>
          <a:xfrm>
            <a:off x="3442925" y="1394150"/>
            <a:ext cx="21834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latin typeface="Fira Sans"/>
                <a:ea typeface="Fira Sans"/>
                <a:cs typeface="Fira Sans"/>
                <a:sym typeface="Fira Sans"/>
              </a:rPr>
              <a:t>Γεωργική Δραστηριότητα</a:t>
            </a:r>
            <a:endParaRPr/>
          </a:p>
          <a:p>
            <a:pPr indent="0" lvl="0" marL="0" rtl="0" algn="ctr">
              <a:spcBef>
                <a:spcPts val="0"/>
              </a:spcBef>
              <a:spcAft>
                <a:spcPts val="0"/>
              </a:spcAft>
              <a:buNone/>
            </a:pPr>
            <a:r>
              <a:t/>
            </a:r>
            <a:endParaRPr/>
          </a:p>
        </p:txBody>
      </p:sp>
      <p:pic>
        <p:nvPicPr>
          <p:cNvPr id="3041" name="Google Shape;3041;p81"/>
          <p:cNvPicPr preferRelativeResize="0"/>
          <p:nvPr/>
        </p:nvPicPr>
        <p:blipFill rotWithShape="1">
          <a:blip r:embed="rId5">
            <a:alphaModFix/>
          </a:blip>
          <a:srcRect b="0" l="11667" r="11674" t="0"/>
          <a:stretch/>
        </p:blipFill>
        <p:spPr>
          <a:xfrm>
            <a:off x="3904825" y="2481500"/>
            <a:ext cx="1337400" cy="1337400"/>
          </a:xfrm>
          <a:prstGeom prst="roundRect">
            <a:avLst>
              <a:gd fmla="val 16667" name="adj"/>
            </a:avLst>
          </a:prstGeom>
          <a:noFill/>
          <a:ln cap="flat" cmpd="sng" w="28575">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82"/>
          <p:cNvSpPr/>
          <p:nvPr/>
        </p:nvSpPr>
        <p:spPr>
          <a:xfrm flipH="1">
            <a:off x="306925" y="279600"/>
            <a:ext cx="4416000" cy="4584300"/>
          </a:xfrm>
          <a:prstGeom prst="roundRect">
            <a:avLst>
              <a:gd fmla="val 1222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047" name="Google Shape;3047;p82"/>
          <p:cNvSpPr txBox="1"/>
          <p:nvPr>
            <p:ph type="title"/>
          </p:nvPr>
        </p:nvSpPr>
        <p:spPr>
          <a:xfrm>
            <a:off x="676650" y="451150"/>
            <a:ext cx="3609900" cy="7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Fira Sans Black"/>
                <a:ea typeface="Fira Sans Black"/>
                <a:cs typeface="Fira Sans Black"/>
                <a:sym typeface="Fira Sans Black"/>
              </a:rPr>
              <a:t>ΒΙΟΜΗΧΑΝΙΚΗ ΡΥΠΑΝΣΗ </a:t>
            </a:r>
            <a:endParaRPr sz="2200">
              <a:latin typeface="Fira Sans Black"/>
              <a:ea typeface="Fira Sans Black"/>
              <a:cs typeface="Fira Sans Black"/>
              <a:sym typeface="Fira Sans Black"/>
            </a:endParaRPr>
          </a:p>
        </p:txBody>
      </p:sp>
      <p:sp>
        <p:nvSpPr>
          <p:cNvPr id="3048" name="Google Shape;3048;p82"/>
          <p:cNvSpPr txBox="1"/>
          <p:nvPr>
            <p:ph idx="1" type="subTitle"/>
          </p:nvPr>
        </p:nvSpPr>
        <p:spPr>
          <a:xfrm>
            <a:off x="463325" y="1318242"/>
            <a:ext cx="4284600" cy="232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500"/>
              </a:spcAft>
              <a:buClr>
                <a:schemeClr val="dk1"/>
              </a:buClr>
              <a:buSzPts val="1100"/>
              <a:buFont typeface="Arial"/>
              <a:buNone/>
            </a:pPr>
            <a:r>
              <a:rPr lang="en" sz="1900">
                <a:latin typeface="Fira Sans"/>
                <a:ea typeface="Fira Sans"/>
                <a:cs typeface="Fira Sans"/>
                <a:sym typeface="Fira Sans"/>
              </a:rPr>
              <a:t>Η βιομηχανική ρύπανση αποτελεί σημαντική πηγή μόλυνσης των υδάτων, επηρεάζοντας ποτάμια, λίμνες, υπόγεια ύδατα και ακτές.</a:t>
            </a:r>
            <a:endParaRPr sz="1900">
              <a:latin typeface="Fira Sans"/>
              <a:ea typeface="Fira Sans"/>
              <a:cs typeface="Fira Sans"/>
              <a:sym typeface="Fira Sans"/>
            </a:endParaRPr>
          </a:p>
        </p:txBody>
      </p:sp>
      <p:cxnSp>
        <p:nvCxnSpPr>
          <p:cNvPr id="3049" name="Google Shape;3049;p82"/>
          <p:cNvCxnSpPr/>
          <p:nvPr/>
        </p:nvCxnSpPr>
        <p:spPr>
          <a:xfrm>
            <a:off x="772630" y="4522593"/>
            <a:ext cx="3666000" cy="0"/>
          </a:xfrm>
          <a:prstGeom prst="straightConnector1">
            <a:avLst/>
          </a:prstGeom>
          <a:noFill/>
          <a:ln cap="flat" cmpd="sng" w="9525">
            <a:solidFill>
              <a:schemeClr val="dk1"/>
            </a:solidFill>
            <a:prstDash val="solid"/>
            <a:round/>
            <a:headEnd len="med" w="med" type="none"/>
            <a:tailEnd len="med" w="med" type="none"/>
          </a:ln>
        </p:spPr>
      </p:cxnSp>
      <p:pic>
        <p:nvPicPr>
          <p:cNvPr id="3050" name="Google Shape;3050;p82"/>
          <p:cNvPicPr preferRelativeResize="0"/>
          <p:nvPr/>
        </p:nvPicPr>
        <p:blipFill>
          <a:blip r:embed="rId3">
            <a:alphaModFix/>
          </a:blip>
          <a:stretch>
            <a:fillRect/>
          </a:stretch>
        </p:blipFill>
        <p:spPr>
          <a:xfrm>
            <a:off x="4572000" y="1318250"/>
            <a:ext cx="4361574" cy="3521974"/>
          </a:xfrm>
          <a:prstGeom prst="rect">
            <a:avLst/>
          </a:prstGeom>
          <a:no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83"/>
          <p:cNvSpPr/>
          <p:nvPr/>
        </p:nvSpPr>
        <p:spPr>
          <a:xfrm>
            <a:off x="310350" y="115575"/>
            <a:ext cx="8523300" cy="8796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Fira Sans"/>
              <a:ea typeface="Fira Sans"/>
              <a:cs typeface="Fira Sans"/>
              <a:sym typeface="Fira Sans"/>
            </a:endParaRPr>
          </a:p>
        </p:txBody>
      </p:sp>
      <p:sp>
        <p:nvSpPr>
          <p:cNvPr id="3056" name="Google Shape;3056;p83"/>
          <p:cNvSpPr/>
          <p:nvPr/>
        </p:nvSpPr>
        <p:spPr>
          <a:xfrm>
            <a:off x="310350" y="1313038"/>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257175" rotWithShape="0" algn="bl" dir="10020000" dist="9525">
              <a:schemeClr val="dk1">
                <a:alpha val="9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900">
              <a:latin typeface="Fira Sans"/>
              <a:ea typeface="Fira Sans"/>
              <a:cs typeface="Fira Sans"/>
              <a:sym typeface="Fira Sans"/>
            </a:endParaRPr>
          </a:p>
        </p:txBody>
      </p:sp>
      <p:sp>
        <p:nvSpPr>
          <p:cNvPr id="3057" name="Google Shape;3057;p83"/>
          <p:cNvSpPr txBox="1"/>
          <p:nvPr/>
        </p:nvSpPr>
        <p:spPr>
          <a:xfrm>
            <a:off x="574750" y="1675675"/>
            <a:ext cx="3518700" cy="28836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228600" lvl="0" marL="457200" rtl="0" algn="l">
              <a:lnSpc>
                <a:spcPct val="115000"/>
              </a:lnSpc>
              <a:spcBef>
                <a:spcPts val="1500"/>
              </a:spcBef>
              <a:spcAft>
                <a:spcPts val="0"/>
              </a:spcAft>
              <a:buClr>
                <a:srgbClr val="D1D5DB"/>
              </a:buClr>
              <a:buSzPts val="1200"/>
              <a:buFont typeface="Ubuntu"/>
              <a:buNone/>
            </a:pPr>
            <a:r>
              <a:t/>
            </a:r>
            <a:endParaRPr sz="1900">
              <a:solidFill>
                <a:schemeClr val="dk1"/>
              </a:solidFill>
              <a:latin typeface="Fira Sans"/>
              <a:ea typeface="Fira Sans"/>
              <a:cs typeface="Fira Sans"/>
              <a:sym typeface="Fira Sans"/>
            </a:endParaRPr>
          </a:p>
        </p:txBody>
      </p:sp>
      <p:sp>
        <p:nvSpPr>
          <p:cNvPr id="3058" name="Google Shape;3058;p83"/>
          <p:cNvSpPr/>
          <p:nvPr/>
        </p:nvSpPr>
        <p:spPr>
          <a:xfrm>
            <a:off x="4166625" y="2583411"/>
            <a:ext cx="957300" cy="957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9" name="Google Shape;3059;p83"/>
          <p:cNvGrpSpPr/>
          <p:nvPr/>
        </p:nvGrpSpPr>
        <p:grpSpPr>
          <a:xfrm>
            <a:off x="4361931" y="2855506"/>
            <a:ext cx="420139" cy="413211"/>
            <a:chOff x="10521802" y="1576498"/>
            <a:chExt cx="608192" cy="598164"/>
          </a:xfrm>
        </p:grpSpPr>
        <p:sp>
          <p:nvSpPr>
            <p:cNvPr id="3060" name="Google Shape;3060;p83"/>
            <p:cNvSpPr/>
            <p:nvPr/>
          </p:nvSpPr>
          <p:spPr>
            <a:xfrm>
              <a:off x="10822069" y="1909177"/>
              <a:ext cx="187540" cy="256344"/>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3"/>
            <p:cNvSpPr/>
            <p:nvPr/>
          </p:nvSpPr>
          <p:spPr>
            <a:xfrm>
              <a:off x="10822238" y="1909177"/>
              <a:ext cx="170699" cy="256344"/>
            </a:xfrm>
            <a:custGeom>
              <a:rect b="b" l="l" r="r" t="t"/>
              <a:pathLst>
                <a:path extrusionOk="0" h="6058" w="4034">
                  <a:moveTo>
                    <a:pt x="451" y="0"/>
                  </a:moveTo>
                  <a:cubicBezTo>
                    <a:pt x="397" y="0"/>
                    <a:pt x="346" y="45"/>
                    <a:pt x="356" y="109"/>
                  </a:cubicBezTo>
                  <a:cubicBezTo>
                    <a:pt x="577" y="1691"/>
                    <a:pt x="0" y="3625"/>
                    <a:pt x="581" y="4940"/>
                  </a:cubicBezTo>
                  <a:cubicBezTo>
                    <a:pt x="895" y="5640"/>
                    <a:pt x="1584" y="6057"/>
                    <a:pt x="2305" y="6057"/>
                  </a:cubicBezTo>
                  <a:cubicBezTo>
                    <a:pt x="2559" y="6057"/>
                    <a:pt x="2816" y="6006"/>
                    <a:pt x="3063" y="5897"/>
                  </a:cubicBezTo>
                  <a:lnTo>
                    <a:pt x="3074" y="5893"/>
                  </a:lnTo>
                  <a:cubicBezTo>
                    <a:pt x="3513" y="5693"/>
                    <a:pt x="3858" y="5327"/>
                    <a:pt x="4034" y="4874"/>
                  </a:cubicBezTo>
                  <a:lnTo>
                    <a:pt x="4034" y="4874"/>
                  </a:lnTo>
                  <a:cubicBezTo>
                    <a:pt x="3956" y="4926"/>
                    <a:pt x="3879" y="4969"/>
                    <a:pt x="3795" y="5007"/>
                  </a:cubicBezTo>
                  <a:lnTo>
                    <a:pt x="3784" y="5014"/>
                  </a:lnTo>
                  <a:cubicBezTo>
                    <a:pt x="3538" y="5122"/>
                    <a:pt x="3280" y="5173"/>
                    <a:pt x="3027" y="5173"/>
                  </a:cubicBezTo>
                  <a:cubicBezTo>
                    <a:pt x="2305" y="5173"/>
                    <a:pt x="1616" y="4758"/>
                    <a:pt x="1301" y="4058"/>
                  </a:cubicBezTo>
                  <a:cubicBezTo>
                    <a:pt x="883" y="3112"/>
                    <a:pt x="1062" y="1849"/>
                    <a:pt x="1115" y="626"/>
                  </a:cubicBezTo>
                  <a:cubicBezTo>
                    <a:pt x="904" y="443"/>
                    <a:pt x="707" y="242"/>
                    <a:pt x="524" y="35"/>
                  </a:cubicBezTo>
                  <a:cubicBezTo>
                    <a:pt x="504" y="11"/>
                    <a:pt x="477" y="0"/>
                    <a:pt x="451"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3"/>
            <p:cNvSpPr/>
            <p:nvPr/>
          </p:nvSpPr>
          <p:spPr>
            <a:xfrm>
              <a:off x="10808189" y="1587457"/>
              <a:ext cx="321806" cy="309957"/>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3"/>
            <p:cNvSpPr/>
            <p:nvPr/>
          </p:nvSpPr>
          <p:spPr>
            <a:xfrm>
              <a:off x="10808189" y="1587457"/>
              <a:ext cx="310507" cy="309957"/>
            </a:xfrm>
            <a:custGeom>
              <a:rect b="b" l="l" r="r" t="t"/>
              <a:pathLst>
                <a:path extrusionOk="0" h="7325" w="7338">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052" y="6063"/>
                    <a:pt x="7330" y="5402"/>
                    <a:pt x="7337" y="4716"/>
                  </a:cubicBezTo>
                  <a:lnTo>
                    <a:pt x="7337" y="4716"/>
                  </a:lnTo>
                  <a:cubicBezTo>
                    <a:pt x="7260" y="4821"/>
                    <a:pt x="7175" y="4920"/>
                    <a:pt x="7084" y="5011"/>
                  </a:cubicBezTo>
                  <a:lnTo>
                    <a:pt x="7073" y="5025"/>
                  </a:lnTo>
                  <a:cubicBezTo>
                    <a:pt x="6560" y="5534"/>
                    <a:pt x="5880" y="5787"/>
                    <a:pt x="5201" y="5787"/>
                  </a:cubicBezTo>
                  <a:cubicBezTo>
                    <a:pt x="4504" y="5787"/>
                    <a:pt x="3806" y="5521"/>
                    <a:pt x="3286" y="4990"/>
                  </a:cubicBezTo>
                  <a:cubicBezTo>
                    <a:pt x="2263" y="3946"/>
                    <a:pt x="1866" y="2166"/>
                    <a:pt x="1324" y="510"/>
                  </a:cubicBezTo>
                  <a:cubicBezTo>
                    <a:pt x="951" y="370"/>
                    <a:pt x="589" y="208"/>
                    <a:pt x="241" y="18"/>
                  </a:cubicBezTo>
                  <a:cubicBezTo>
                    <a:pt x="219" y="6"/>
                    <a:pt x="196" y="0"/>
                    <a:pt x="175"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3"/>
            <p:cNvSpPr/>
            <p:nvPr/>
          </p:nvSpPr>
          <p:spPr>
            <a:xfrm>
              <a:off x="10529081" y="1670945"/>
              <a:ext cx="216568" cy="359085"/>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3"/>
            <p:cNvSpPr/>
            <p:nvPr/>
          </p:nvSpPr>
          <p:spPr>
            <a:xfrm>
              <a:off x="10529081" y="1670945"/>
              <a:ext cx="185170" cy="359085"/>
            </a:xfrm>
            <a:custGeom>
              <a:rect b="b" l="l" r="r" t="t"/>
              <a:pathLst>
                <a:path extrusionOk="0" h="8486" w="4376">
                  <a:moveTo>
                    <a:pt x="2207" y="0"/>
                  </a:moveTo>
                  <a:cubicBezTo>
                    <a:pt x="2152" y="0"/>
                    <a:pt x="2098" y="34"/>
                    <a:pt x="2083" y="98"/>
                  </a:cubicBezTo>
                  <a:cubicBezTo>
                    <a:pt x="1619" y="2149"/>
                    <a:pt x="1" y="4255"/>
                    <a:pt x="99" y="6143"/>
                  </a:cubicBezTo>
                  <a:cubicBezTo>
                    <a:pt x="171" y="7451"/>
                    <a:pt x="1275" y="8486"/>
                    <a:pt x="2566" y="8486"/>
                  </a:cubicBezTo>
                  <a:cubicBezTo>
                    <a:pt x="2612" y="8486"/>
                    <a:pt x="2659" y="8484"/>
                    <a:pt x="2705" y="8482"/>
                  </a:cubicBezTo>
                  <a:lnTo>
                    <a:pt x="2719" y="8482"/>
                  </a:lnTo>
                  <a:cubicBezTo>
                    <a:pt x="3356" y="8439"/>
                    <a:pt x="3950" y="8151"/>
                    <a:pt x="4375" y="7680"/>
                  </a:cubicBezTo>
                  <a:lnTo>
                    <a:pt x="4375" y="7680"/>
                  </a:lnTo>
                  <a:cubicBezTo>
                    <a:pt x="4259" y="7705"/>
                    <a:pt x="4140" y="7722"/>
                    <a:pt x="4020" y="7729"/>
                  </a:cubicBezTo>
                  <a:lnTo>
                    <a:pt x="4006" y="7729"/>
                  </a:lnTo>
                  <a:cubicBezTo>
                    <a:pt x="3958" y="7732"/>
                    <a:pt x="3910" y="7733"/>
                    <a:pt x="3862" y="7733"/>
                  </a:cubicBezTo>
                  <a:cubicBezTo>
                    <a:pt x="2569" y="7733"/>
                    <a:pt x="1468" y="6696"/>
                    <a:pt x="1401" y="5394"/>
                  </a:cubicBezTo>
                  <a:cubicBezTo>
                    <a:pt x="1327" y="4040"/>
                    <a:pt x="2139" y="2567"/>
                    <a:pt x="2779" y="1087"/>
                  </a:cubicBezTo>
                  <a:cubicBezTo>
                    <a:pt x="2607" y="763"/>
                    <a:pt x="2455" y="429"/>
                    <a:pt x="2325" y="84"/>
                  </a:cubicBezTo>
                  <a:cubicBezTo>
                    <a:pt x="2305" y="28"/>
                    <a:pt x="2256" y="0"/>
                    <a:pt x="2207"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6" name="Google Shape;3066;p83"/>
            <p:cNvGrpSpPr/>
            <p:nvPr/>
          </p:nvGrpSpPr>
          <p:grpSpPr>
            <a:xfrm>
              <a:off x="10521802" y="1576498"/>
              <a:ext cx="607135" cy="598164"/>
              <a:chOff x="10521802" y="1576498"/>
              <a:chExt cx="607135" cy="598164"/>
            </a:xfrm>
          </p:grpSpPr>
          <p:sp>
            <p:nvSpPr>
              <p:cNvPr id="3067" name="Google Shape;3067;p83"/>
              <p:cNvSpPr/>
              <p:nvPr/>
            </p:nvSpPr>
            <p:spPr>
              <a:xfrm>
                <a:off x="10793167" y="1576498"/>
                <a:ext cx="335770" cy="331496"/>
              </a:xfrm>
              <a:custGeom>
                <a:rect b="b" l="l" r="r" t="t"/>
                <a:pathLst>
                  <a:path extrusionOk="0" h="7834" w="7935">
                    <a:moveTo>
                      <a:pt x="442" y="1"/>
                    </a:moveTo>
                    <a:cubicBezTo>
                      <a:pt x="198" y="1"/>
                      <a:pt x="0" y="269"/>
                      <a:pt x="135" y="516"/>
                    </a:cubicBezTo>
                    <a:cubicBezTo>
                      <a:pt x="578" y="1328"/>
                      <a:pt x="884" y="2306"/>
                      <a:pt x="1173" y="3252"/>
                    </a:cubicBezTo>
                    <a:cubicBezTo>
                      <a:pt x="1602" y="4634"/>
                      <a:pt x="2045" y="6065"/>
                      <a:pt x="2938" y="6972"/>
                    </a:cubicBezTo>
                    <a:cubicBezTo>
                      <a:pt x="3483" y="7524"/>
                      <a:pt x="4228" y="7834"/>
                      <a:pt x="5006" y="7834"/>
                    </a:cubicBezTo>
                    <a:lnTo>
                      <a:pt x="5020" y="7834"/>
                    </a:lnTo>
                    <a:cubicBezTo>
                      <a:pt x="5028" y="7834"/>
                      <a:pt x="5037" y="7834"/>
                      <a:pt x="5046" y="7834"/>
                    </a:cubicBezTo>
                    <a:cubicBezTo>
                      <a:pt x="5807" y="7834"/>
                      <a:pt x="6534" y="7532"/>
                      <a:pt x="7073" y="6997"/>
                    </a:cubicBezTo>
                    <a:lnTo>
                      <a:pt x="7080" y="6990"/>
                    </a:lnTo>
                    <a:lnTo>
                      <a:pt x="7087" y="6983"/>
                    </a:lnTo>
                    <a:cubicBezTo>
                      <a:pt x="7632" y="6434"/>
                      <a:pt x="7935" y="5689"/>
                      <a:pt x="7928" y="4915"/>
                    </a:cubicBezTo>
                    <a:cubicBezTo>
                      <a:pt x="7928" y="4138"/>
                      <a:pt x="7615" y="3392"/>
                      <a:pt x="7063" y="2847"/>
                    </a:cubicBezTo>
                    <a:cubicBezTo>
                      <a:pt x="6152" y="1954"/>
                      <a:pt x="4724" y="1511"/>
                      <a:pt x="3342" y="1086"/>
                    </a:cubicBezTo>
                    <a:cubicBezTo>
                      <a:pt x="3008" y="980"/>
                      <a:pt x="2667" y="875"/>
                      <a:pt x="2333" y="762"/>
                    </a:cubicBezTo>
                    <a:cubicBezTo>
                      <a:pt x="2314" y="758"/>
                      <a:pt x="2296" y="755"/>
                      <a:pt x="2278" y="755"/>
                    </a:cubicBezTo>
                    <a:cubicBezTo>
                      <a:pt x="2067" y="755"/>
                      <a:pt x="1982" y="1065"/>
                      <a:pt x="2203" y="1160"/>
                    </a:cubicBezTo>
                    <a:cubicBezTo>
                      <a:pt x="2537" y="1272"/>
                      <a:pt x="2885" y="1378"/>
                      <a:pt x="3219" y="1483"/>
                    </a:cubicBezTo>
                    <a:cubicBezTo>
                      <a:pt x="4615" y="1916"/>
                      <a:pt x="5934" y="2323"/>
                      <a:pt x="6767" y="3146"/>
                    </a:cubicBezTo>
                    <a:cubicBezTo>
                      <a:pt x="7745" y="4120"/>
                      <a:pt x="7755" y="5699"/>
                      <a:pt x="6792" y="6687"/>
                    </a:cubicBezTo>
                    <a:lnTo>
                      <a:pt x="6785" y="6694"/>
                    </a:lnTo>
                    <a:lnTo>
                      <a:pt x="6781" y="6698"/>
                    </a:lnTo>
                    <a:cubicBezTo>
                      <a:pt x="6317" y="7159"/>
                      <a:pt x="5689" y="7415"/>
                      <a:pt x="5037" y="7415"/>
                    </a:cubicBezTo>
                    <a:cubicBezTo>
                      <a:pt x="5032" y="7415"/>
                      <a:pt x="5028" y="7415"/>
                      <a:pt x="5023" y="7415"/>
                    </a:cubicBezTo>
                    <a:lnTo>
                      <a:pt x="5009" y="7415"/>
                    </a:lnTo>
                    <a:cubicBezTo>
                      <a:pt x="4341" y="7415"/>
                      <a:pt x="3704" y="7152"/>
                      <a:pt x="3237" y="6677"/>
                    </a:cubicBezTo>
                    <a:cubicBezTo>
                      <a:pt x="2414" y="5840"/>
                      <a:pt x="2006" y="4521"/>
                      <a:pt x="1574" y="3125"/>
                    </a:cubicBezTo>
                    <a:cubicBezTo>
                      <a:pt x="1299" y="2236"/>
                      <a:pt x="1014" y="1318"/>
                      <a:pt x="610" y="520"/>
                    </a:cubicBezTo>
                    <a:lnTo>
                      <a:pt x="610" y="520"/>
                    </a:lnTo>
                    <a:cubicBezTo>
                      <a:pt x="835" y="632"/>
                      <a:pt x="1081" y="741"/>
                      <a:pt x="1356" y="854"/>
                    </a:cubicBezTo>
                    <a:cubicBezTo>
                      <a:pt x="1383" y="864"/>
                      <a:pt x="1410" y="869"/>
                      <a:pt x="1435" y="869"/>
                    </a:cubicBezTo>
                    <a:cubicBezTo>
                      <a:pt x="1638" y="869"/>
                      <a:pt x="1736" y="557"/>
                      <a:pt x="1510" y="463"/>
                    </a:cubicBezTo>
                    <a:cubicBezTo>
                      <a:pt x="1201" y="344"/>
                      <a:pt x="898" y="203"/>
                      <a:pt x="610" y="45"/>
                    </a:cubicBezTo>
                    <a:cubicBezTo>
                      <a:pt x="554" y="15"/>
                      <a:pt x="49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3"/>
              <p:cNvSpPr/>
              <p:nvPr/>
            </p:nvSpPr>
            <p:spPr>
              <a:xfrm>
                <a:off x="10521802" y="1661381"/>
                <a:ext cx="233198" cy="377577"/>
              </a:xfrm>
              <a:custGeom>
                <a:rect b="b" l="l" r="r" t="t"/>
                <a:pathLst>
                  <a:path extrusionOk="0" h="8923" w="5511">
                    <a:moveTo>
                      <a:pt x="2377" y="0"/>
                    </a:moveTo>
                    <a:cubicBezTo>
                      <a:pt x="2232" y="0"/>
                      <a:pt x="2086" y="90"/>
                      <a:pt x="2047" y="265"/>
                    </a:cubicBezTo>
                    <a:cubicBezTo>
                      <a:pt x="1861" y="1084"/>
                      <a:pt x="1478" y="1935"/>
                      <a:pt x="1108" y="2758"/>
                    </a:cubicBezTo>
                    <a:cubicBezTo>
                      <a:pt x="563" y="3964"/>
                      <a:pt x="1" y="5212"/>
                      <a:pt x="64" y="6380"/>
                    </a:cubicBezTo>
                    <a:cubicBezTo>
                      <a:pt x="152" y="7800"/>
                      <a:pt x="1319" y="8908"/>
                      <a:pt x="2744" y="8922"/>
                    </a:cubicBezTo>
                    <a:cubicBezTo>
                      <a:pt x="2793" y="8922"/>
                      <a:pt x="2845" y="8919"/>
                      <a:pt x="2898" y="8915"/>
                    </a:cubicBezTo>
                    <a:lnTo>
                      <a:pt x="2916" y="8915"/>
                    </a:lnTo>
                    <a:cubicBezTo>
                      <a:pt x="4393" y="8810"/>
                      <a:pt x="5511" y="7530"/>
                      <a:pt x="5416" y="6049"/>
                    </a:cubicBezTo>
                    <a:cubicBezTo>
                      <a:pt x="5335" y="4889"/>
                      <a:pt x="4621" y="3718"/>
                      <a:pt x="3932" y="2589"/>
                    </a:cubicBezTo>
                    <a:cubicBezTo>
                      <a:pt x="3788" y="2350"/>
                      <a:pt x="3637" y="2100"/>
                      <a:pt x="3493" y="1858"/>
                    </a:cubicBezTo>
                    <a:cubicBezTo>
                      <a:pt x="3448" y="1782"/>
                      <a:pt x="3383" y="1750"/>
                      <a:pt x="3318" y="1750"/>
                    </a:cubicBezTo>
                    <a:cubicBezTo>
                      <a:pt x="3174" y="1750"/>
                      <a:pt x="3034" y="1902"/>
                      <a:pt x="3130" y="2069"/>
                    </a:cubicBezTo>
                    <a:cubicBezTo>
                      <a:pt x="3278" y="2315"/>
                      <a:pt x="3429" y="2564"/>
                      <a:pt x="3577" y="2807"/>
                    </a:cubicBezTo>
                    <a:cubicBezTo>
                      <a:pt x="4270" y="3943"/>
                      <a:pt x="4924" y="5019"/>
                      <a:pt x="4998" y="6084"/>
                    </a:cubicBezTo>
                    <a:cubicBezTo>
                      <a:pt x="5075" y="7333"/>
                      <a:pt x="4136" y="8409"/>
                      <a:pt x="2888" y="8500"/>
                    </a:cubicBezTo>
                    <a:lnTo>
                      <a:pt x="2874" y="8500"/>
                    </a:lnTo>
                    <a:cubicBezTo>
                      <a:pt x="2834" y="8502"/>
                      <a:pt x="2795" y="8503"/>
                      <a:pt x="2756" y="8503"/>
                    </a:cubicBezTo>
                    <a:cubicBezTo>
                      <a:pt x="1559" y="8503"/>
                      <a:pt x="554" y="7571"/>
                      <a:pt x="482" y="6362"/>
                    </a:cubicBezTo>
                    <a:cubicBezTo>
                      <a:pt x="423" y="5297"/>
                      <a:pt x="940" y="4147"/>
                      <a:pt x="1488" y="2934"/>
                    </a:cubicBezTo>
                    <a:cubicBezTo>
                      <a:pt x="1829" y="2174"/>
                      <a:pt x="2184" y="1390"/>
                      <a:pt x="2392" y="613"/>
                    </a:cubicBezTo>
                    <a:cubicBezTo>
                      <a:pt x="2469" y="803"/>
                      <a:pt x="2557" y="996"/>
                      <a:pt x="2659" y="1204"/>
                    </a:cubicBezTo>
                    <a:cubicBezTo>
                      <a:pt x="2701" y="1285"/>
                      <a:pt x="2770" y="1319"/>
                      <a:pt x="2839" y="1319"/>
                    </a:cubicBezTo>
                    <a:cubicBezTo>
                      <a:pt x="2978" y="1319"/>
                      <a:pt x="3118" y="1181"/>
                      <a:pt x="3035" y="1014"/>
                    </a:cubicBezTo>
                    <a:cubicBezTo>
                      <a:pt x="2905" y="757"/>
                      <a:pt x="2789" y="493"/>
                      <a:pt x="2691" y="223"/>
                    </a:cubicBezTo>
                    <a:cubicBezTo>
                      <a:pt x="2638" y="73"/>
                      <a:pt x="2507" y="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3"/>
              <p:cNvSpPr/>
              <p:nvPr/>
            </p:nvSpPr>
            <p:spPr>
              <a:xfrm>
                <a:off x="10822957" y="1899276"/>
                <a:ext cx="197823" cy="275386"/>
              </a:xfrm>
              <a:custGeom>
                <a:rect b="b" l="l" r="r" t="t"/>
                <a:pathLst>
                  <a:path extrusionOk="0" h="6508" w="4675">
                    <a:moveTo>
                      <a:pt x="401" y="1"/>
                    </a:moveTo>
                    <a:cubicBezTo>
                      <a:pt x="230" y="1"/>
                      <a:pt x="66" y="146"/>
                      <a:pt x="92" y="350"/>
                    </a:cubicBezTo>
                    <a:cubicBezTo>
                      <a:pt x="187" y="983"/>
                      <a:pt x="149" y="1693"/>
                      <a:pt x="110" y="2379"/>
                    </a:cubicBezTo>
                    <a:cubicBezTo>
                      <a:pt x="57" y="3395"/>
                      <a:pt x="1" y="4443"/>
                      <a:pt x="374" y="5269"/>
                    </a:cubicBezTo>
                    <a:cubicBezTo>
                      <a:pt x="606" y="5779"/>
                      <a:pt x="1031" y="6177"/>
                      <a:pt x="1555" y="6370"/>
                    </a:cubicBezTo>
                    <a:cubicBezTo>
                      <a:pt x="1794" y="6461"/>
                      <a:pt x="2048" y="6507"/>
                      <a:pt x="2304" y="6507"/>
                    </a:cubicBezTo>
                    <a:cubicBezTo>
                      <a:pt x="2600" y="6507"/>
                      <a:pt x="2891" y="6444"/>
                      <a:pt x="3162" y="6317"/>
                    </a:cubicBezTo>
                    <a:lnTo>
                      <a:pt x="3169" y="6317"/>
                    </a:lnTo>
                    <a:lnTo>
                      <a:pt x="3173" y="6314"/>
                    </a:lnTo>
                    <a:cubicBezTo>
                      <a:pt x="4221" y="5814"/>
                      <a:pt x="4674" y="4566"/>
                      <a:pt x="4186" y="3515"/>
                    </a:cubicBezTo>
                    <a:cubicBezTo>
                      <a:pt x="3799" y="2695"/>
                      <a:pt x="2962" y="2055"/>
                      <a:pt x="2157" y="1436"/>
                    </a:cubicBezTo>
                    <a:lnTo>
                      <a:pt x="2037" y="1345"/>
                    </a:lnTo>
                    <a:cubicBezTo>
                      <a:pt x="1992" y="1309"/>
                      <a:pt x="1946" y="1293"/>
                      <a:pt x="1902" y="1293"/>
                    </a:cubicBezTo>
                    <a:cubicBezTo>
                      <a:pt x="1726" y="1293"/>
                      <a:pt x="1591" y="1544"/>
                      <a:pt x="1780" y="1679"/>
                    </a:cubicBezTo>
                    <a:lnTo>
                      <a:pt x="1900" y="1771"/>
                    </a:lnTo>
                    <a:cubicBezTo>
                      <a:pt x="2705" y="2386"/>
                      <a:pt x="3465" y="2966"/>
                      <a:pt x="3806" y="3694"/>
                    </a:cubicBezTo>
                    <a:cubicBezTo>
                      <a:pt x="4196" y="4538"/>
                      <a:pt x="3834" y="5537"/>
                      <a:pt x="2993" y="5934"/>
                    </a:cubicBezTo>
                    <a:lnTo>
                      <a:pt x="2990" y="5938"/>
                    </a:lnTo>
                    <a:lnTo>
                      <a:pt x="2986" y="5938"/>
                    </a:lnTo>
                    <a:cubicBezTo>
                      <a:pt x="2762" y="6038"/>
                      <a:pt x="2528" y="6086"/>
                      <a:pt x="2297" y="6086"/>
                    </a:cubicBezTo>
                    <a:cubicBezTo>
                      <a:pt x="1655" y="6086"/>
                      <a:pt x="1041" y="5718"/>
                      <a:pt x="753" y="5097"/>
                    </a:cubicBezTo>
                    <a:cubicBezTo>
                      <a:pt x="423" y="4366"/>
                      <a:pt x="476" y="3413"/>
                      <a:pt x="528" y="2400"/>
                    </a:cubicBezTo>
                    <a:cubicBezTo>
                      <a:pt x="560" y="1813"/>
                      <a:pt x="592" y="1208"/>
                      <a:pt x="546" y="631"/>
                    </a:cubicBezTo>
                    <a:lnTo>
                      <a:pt x="546" y="631"/>
                    </a:lnTo>
                    <a:cubicBezTo>
                      <a:pt x="680" y="768"/>
                      <a:pt x="834" y="909"/>
                      <a:pt x="1003" y="1057"/>
                    </a:cubicBezTo>
                    <a:cubicBezTo>
                      <a:pt x="1049" y="1097"/>
                      <a:pt x="1097" y="1114"/>
                      <a:pt x="1143" y="1114"/>
                    </a:cubicBezTo>
                    <a:cubicBezTo>
                      <a:pt x="1313" y="1114"/>
                      <a:pt x="1449" y="881"/>
                      <a:pt x="1277" y="737"/>
                    </a:cubicBezTo>
                    <a:cubicBezTo>
                      <a:pt x="1045" y="543"/>
                      <a:pt x="827" y="332"/>
                      <a:pt x="627" y="104"/>
                    </a:cubicBezTo>
                    <a:cubicBezTo>
                      <a:pt x="562" y="32"/>
                      <a:pt x="481"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070" name="Google Shape;3070;p83"/>
          <p:cNvCxnSpPr/>
          <p:nvPr/>
        </p:nvCxnSpPr>
        <p:spPr>
          <a:xfrm flipH="1" rot="10800000">
            <a:off x="4274400" y="1998811"/>
            <a:ext cx="922800" cy="6252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3071" name="Google Shape;3071;p83"/>
          <p:cNvCxnSpPr/>
          <p:nvPr/>
        </p:nvCxnSpPr>
        <p:spPr>
          <a:xfrm flipH="1">
            <a:off x="4093625" y="3500236"/>
            <a:ext cx="669600" cy="322200"/>
          </a:xfrm>
          <a:prstGeom prst="bentConnector3">
            <a:avLst>
              <a:gd fmla="val 50000" name="adj1"/>
            </a:avLst>
          </a:prstGeom>
          <a:noFill/>
          <a:ln cap="flat" cmpd="sng" w="9525">
            <a:solidFill>
              <a:schemeClr val="dk1"/>
            </a:solidFill>
            <a:prstDash val="solid"/>
            <a:round/>
            <a:headEnd len="med" w="med" type="none"/>
            <a:tailEnd len="med" w="med" type="triangle"/>
          </a:ln>
        </p:spPr>
      </p:cxnSp>
      <p:grpSp>
        <p:nvGrpSpPr>
          <p:cNvPr id="3072" name="Google Shape;3072;p83"/>
          <p:cNvGrpSpPr/>
          <p:nvPr/>
        </p:nvGrpSpPr>
        <p:grpSpPr>
          <a:xfrm>
            <a:off x="574770" y="520041"/>
            <a:ext cx="7573039" cy="225421"/>
            <a:chOff x="719991" y="630342"/>
            <a:chExt cx="7704008" cy="243514"/>
          </a:xfrm>
        </p:grpSpPr>
        <p:grpSp>
          <p:nvGrpSpPr>
            <p:cNvPr id="3073" name="Google Shape;3073;p83"/>
            <p:cNvGrpSpPr/>
            <p:nvPr/>
          </p:nvGrpSpPr>
          <p:grpSpPr>
            <a:xfrm>
              <a:off x="719991" y="630342"/>
              <a:ext cx="242133" cy="243514"/>
              <a:chOff x="7718400" y="2030050"/>
              <a:chExt cx="1419300" cy="1427400"/>
            </a:xfrm>
          </p:grpSpPr>
          <p:sp>
            <p:nvSpPr>
              <p:cNvPr id="3074" name="Google Shape;3074;p8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83"/>
            <p:cNvGrpSpPr/>
            <p:nvPr/>
          </p:nvGrpSpPr>
          <p:grpSpPr>
            <a:xfrm>
              <a:off x="8181866" y="630342"/>
              <a:ext cx="242133" cy="243514"/>
              <a:chOff x="7718400" y="2030050"/>
              <a:chExt cx="1419300" cy="1427400"/>
            </a:xfrm>
          </p:grpSpPr>
          <p:sp>
            <p:nvSpPr>
              <p:cNvPr id="3080" name="Google Shape;3080;p8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5" name="Google Shape;3085;p83"/>
          <p:cNvSpPr txBox="1"/>
          <p:nvPr/>
        </p:nvSpPr>
        <p:spPr>
          <a:xfrm>
            <a:off x="6263400" y="2727625"/>
            <a:ext cx="4203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086" name="Google Shape;3086;p83"/>
          <p:cNvSpPr txBox="1"/>
          <p:nvPr/>
        </p:nvSpPr>
        <p:spPr>
          <a:xfrm>
            <a:off x="1205213" y="115575"/>
            <a:ext cx="6446400" cy="879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500"/>
              </a:spcAft>
              <a:buNone/>
            </a:pPr>
            <a:r>
              <a:rPr b="1" lang="en" sz="2100">
                <a:latin typeface="Fira Sans"/>
                <a:ea typeface="Fira Sans"/>
                <a:cs typeface="Fira Sans"/>
                <a:sym typeface="Fira Sans"/>
              </a:rPr>
              <a:t>Παραθέτονται μερικά στοιχεία που εξηγούν περισσότερο τη βιομηχανική ρύπανση των υδάτων:</a:t>
            </a:r>
            <a:endParaRPr b="1" sz="2100">
              <a:latin typeface="Fira Sans"/>
              <a:ea typeface="Fira Sans"/>
              <a:cs typeface="Fira Sans"/>
              <a:sym typeface="Fira Sans"/>
            </a:endParaRPr>
          </a:p>
        </p:txBody>
      </p:sp>
      <p:sp>
        <p:nvSpPr>
          <p:cNvPr id="3087" name="Google Shape;3087;p83"/>
          <p:cNvSpPr txBox="1"/>
          <p:nvPr/>
        </p:nvSpPr>
        <p:spPr>
          <a:xfrm>
            <a:off x="5197200" y="1587100"/>
            <a:ext cx="3260400" cy="29499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lnSpc>
                <a:spcPct val="115000"/>
              </a:lnSpc>
              <a:spcBef>
                <a:spcPts val="1500"/>
              </a:spcBef>
              <a:spcAft>
                <a:spcPts val="1500"/>
              </a:spcAft>
              <a:buClr>
                <a:schemeClr val="dk1"/>
              </a:buClr>
              <a:buSzPts val="1100"/>
              <a:buFont typeface="Arial"/>
              <a:buNone/>
            </a:pPr>
            <a:r>
              <a:t/>
            </a:r>
            <a:endParaRPr sz="1900">
              <a:latin typeface="Fira Sans"/>
              <a:ea typeface="Fira Sans"/>
              <a:cs typeface="Fira Sans"/>
              <a:sym typeface="Fira Sans"/>
            </a:endParaRPr>
          </a:p>
        </p:txBody>
      </p:sp>
      <p:sp>
        <p:nvSpPr>
          <p:cNvPr id="3088" name="Google Shape;3088;p83"/>
          <p:cNvSpPr txBox="1"/>
          <p:nvPr/>
        </p:nvSpPr>
        <p:spPr>
          <a:xfrm>
            <a:off x="574650" y="1587100"/>
            <a:ext cx="3518700" cy="2949900"/>
          </a:xfrm>
          <a:prstGeom prst="rect">
            <a:avLst/>
          </a:prstGeom>
          <a:noFill/>
          <a:ln>
            <a:noFill/>
          </a:ln>
        </p:spPr>
        <p:txBody>
          <a:bodyPr anchorCtr="0" anchor="ctr" bIns="91425" lIns="91425" spcFirstLastPara="1" rIns="91425" wrap="square" tIns="91425">
            <a:noAutofit/>
          </a:bodyPr>
          <a:lstStyle/>
          <a:p>
            <a:pPr indent="-228600" lvl="0" marL="457200" rtl="0" algn="l">
              <a:lnSpc>
                <a:spcPct val="115000"/>
              </a:lnSpc>
              <a:spcBef>
                <a:spcPts val="1500"/>
              </a:spcBef>
              <a:spcAft>
                <a:spcPts val="0"/>
              </a:spcAft>
              <a:buClr>
                <a:srgbClr val="D1D5DB"/>
              </a:buClr>
              <a:buSzPts val="800"/>
              <a:buFont typeface="Ubuntu"/>
              <a:buNone/>
            </a:pPr>
            <a:r>
              <a:rPr lang="en" sz="1500">
                <a:solidFill>
                  <a:schemeClr val="dk1"/>
                </a:solidFill>
                <a:latin typeface="Fira Sans"/>
                <a:ea typeface="Fira Sans"/>
                <a:cs typeface="Fira Sans"/>
                <a:sym typeface="Fira Sans"/>
              </a:rPr>
              <a:t>Εκπομπές Τοξικών Ουσιών:</a:t>
            </a:r>
            <a:endParaRPr sz="15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None/>
            </a:pPr>
            <a:r>
              <a:rPr lang="en" sz="1500">
                <a:solidFill>
                  <a:schemeClr val="dk1"/>
                </a:solidFill>
                <a:latin typeface="Fira Sans"/>
                <a:ea typeface="Fira Sans"/>
                <a:cs typeface="Fira Sans"/>
                <a:sym typeface="Fira Sans"/>
              </a:rPr>
              <a:t>Πολλές βιομηχανίες απελευθερώνουν τοξικές ουσίες, όπως βαρέα μέταλλα, χημικά και ενώσεις που περιέχουν αζωτούχα ή φωσφόρου, στα ύδατα. Αυτές οι ουσίες μπορούν να έχουν σοβαρές επιπτώσεις στη θαλάσσια ζωή και στην υγεία του ανθρώπου.</a:t>
            </a:r>
            <a:endParaRPr sz="1500">
              <a:solidFill>
                <a:schemeClr val="dk1"/>
              </a:solidFill>
              <a:latin typeface="Fira Sans"/>
              <a:ea typeface="Fira Sans"/>
              <a:cs typeface="Fira Sans"/>
              <a:sym typeface="Fira Sans"/>
            </a:endParaRPr>
          </a:p>
          <a:p>
            <a:pPr indent="0" lvl="0" marL="0" rtl="0" algn="l">
              <a:spcBef>
                <a:spcPts val="1500"/>
              </a:spcBef>
              <a:spcAft>
                <a:spcPts val="0"/>
              </a:spcAft>
              <a:buNone/>
            </a:pPr>
            <a:r>
              <a:t/>
            </a:r>
            <a:endParaRPr>
              <a:solidFill>
                <a:schemeClr val="dk1"/>
              </a:solidFill>
              <a:latin typeface="Cabin"/>
              <a:ea typeface="Cabin"/>
              <a:cs typeface="Cabin"/>
              <a:sym typeface="Cabin"/>
            </a:endParaRPr>
          </a:p>
        </p:txBody>
      </p:sp>
      <p:sp>
        <p:nvSpPr>
          <p:cNvPr id="3089" name="Google Shape;3089;p83"/>
          <p:cNvSpPr txBox="1"/>
          <p:nvPr/>
        </p:nvSpPr>
        <p:spPr>
          <a:xfrm>
            <a:off x="5241300" y="1587100"/>
            <a:ext cx="3172200" cy="29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500">
                <a:solidFill>
                  <a:schemeClr val="dk1"/>
                </a:solidFill>
                <a:latin typeface="Fira Sans"/>
                <a:ea typeface="Fira Sans"/>
                <a:cs typeface="Fira Sans"/>
                <a:sym typeface="Fira Sans"/>
              </a:rPr>
              <a:t>     Εκχύλιση Υδρογονανθράκων:</a:t>
            </a:r>
            <a:endParaRPr sz="15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None/>
            </a:pPr>
            <a:r>
              <a:rPr lang="en" sz="1500">
                <a:solidFill>
                  <a:schemeClr val="dk1"/>
                </a:solidFill>
                <a:latin typeface="Fira Sans"/>
                <a:ea typeface="Fira Sans"/>
                <a:cs typeface="Fira Sans"/>
                <a:sym typeface="Fira Sans"/>
              </a:rPr>
              <a:t>Ορισμένες βιομηχανίες, όπως οι εξορυκτικές και η πετρελαϊκή βιομηχανία, εκχυλίζουν υδρογονάνθρακες που μπορεί να περιέχουν επικίνδυνες ουσίες. Οι διαρροές από αυτές τις δραστηριότητες μπορούν να οδηγήσουν σε μόλυνση των υδάτων.</a:t>
            </a:r>
            <a:endParaRPr sz="1500">
              <a:solidFill>
                <a:schemeClr val="dk1"/>
              </a:solidFill>
              <a:latin typeface="Fira Sans"/>
              <a:ea typeface="Fira Sans"/>
              <a:cs typeface="Fira Sans"/>
              <a:sym typeface="Fira Sans"/>
            </a:endParaRPr>
          </a:p>
          <a:p>
            <a:pPr indent="0" lvl="0" marL="914400" rtl="0" algn="l">
              <a:lnSpc>
                <a:spcPct val="115000"/>
              </a:lnSpc>
              <a:spcBef>
                <a:spcPts val="1500"/>
              </a:spcBef>
              <a:spcAft>
                <a:spcPts val="1500"/>
              </a:spcAft>
              <a:buNone/>
            </a:pPr>
            <a:r>
              <a:t/>
            </a:r>
            <a:endParaRPr>
              <a:solidFill>
                <a:schemeClr val="dk1"/>
              </a:solidFill>
              <a:latin typeface="Cabin"/>
              <a:ea typeface="Cabin"/>
              <a:cs typeface="Cabin"/>
              <a:sym typeface="Cabi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3" name="Shape 3093"/>
        <p:cNvGrpSpPr/>
        <p:nvPr/>
      </p:nvGrpSpPr>
      <p:grpSpPr>
        <a:xfrm>
          <a:off x="0" y="0"/>
          <a:ext cx="0" cy="0"/>
          <a:chOff x="0" y="0"/>
          <a:chExt cx="0" cy="0"/>
        </a:xfrm>
      </p:grpSpPr>
      <p:sp>
        <p:nvSpPr>
          <p:cNvPr id="3094" name="Google Shape;3094;p84"/>
          <p:cNvSpPr/>
          <p:nvPr/>
        </p:nvSpPr>
        <p:spPr>
          <a:xfrm>
            <a:off x="310350" y="115575"/>
            <a:ext cx="8523300" cy="8796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Fira Sans"/>
              <a:ea typeface="Fira Sans"/>
              <a:cs typeface="Fira Sans"/>
              <a:sym typeface="Fira Sans"/>
            </a:endParaRPr>
          </a:p>
        </p:txBody>
      </p:sp>
      <p:sp>
        <p:nvSpPr>
          <p:cNvPr id="3095" name="Google Shape;3095;p84"/>
          <p:cNvSpPr/>
          <p:nvPr/>
        </p:nvSpPr>
        <p:spPr>
          <a:xfrm>
            <a:off x="310350" y="1313038"/>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257175" rotWithShape="0" algn="bl" dir="10020000" dist="9525">
              <a:schemeClr val="dk1">
                <a:alpha val="9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900">
              <a:latin typeface="Fira Sans"/>
              <a:ea typeface="Fira Sans"/>
              <a:cs typeface="Fira Sans"/>
              <a:sym typeface="Fira Sans"/>
            </a:endParaRPr>
          </a:p>
        </p:txBody>
      </p:sp>
      <p:sp>
        <p:nvSpPr>
          <p:cNvPr id="3096" name="Google Shape;3096;p84"/>
          <p:cNvSpPr txBox="1"/>
          <p:nvPr/>
        </p:nvSpPr>
        <p:spPr>
          <a:xfrm>
            <a:off x="574750" y="1675675"/>
            <a:ext cx="3518700" cy="28836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228600" lvl="0" marL="457200" rtl="0" algn="l">
              <a:lnSpc>
                <a:spcPct val="115000"/>
              </a:lnSpc>
              <a:spcBef>
                <a:spcPts val="1500"/>
              </a:spcBef>
              <a:spcAft>
                <a:spcPts val="0"/>
              </a:spcAft>
              <a:buClr>
                <a:srgbClr val="D1D5DB"/>
              </a:buClr>
              <a:buSzPts val="1200"/>
              <a:buFont typeface="Ubuntu"/>
              <a:buNone/>
            </a:pPr>
            <a:r>
              <a:t/>
            </a:r>
            <a:endParaRPr sz="1900">
              <a:solidFill>
                <a:schemeClr val="dk1"/>
              </a:solidFill>
              <a:latin typeface="Fira Sans"/>
              <a:ea typeface="Fira Sans"/>
              <a:cs typeface="Fira Sans"/>
              <a:sym typeface="Fira Sans"/>
            </a:endParaRPr>
          </a:p>
        </p:txBody>
      </p:sp>
      <p:sp>
        <p:nvSpPr>
          <p:cNvPr id="3097" name="Google Shape;3097;p84"/>
          <p:cNvSpPr/>
          <p:nvPr/>
        </p:nvSpPr>
        <p:spPr>
          <a:xfrm>
            <a:off x="4166625" y="2583411"/>
            <a:ext cx="957300" cy="957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8" name="Google Shape;3098;p84"/>
          <p:cNvGrpSpPr/>
          <p:nvPr/>
        </p:nvGrpSpPr>
        <p:grpSpPr>
          <a:xfrm>
            <a:off x="4361931" y="2855506"/>
            <a:ext cx="420139" cy="413211"/>
            <a:chOff x="10521802" y="1576498"/>
            <a:chExt cx="608192" cy="598164"/>
          </a:xfrm>
        </p:grpSpPr>
        <p:sp>
          <p:nvSpPr>
            <p:cNvPr id="3099" name="Google Shape;3099;p84"/>
            <p:cNvSpPr/>
            <p:nvPr/>
          </p:nvSpPr>
          <p:spPr>
            <a:xfrm>
              <a:off x="10822069" y="1909177"/>
              <a:ext cx="187540" cy="256344"/>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4"/>
            <p:cNvSpPr/>
            <p:nvPr/>
          </p:nvSpPr>
          <p:spPr>
            <a:xfrm>
              <a:off x="10822238" y="1909177"/>
              <a:ext cx="170699" cy="256344"/>
            </a:xfrm>
            <a:custGeom>
              <a:rect b="b" l="l" r="r" t="t"/>
              <a:pathLst>
                <a:path extrusionOk="0" h="6058" w="4034">
                  <a:moveTo>
                    <a:pt x="451" y="0"/>
                  </a:moveTo>
                  <a:cubicBezTo>
                    <a:pt x="397" y="0"/>
                    <a:pt x="346" y="45"/>
                    <a:pt x="356" y="109"/>
                  </a:cubicBezTo>
                  <a:cubicBezTo>
                    <a:pt x="577" y="1691"/>
                    <a:pt x="0" y="3625"/>
                    <a:pt x="581" y="4940"/>
                  </a:cubicBezTo>
                  <a:cubicBezTo>
                    <a:pt x="895" y="5640"/>
                    <a:pt x="1584" y="6057"/>
                    <a:pt x="2305" y="6057"/>
                  </a:cubicBezTo>
                  <a:cubicBezTo>
                    <a:pt x="2559" y="6057"/>
                    <a:pt x="2816" y="6006"/>
                    <a:pt x="3063" y="5897"/>
                  </a:cubicBezTo>
                  <a:lnTo>
                    <a:pt x="3074" y="5893"/>
                  </a:lnTo>
                  <a:cubicBezTo>
                    <a:pt x="3513" y="5693"/>
                    <a:pt x="3858" y="5327"/>
                    <a:pt x="4034" y="4874"/>
                  </a:cubicBezTo>
                  <a:lnTo>
                    <a:pt x="4034" y="4874"/>
                  </a:lnTo>
                  <a:cubicBezTo>
                    <a:pt x="3956" y="4926"/>
                    <a:pt x="3879" y="4969"/>
                    <a:pt x="3795" y="5007"/>
                  </a:cubicBezTo>
                  <a:lnTo>
                    <a:pt x="3784" y="5014"/>
                  </a:lnTo>
                  <a:cubicBezTo>
                    <a:pt x="3538" y="5122"/>
                    <a:pt x="3280" y="5173"/>
                    <a:pt x="3027" y="5173"/>
                  </a:cubicBezTo>
                  <a:cubicBezTo>
                    <a:pt x="2305" y="5173"/>
                    <a:pt x="1616" y="4758"/>
                    <a:pt x="1301" y="4058"/>
                  </a:cubicBezTo>
                  <a:cubicBezTo>
                    <a:pt x="883" y="3112"/>
                    <a:pt x="1062" y="1849"/>
                    <a:pt x="1115" y="626"/>
                  </a:cubicBezTo>
                  <a:cubicBezTo>
                    <a:pt x="904" y="443"/>
                    <a:pt x="707" y="242"/>
                    <a:pt x="524" y="35"/>
                  </a:cubicBezTo>
                  <a:cubicBezTo>
                    <a:pt x="504" y="11"/>
                    <a:pt x="477" y="0"/>
                    <a:pt x="451"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4"/>
            <p:cNvSpPr/>
            <p:nvPr/>
          </p:nvSpPr>
          <p:spPr>
            <a:xfrm>
              <a:off x="10808189" y="1587457"/>
              <a:ext cx="321806" cy="309957"/>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4"/>
            <p:cNvSpPr/>
            <p:nvPr/>
          </p:nvSpPr>
          <p:spPr>
            <a:xfrm>
              <a:off x="10808189" y="1587457"/>
              <a:ext cx="310507" cy="309957"/>
            </a:xfrm>
            <a:custGeom>
              <a:rect b="b" l="l" r="r" t="t"/>
              <a:pathLst>
                <a:path extrusionOk="0" h="7325" w="7338">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052" y="6063"/>
                    <a:pt x="7330" y="5402"/>
                    <a:pt x="7337" y="4716"/>
                  </a:cubicBezTo>
                  <a:lnTo>
                    <a:pt x="7337" y="4716"/>
                  </a:lnTo>
                  <a:cubicBezTo>
                    <a:pt x="7260" y="4821"/>
                    <a:pt x="7175" y="4920"/>
                    <a:pt x="7084" y="5011"/>
                  </a:cubicBezTo>
                  <a:lnTo>
                    <a:pt x="7073" y="5025"/>
                  </a:lnTo>
                  <a:cubicBezTo>
                    <a:pt x="6560" y="5534"/>
                    <a:pt x="5880" y="5787"/>
                    <a:pt x="5201" y="5787"/>
                  </a:cubicBezTo>
                  <a:cubicBezTo>
                    <a:pt x="4504" y="5787"/>
                    <a:pt x="3806" y="5521"/>
                    <a:pt x="3286" y="4990"/>
                  </a:cubicBezTo>
                  <a:cubicBezTo>
                    <a:pt x="2263" y="3946"/>
                    <a:pt x="1866" y="2166"/>
                    <a:pt x="1324" y="510"/>
                  </a:cubicBezTo>
                  <a:cubicBezTo>
                    <a:pt x="951" y="370"/>
                    <a:pt x="589" y="208"/>
                    <a:pt x="241" y="18"/>
                  </a:cubicBezTo>
                  <a:cubicBezTo>
                    <a:pt x="219" y="6"/>
                    <a:pt x="196" y="0"/>
                    <a:pt x="175"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4"/>
            <p:cNvSpPr/>
            <p:nvPr/>
          </p:nvSpPr>
          <p:spPr>
            <a:xfrm>
              <a:off x="10529081" y="1670945"/>
              <a:ext cx="216568" cy="359085"/>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4"/>
            <p:cNvSpPr/>
            <p:nvPr/>
          </p:nvSpPr>
          <p:spPr>
            <a:xfrm>
              <a:off x="10529081" y="1670945"/>
              <a:ext cx="185170" cy="359085"/>
            </a:xfrm>
            <a:custGeom>
              <a:rect b="b" l="l" r="r" t="t"/>
              <a:pathLst>
                <a:path extrusionOk="0" h="8486" w="4376">
                  <a:moveTo>
                    <a:pt x="2207" y="0"/>
                  </a:moveTo>
                  <a:cubicBezTo>
                    <a:pt x="2152" y="0"/>
                    <a:pt x="2098" y="34"/>
                    <a:pt x="2083" y="98"/>
                  </a:cubicBezTo>
                  <a:cubicBezTo>
                    <a:pt x="1619" y="2149"/>
                    <a:pt x="1" y="4255"/>
                    <a:pt x="99" y="6143"/>
                  </a:cubicBezTo>
                  <a:cubicBezTo>
                    <a:pt x="171" y="7451"/>
                    <a:pt x="1275" y="8486"/>
                    <a:pt x="2566" y="8486"/>
                  </a:cubicBezTo>
                  <a:cubicBezTo>
                    <a:pt x="2612" y="8486"/>
                    <a:pt x="2659" y="8484"/>
                    <a:pt x="2705" y="8482"/>
                  </a:cubicBezTo>
                  <a:lnTo>
                    <a:pt x="2719" y="8482"/>
                  </a:lnTo>
                  <a:cubicBezTo>
                    <a:pt x="3356" y="8439"/>
                    <a:pt x="3950" y="8151"/>
                    <a:pt x="4375" y="7680"/>
                  </a:cubicBezTo>
                  <a:lnTo>
                    <a:pt x="4375" y="7680"/>
                  </a:lnTo>
                  <a:cubicBezTo>
                    <a:pt x="4259" y="7705"/>
                    <a:pt x="4140" y="7722"/>
                    <a:pt x="4020" y="7729"/>
                  </a:cubicBezTo>
                  <a:lnTo>
                    <a:pt x="4006" y="7729"/>
                  </a:lnTo>
                  <a:cubicBezTo>
                    <a:pt x="3958" y="7732"/>
                    <a:pt x="3910" y="7733"/>
                    <a:pt x="3862" y="7733"/>
                  </a:cubicBezTo>
                  <a:cubicBezTo>
                    <a:pt x="2569" y="7733"/>
                    <a:pt x="1468" y="6696"/>
                    <a:pt x="1401" y="5394"/>
                  </a:cubicBezTo>
                  <a:cubicBezTo>
                    <a:pt x="1327" y="4040"/>
                    <a:pt x="2139" y="2567"/>
                    <a:pt x="2779" y="1087"/>
                  </a:cubicBezTo>
                  <a:cubicBezTo>
                    <a:pt x="2607" y="763"/>
                    <a:pt x="2455" y="429"/>
                    <a:pt x="2325" y="84"/>
                  </a:cubicBezTo>
                  <a:cubicBezTo>
                    <a:pt x="2305" y="28"/>
                    <a:pt x="2256" y="0"/>
                    <a:pt x="2207"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5" name="Google Shape;3105;p84"/>
            <p:cNvGrpSpPr/>
            <p:nvPr/>
          </p:nvGrpSpPr>
          <p:grpSpPr>
            <a:xfrm>
              <a:off x="10521802" y="1576498"/>
              <a:ext cx="607135" cy="598164"/>
              <a:chOff x="10521802" y="1576498"/>
              <a:chExt cx="607135" cy="598164"/>
            </a:xfrm>
          </p:grpSpPr>
          <p:sp>
            <p:nvSpPr>
              <p:cNvPr id="3106" name="Google Shape;3106;p84"/>
              <p:cNvSpPr/>
              <p:nvPr/>
            </p:nvSpPr>
            <p:spPr>
              <a:xfrm>
                <a:off x="10793167" y="1576498"/>
                <a:ext cx="335770" cy="331496"/>
              </a:xfrm>
              <a:custGeom>
                <a:rect b="b" l="l" r="r" t="t"/>
                <a:pathLst>
                  <a:path extrusionOk="0" h="7834" w="7935">
                    <a:moveTo>
                      <a:pt x="442" y="1"/>
                    </a:moveTo>
                    <a:cubicBezTo>
                      <a:pt x="198" y="1"/>
                      <a:pt x="0" y="269"/>
                      <a:pt x="135" y="516"/>
                    </a:cubicBezTo>
                    <a:cubicBezTo>
                      <a:pt x="578" y="1328"/>
                      <a:pt x="884" y="2306"/>
                      <a:pt x="1173" y="3252"/>
                    </a:cubicBezTo>
                    <a:cubicBezTo>
                      <a:pt x="1602" y="4634"/>
                      <a:pt x="2045" y="6065"/>
                      <a:pt x="2938" y="6972"/>
                    </a:cubicBezTo>
                    <a:cubicBezTo>
                      <a:pt x="3483" y="7524"/>
                      <a:pt x="4228" y="7834"/>
                      <a:pt x="5006" y="7834"/>
                    </a:cubicBezTo>
                    <a:lnTo>
                      <a:pt x="5020" y="7834"/>
                    </a:lnTo>
                    <a:cubicBezTo>
                      <a:pt x="5028" y="7834"/>
                      <a:pt x="5037" y="7834"/>
                      <a:pt x="5046" y="7834"/>
                    </a:cubicBezTo>
                    <a:cubicBezTo>
                      <a:pt x="5807" y="7834"/>
                      <a:pt x="6534" y="7532"/>
                      <a:pt x="7073" y="6997"/>
                    </a:cubicBezTo>
                    <a:lnTo>
                      <a:pt x="7080" y="6990"/>
                    </a:lnTo>
                    <a:lnTo>
                      <a:pt x="7087" y="6983"/>
                    </a:lnTo>
                    <a:cubicBezTo>
                      <a:pt x="7632" y="6434"/>
                      <a:pt x="7935" y="5689"/>
                      <a:pt x="7928" y="4915"/>
                    </a:cubicBezTo>
                    <a:cubicBezTo>
                      <a:pt x="7928" y="4138"/>
                      <a:pt x="7615" y="3392"/>
                      <a:pt x="7063" y="2847"/>
                    </a:cubicBezTo>
                    <a:cubicBezTo>
                      <a:pt x="6152" y="1954"/>
                      <a:pt x="4724" y="1511"/>
                      <a:pt x="3342" y="1086"/>
                    </a:cubicBezTo>
                    <a:cubicBezTo>
                      <a:pt x="3008" y="980"/>
                      <a:pt x="2667" y="875"/>
                      <a:pt x="2333" y="762"/>
                    </a:cubicBezTo>
                    <a:cubicBezTo>
                      <a:pt x="2314" y="758"/>
                      <a:pt x="2296" y="755"/>
                      <a:pt x="2278" y="755"/>
                    </a:cubicBezTo>
                    <a:cubicBezTo>
                      <a:pt x="2067" y="755"/>
                      <a:pt x="1982" y="1065"/>
                      <a:pt x="2203" y="1160"/>
                    </a:cubicBezTo>
                    <a:cubicBezTo>
                      <a:pt x="2537" y="1272"/>
                      <a:pt x="2885" y="1378"/>
                      <a:pt x="3219" y="1483"/>
                    </a:cubicBezTo>
                    <a:cubicBezTo>
                      <a:pt x="4615" y="1916"/>
                      <a:pt x="5934" y="2323"/>
                      <a:pt x="6767" y="3146"/>
                    </a:cubicBezTo>
                    <a:cubicBezTo>
                      <a:pt x="7745" y="4120"/>
                      <a:pt x="7755" y="5699"/>
                      <a:pt x="6792" y="6687"/>
                    </a:cubicBezTo>
                    <a:lnTo>
                      <a:pt x="6785" y="6694"/>
                    </a:lnTo>
                    <a:lnTo>
                      <a:pt x="6781" y="6698"/>
                    </a:lnTo>
                    <a:cubicBezTo>
                      <a:pt x="6317" y="7159"/>
                      <a:pt x="5689" y="7415"/>
                      <a:pt x="5037" y="7415"/>
                    </a:cubicBezTo>
                    <a:cubicBezTo>
                      <a:pt x="5032" y="7415"/>
                      <a:pt x="5028" y="7415"/>
                      <a:pt x="5023" y="7415"/>
                    </a:cubicBezTo>
                    <a:lnTo>
                      <a:pt x="5009" y="7415"/>
                    </a:lnTo>
                    <a:cubicBezTo>
                      <a:pt x="4341" y="7415"/>
                      <a:pt x="3704" y="7152"/>
                      <a:pt x="3237" y="6677"/>
                    </a:cubicBezTo>
                    <a:cubicBezTo>
                      <a:pt x="2414" y="5840"/>
                      <a:pt x="2006" y="4521"/>
                      <a:pt x="1574" y="3125"/>
                    </a:cubicBezTo>
                    <a:cubicBezTo>
                      <a:pt x="1299" y="2236"/>
                      <a:pt x="1014" y="1318"/>
                      <a:pt x="610" y="520"/>
                    </a:cubicBezTo>
                    <a:lnTo>
                      <a:pt x="610" y="520"/>
                    </a:lnTo>
                    <a:cubicBezTo>
                      <a:pt x="835" y="632"/>
                      <a:pt x="1081" y="741"/>
                      <a:pt x="1356" y="854"/>
                    </a:cubicBezTo>
                    <a:cubicBezTo>
                      <a:pt x="1383" y="864"/>
                      <a:pt x="1410" y="869"/>
                      <a:pt x="1435" y="869"/>
                    </a:cubicBezTo>
                    <a:cubicBezTo>
                      <a:pt x="1638" y="869"/>
                      <a:pt x="1736" y="557"/>
                      <a:pt x="1510" y="463"/>
                    </a:cubicBezTo>
                    <a:cubicBezTo>
                      <a:pt x="1201" y="344"/>
                      <a:pt x="898" y="203"/>
                      <a:pt x="610" y="45"/>
                    </a:cubicBezTo>
                    <a:cubicBezTo>
                      <a:pt x="554" y="15"/>
                      <a:pt x="49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4"/>
              <p:cNvSpPr/>
              <p:nvPr/>
            </p:nvSpPr>
            <p:spPr>
              <a:xfrm>
                <a:off x="10521802" y="1661381"/>
                <a:ext cx="233198" cy="377577"/>
              </a:xfrm>
              <a:custGeom>
                <a:rect b="b" l="l" r="r" t="t"/>
                <a:pathLst>
                  <a:path extrusionOk="0" h="8923" w="5511">
                    <a:moveTo>
                      <a:pt x="2377" y="0"/>
                    </a:moveTo>
                    <a:cubicBezTo>
                      <a:pt x="2232" y="0"/>
                      <a:pt x="2086" y="90"/>
                      <a:pt x="2047" y="265"/>
                    </a:cubicBezTo>
                    <a:cubicBezTo>
                      <a:pt x="1861" y="1084"/>
                      <a:pt x="1478" y="1935"/>
                      <a:pt x="1108" y="2758"/>
                    </a:cubicBezTo>
                    <a:cubicBezTo>
                      <a:pt x="563" y="3964"/>
                      <a:pt x="1" y="5212"/>
                      <a:pt x="64" y="6380"/>
                    </a:cubicBezTo>
                    <a:cubicBezTo>
                      <a:pt x="152" y="7800"/>
                      <a:pt x="1319" y="8908"/>
                      <a:pt x="2744" y="8922"/>
                    </a:cubicBezTo>
                    <a:cubicBezTo>
                      <a:pt x="2793" y="8922"/>
                      <a:pt x="2845" y="8919"/>
                      <a:pt x="2898" y="8915"/>
                    </a:cubicBezTo>
                    <a:lnTo>
                      <a:pt x="2916" y="8915"/>
                    </a:lnTo>
                    <a:cubicBezTo>
                      <a:pt x="4393" y="8810"/>
                      <a:pt x="5511" y="7530"/>
                      <a:pt x="5416" y="6049"/>
                    </a:cubicBezTo>
                    <a:cubicBezTo>
                      <a:pt x="5335" y="4889"/>
                      <a:pt x="4621" y="3718"/>
                      <a:pt x="3932" y="2589"/>
                    </a:cubicBezTo>
                    <a:cubicBezTo>
                      <a:pt x="3788" y="2350"/>
                      <a:pt x="3637" y="2100"/>
                      <a:pt x="3493" y="1858"/>
                    </a:cubicBezTo>
                    <a:cubicBezTo>
                      <a:pt x="3448" y="1782"/>
                      <a:pt x="3383" y="1750"/>
                      <a:pt x="3318" y="1750"/>
                    </a:cubicBezTo>
                    <a:cubicBezTo>
                      <a:pt x="3174" y="1750"/>
                      <a:pt x="3034" y="1902"/>
                      <a:pt x="3130" y="2069"/>
                    </a:cubicBezTo>
                    <a:cubicBezTo>
                      <a:pt x="3278" y="2315"/>
                      <a:pt x="3429" y="2564"/>
                      <a:pt x="3577" y="2807"/>
                    </a:cubicBezTo>
                    <a:cubicBezTo>
                      <a:pt x="4270" y="3943"/>
                      <a:pt x="4924" y="5019"/>
                      <a:pt x="4998" y="6084"/>
                    </a:cubicBezTo>
                    <a:cubicBezTo>
                      <a:pt x="5075" y="7333"/>
                      <a:pt x="4136" y="8409"/>
                      <a:pt x="2888" y="8500"/>
                    </a:cubicBezTo>
                    <a:lnTo>
                      <a:pt x="2874" y="8500"/>
                    </a:lnTo>
                    <a:cubicBezTo>
                      <a:pt x="2834" y="8502"/>
                      <a:pt x="2795" y="8503"/>
                      <a:pt x="2756" y="8503"/>
                    </a:cubicBezTo>
                    <a:cubicBezTo>
                      <a:pt x="1559" y="8503"/>
                      <a:pt x="554" y="7571"/>
                      <a:pt x="482" y="6362"/>
                    </a:cubicBezTo>
                    <a:cubicBezTo>
                      <a:pt x="423" y="5297"/>
                      <a:pt x="940" y="4147"/>
                      <a:pt x="1488" y="2934"/>
                    </a:cubicBezTo>
                    <a:cubicBezTo>
                      <a:pt x="1829" y="2174"/>
                      <a:pt x="2184" y="1390"/>
                      <a:pt x="2392" y="613"/>
                    </a:cubicBezTo>
                    <a:cubicBezTo>
                      <a:pt x="2469" y="803"/>
                      <a:pt x="2557" y="996"/>
                      <a:pt x="2659" y="1204"/>
                    </a:cubicBezTo>
                    <a:cubicBezTo>
                      <a:pt x="2701" y="1285"/>
                      <a:pt x="2770" y="1319"/>
                      <a:pt x="2839" y="1319"/>
                    </a:cubicBezTo>
                    <a:cubicBezTo>
                      <a:pt x="2978" y="1319"/>
                      <a:pt x="3118" y="1181"/>
                      <a:pt x="3035" y="1014"/>
                    </a:cubicBezTo>
                    <a:cubicBezTo>
                      <a:pt x="2905" y="757"/>
                      <a:pt x="2789" y="493"/>
                      <a:pt x="2691" y="223"/>
                    </a:cubicBezTo>
                    <a:cubicBezTo>
                      <a:pt x="2638" y="73"/>
                      <a:pt x="2507" y="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4"/>
              <p:cNvSpPr/>
              <p:nvPr/>
            </p:nvSpPr>
            <p:spPr>
              <a:xfrm>
                <a:off x="10822957" y="1899276"/>
                <a:ext cx="197823" cy="275386"/>
              </a:xfrm>
              <a:custGeom>
                <a:rect b="b" l="l" r="r" t="t"/>
                <a:pathLst>
                  <a:path extrusionOk="0" h="6508" w="4675">
                    <a:moveTo>
                      <a:pt x="401" y="1"/>
                    </a:moveTo>
                    <a:cubicBezTo>
                      <a:pt x="230" y="1"/>
                      <a:pt x="66" y="146"/>
                      <a:pt x="92" y="350"/>
                    </a:cubicBezTo>
                    <a:cubicBezTo>
                      <a:pt x="187" y="983"/>
                      <a:pt x="149" y="1693"/>
                      <a:pt x="110" y="2379"/>
                    </a:cubicBezTo>
                    <a:cubicBezTo>
                      <a:pt x="57" y="3395"/>
                      <a:pt x="1" y="4443"/>
                      <a:pt x="374" y="5269"/>
                    </a:cubicBezTo>
                    <a:cubicBezTo>
                      <a:pt x="606" y="5779"/>
                      <a:pt x="1031" y="6177"/>
                      <a:pt x="1555" y="6370"/>
                    </a:cubicBezTo>
                    <a:cubicBezTo>
                      <a:pt x="1794" y="6461"/>
                      <a:pt x="2048" y="6507"/>
                      <a:pt x="2304" y="6507"/>
                    </a:cubicBezTo>
                    <a:cubicBezTo>
                      <a:pt x="2600" y="6507"/>
                      <a:pt x="2891" y="6444"/>
                      <a:pt x="3162" y="6317"/>
                    </a:cubicBezTo>
                    <a:lnTo>
                      <a:pt x="3169" y="6317"/>
                    </a:lnTo>
                    <a:lnTo>
                      <a:pt x="3173" y="6314"/>
                    </a:lnTo>
                    <a:cubicBezTo>
                      <a:pt x="4221" y="5814"/>
                      <a:pt x="4674" y="4566"/>
                      <a:pt x="4186" y="3515"/>
                    </a:cubicBezTo>
                    <a:cubicBezTo>
                      <a:pt x="3799" y="2695"/>
                      <a:pt x="2962" y="2055"/>
                      <a:pt x="2157" y="1436"/>
                    </a:cubicBezTo>
                    <a:lnTo>
                      <a:pt x="2037" y="1345"/>
                    </a:lnTo>
                    <a:cubicBezTo>
                      <a:pt x="1992" y="1309"/>
                      <a:pt x="1946" y="1293"/>
                      <a:pt x="1902" y="1293"/>
                    </a:cubicBezTo>
                    <a:cubicBezTo>
                      <a:pt x="1726" y="1293"/>
                      <a:pt x="1591" y="1544"/>
                      <a:pt x="1780" y="1679"/>
                    </a:cubicBezTo>
                    <a:lnTo>
                      <a:pt x="1900" y="1771"/>
                    </a:lnTo>
                    <a:cubicBezTo>
                      <a:pt x="2705" y="2386"/>
                      <a:pt x="3465" y="2966"/>
                      <a:pt x="3806" y="3694"/>
                    </a:cubicBezTo>
                    <a:cubicBezTo>
                      <a:pt x="4196" y="4538"/>
                      <a:pt x="3834" y="5537"/>
                      <a:pt x="2993" y="5934"/>
                    </a:cubicBezTo>
                    <a:lnTo>
                      <a:pt x="2990" y="5938"/>
                    </a:lnTo>
                    <a:lnTo>
                      <a:pt x="2986" y="5938"/>
                    </a:lnTo>
                    <a:cubicBezTo>
                      <a:pt x="2762" y="6038"/>
                      <a:pt x="2528" y="6086"/>
                      <a:pt x="2297" y="6086"/>
                    </a:cubicBezTo>
                    <a:cubicBezTo>
                      <a:pt x="1655" y="6086"/>
                      <a:pt x="1041" y="5718"/>
                      <a:pt x="753" y="5097"/>
                    </a:cubicBezTo>
                    <a:cubicBezTo>
                      <a:pt x="423" y="4366"/>
                      <a:pt x="476" y="3413"/>
                      <a:pt x="528" y="2400"/>
                    </a:cubicBezTo>
                    <a:cubicBezTo>
                      <a:pt x="560" y="1813"/>
                      <a:pt x="592" y="1208"/>
                      <a:pt x="546" y="631"/>
                    </a:cubicBezTo>
                    <a:lnTo>
                      <a:pt x="546" y="631"/>
                    </a:lnTo>
                    <a:cubicBezTo>
                      <a:pt x="680" y="768"/>
                      <a:pt x="834" y="909"/>
                      <a:pt x="1003" y="1057"/>
                    </a:cubicBezTo>
                    <a:cubicBezTo>
                      <a:pt x="1049" y="1097"/>
                      <a:pt x="1097" y="1114"/>
                      <a:pt x="1143" y="1114"/>
                    </a:cubicBezTo>
                    <a:cubicBezTo>
                      <a:pt x="1313" y="1114"/>
                      <a:pt x="1449" y="881"/>
                      <a:pt x="1277" y="737"/>
                    </a:cubicBezTo>
                    <a:cubicBezTo>
                      <a:pt x="1045" y="543"/>
                      <a:pt x="827" y="332"/>
                      <a:pt x="627" y="104"/>
                    </a:cubicBezTo>
                    <a:cubicBezTo>
                      <a:pt x="562" y="32"/>
                      <a:pt x="481"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109" name="Google Shape;3109;p84"/>
          <p:cNvCxnSpPr/>
          <p:nvPr/>
        </p:nvCxnSpPr>
        <p:spPr>
          <a:xfrm flipH="1" rot="10800000">
            <a:off x="4274400" y="1998811"/>
            <a:ext cx="922800" cy="6252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3110" name="Google Shape;3110;p84"/>
          <p:cNvCxnSpPr/>
          <p:nvPr/>
        </p:nvCxnSpPr>
        <p:spPr>
          <a:xfrm flipH="1">
            <a:off x="4093625" y="3500236"/>
            <a:ext cx="669600" cy="322200"/>
          </a:xfrm>
          <a:prstGeom prst="bentConnector3">
            <a:avLst>
              <a:gd fmla="val 50000" name="adj1"/>
            </a:avLst>
          </a:prstGeom>
          <a:noFill/>
          <a:ln cap="flat" cmpd="sng" w="9525">
            <a:solidFill>
              <a:schemeClr val="dk1"/>
            </a:solidFill>
            <a:prstDash val="solid"/>
            <a:round/>
            <a:headEnd len="med" w="med" type="none"/>
            <a:tailEnd len="med" w="med" type="triangle"/>
          </a:ln>
        </p:spPr>
      </p:cxnSp>
      <p:grpSp>
        <p:nvGrpSpPr>
          <p:cNvPr id="3111" name="Google Shape;3111;p84"/>
          <p:cNvGrpSpPr/>
          <p:nvPr/>
        </p:nvGrpSpPr>
        <p:grpSpPr>
          <a:xfrm>
            <a:off x="574770" y="520041"/>
            <a:ext cx="7573039" cy="225421"/>
            <a:chOff x="719991" y="630342"/>
            <a:chExt cx="7704008" cy="243514"/>
          </a:xfrm>
        </p:grpSpPr>
        <p:grpSp>
          <p:nvGrpSpPr>
            <p:cNvPr id="3112" name="Google Shape;3112;p84"/>
            <p:cNvGrpSpPr/>
            <p:nvPr/>
          </p:nvGrpSpPr>
          <p:grpSpPr>
            <a:xfrm>
              <a:off x="719991" y="630342"/>
              <a:ext cx="242133" cy="243514"/>
              <a:chOff x="7718400" y="2030050"/>
              <a:chExt cx="1419300" cy="1427400"/>
            </a:xfrm>
          </p:grpSpPr>
          <p:sp>
            <p:nvSpPr>
              <p:cNvPr id="3113" name="Google Shape;3113;p8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84"/>
            <p:cNvGrpSpPr/>
            <p:nvPr/>
          </p:nvGrpSpPr>
          <p:grpSpPr>
            <a:xfrm>
              <a:off x="8181866" y="630342"/>
              <a:ext cx="242133" cy="243514"/>
              <a:chOff x="7718400" y="2030050"/>
              <a:chExt cx="1419300" cy="1427400"/>
            </a:xfrm>
          </p:grpSpPr>
          <p:sp>
            <p:nvSpPr>
              <p:cNvPr id="3119" name="Google Shape;3119;p8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24" name="Google Shape;3124;p84"/>
          <p:cNvSpPr txBox="1"/>
          <p:nvPr/>
        </p:nvSpPr>
        <p:spPr>
          <a:xfrm>
            <a:off x="6263400" y="2727625"/>
            <a:ext cx="4203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125" name="Google Shape;3125;p84"/>
          <p:cNvSpPr txBox="1"/>
          <p:nvPr/>
        </p:nvSpPr>
        <p:spPr>
          <a:xfrm>
            <a:off x="1205213" y="115575"/>
            <a:ext cx="6446400" cy="879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500"/>
              </a:spcAft>
              <a:buNone/>
            </a:pPr>
            <a:r>
              <a:rPr b="1" lang="en" sz="2100">
                <a:latin typeface="Fira Sans"/>
                <a:ea typeface="Fira Sans"/>
                <a:cs typeface="Fira Sans"/>
                <a:sym typeface="Fira Sans"/>
              </a:rPr>
              <a:t>Παραθέτονται μερικά στοιχεία που εξηγούν περισσότερο τη βιομηχανική ρύπανση των υδάτων:</a:t>
            </a:r>
            <a:endParaRPr b="1" sz="2100">
              <a:latin typeface="Fira Sans"/>
              <a:ea typeface="Fira Sans"/>
              <a:cs typeface="Fira Sans"/>
              <a:sym typeface="Fira Sans"/>
            </a:endParaRPr>
          </a:p>
        </p:txBody>
      </p:sp>
      <p:sp>
        <p:nvSpPr>
          <p:cNvPr id="3126" name="Google Shape;3126;p84"/>
          <p:cNvSpPr txBox="1"/>
          <p:nvPr/>
        </p:nvSpPr>
        <p:spPr>
          <a:xfrm>
            <a:off x="5197200" y="1587100"/>
            <a:ext cx="3260400" cy="29499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lnSpc>
                <a:spcPct val="115000"/>
              </a:lnSpc>
              <a:spcBef>
                <a:spcPts val="1500"/>
              </a:spcBef>
              <a:spcAft>
                <a:spcPts val="1500"/>
              </a:spcAft>
              <a:buClr>
                <a:schemeClr val="dk1"/>
              </a:buClr>
              <a:buSzPts val="1100"/>
              <a:buFont typeface="Arial"/>
              <a:buNone/>
            </a:pPr>
            <a:r>
              <a:t/>
            </a:r>
            <a:endParaRPr sz="1900">
              <a:latin typeface="Fira Sans"/>
              <a:ea typeface="Fira Sans"/>
              <a:cs typeface="Fira Sans"/>
              <a:sym typeface="Fira Sans"/>
            </a:endParaRPr>
          </a:p>
        </p:txBody>
      </p:sp>
      <p:sp>
        <p:nvSpPr>
          <p:cNvPr id="3127" name="Google Shape;3127;p84"/>
          <p:cNvSpPr txBox="1"/>
          <p:nvPr/>
        </p:nvSpPr>
        <p:spPr>
          <a:xfrm>
            <a:off x="574650" y="1587100"/>
            <a:ext cx="3518700" cy="2949900"/>
          </a:xfrm>
          <a:prstGeom prst="rect">
            <a:avLst/>
          </a:prstGeom>
          <a:noFill/>
          <a:ln>
            <a:noFill/>
          </a:ln>
        </p:spPr>
        <p:txBody>
          <a:bodyPr anchorCtr="0" anchor="ctr" bIns="91425" lIns="91425" spcFirstLastPara="1" rIns="91425" wrap="square" tIns="91425">
            <a:noAutofit/>
          </a:bodyPr>
          <a:lstStyle/>
          <a:p>
            <a:pPr indent="-228600" lvl="0" marL="457200" rtl="0" algn="l">
              <a:lnSpc>
                <a:spcPct val="115000"/>
              </a:lnSpc>
              <a:spcBef>
                <a:spcPts val="1500"/>
              </a:spcBef>
              <a:spcAft>
                <a:spcPts val="0"/>
              </a:spcAft>
              <a:buClr>
                <a:srgbClr val="D1D5DB"/>
              </a:buClr>
              <a:buSzPts val="1200"/>
              <a:buFont typeface="Ubuntu"/>
              <a:buNone/>
            </a:pPr>
            <a:r>
              <a:rPr lang="en" sz="1500">
                <a:solidFill>
                  <a:schemeClr val="dk1"/>
                </a:solidFill>
                <a:latin typeface="Fira Sans"/>
                <a:ea typeface="Fira Sans"/>
                <a:cs typeface="Fira Sans"/>
                <a:sym typeface="Fira Sans"/>
              </a:rPr>
              <a:t>Εκπομπές Επικίνδυνων Αποβλήτων:</a:t>
            </a:r>
            <a:endParaRPr sz="15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None/>
            </a:pPr>
            <a:r>
              <a:rPr lang="en" sz="1500">
                <a:solidFill>
                  <a:schemeClr val="dk1"/>
                </a:solidFill>
                <a:latin typeface="Fira Sans"/>
                <a:ea typeface="Fira Sans"/>
                <a:cs typeface="Fira Sans"/>
                <a:sym typeface="Fira Sans"/>
              </a:rPr>
              <a:t>Η ανεπαρκής διαχείριση των βιομηχανικών αποβλήτων μπορεί να οδηγήσει σε εκπομπές επικίνδυνων ουσιών, όπως χημικά, παρασιτοκτόνα και βιομηχανικά απόβλητα, που καταλήγουν στα ύδατα.</a:t>
            </a:r>
            <a:endParaRPr sz="1500">
              <a:solidFill>
                <a:schemeClr val="dk1"/>
              </a:solidFill>
              <a:latin typeface="Fira Sans"/>
              <a:ea typeface="Fira Sans"/>
              <a:cs typeface="Fira Sans"/>
              <a:sym typeface="Fira Sans"/>
            </a:endParaRPr>
          </a:p>
          <a:p>
            <a:pPr indent="0" lvl="0" marL="0" rtl="0" algn="l">
              <a:spcBef>
                <a:spcPts val="1500"/>
              </a:spcBef>
              <a:spcAft>
                <a:spcPts val="0"/>
              </a:spcAft>
              <a:buNone/>
            </a:pPr>
            <a:r>
              <a:t/>
            </a:r>
            <a:endParaRPr sz="1500">
              <a:solidFill>
                <a:schemeClr val="dk1"/>
              </a:solidFill>
              <a:latin typeface="Fira Sans"/>
              <a:ea typeface="Fira Sans"/>
              <a:cs typeface="Fira Sans"/>
              <a:sym typeface="Fira Sans"/>
            </a:endParaRPr>
          </a:p>
        </p:txBody>
      </p:sp>
      <p:sp>
        <p:nvSpPr>
          <p:cNvPr id="3128" name="Google Shape;3128;p84"/>
          <p:cNvSpPr txBox="1"/>
          <p:nvPr/>
        </p:nvSpPr>
        <p:spPr>
          <a:xfrm>
            <a:off x="5241300" y="1587100"/>
            <a:ext cx="3172200" cy="29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500">
                <a:solidFill>
                  <a:schemeClr val="dk1"/>
                </a:solidFill>
                <a:latin typeface="Fira Sans"/>
                <a:ea typeface="Fira Sans"/>
                <a:cs typeface="Fira Sans"/>
                <a:sym typeface="Fira Sans"/>
              </a:rPr>
              <a:t>     Εκτεταμένες Χρήσεις Νερού:</a:t>
            </a:r>
            <a:endParaRPr sz="1500">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None/>
            </a:pPr>
            <a:r>
              <a:rPr lang="en" sz="1500">
                <a:solidFill>
                  <a:schemeClr val="dk1"/>
                </a:solidFill>
                <a:latin typeface="Fira Sans"/>
                <a:ea typeface="Fira Sans"/>
                <a:cs typeface="Fira Sans"/>
                <a:sym typeface="Fira Sans"/>
              </a:rPr>
              <a:t>Οι βιομηχανίες χρησιμοποιούν μεγάλες ποσότητες νερού για διάφορες διαδικασίες. Η εκπόνηση αυτού του νερού, συχνά με χημικά και ρύπους, μπορεί να οδηγήσει σε μόλυνση των υδάτων.</a:t>
            </a:r>
            <a:endParaRPr sz="1500">
              <a:solidFill>
                <a:schemeClr val="dk1"/>
              </a:solidFill>
              <a:latin typeface="Fira Sans"/>
              <a:ea typeface="Fira Sans"/>
              <a:cs typeface="Fira Sans"/>
              <a:sym typeface="Fira Sans"/>
            </a:endParaRPr>
          </a:p>
          <a:p>
            <a:pPr indent="0" lvl="0" marL="0" rtl="0" algn="l">
              <a:lnSpc>
                <a:spcPct val="115000"/>
              </a:lnSpc>
              <a:spcBef>
                <a:spcPts val="1500"/>
              </a:spcBef>
              <a:spcAft>
                <a:spcPts val="1500"/>
              </a:spcAft>
              <a:buNone/>
            </a:pPr>
            <a:r>
              <a:t/>
            </a:r>
            <a:endParaRPr sz="1500">
              <a:solidFill>
                <a:schemeClr val="dk1"/>
              </a:solidFill>
              <a:latin typeface="Fira Sans"/>
              <a:ea typeface="Fira Sans"/>
              <a:cs typeface="Fira Sans"/>
              <a:sym typeface="Fir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85"/>
          <p:cNvSpPr/>
          <p:nvPr/>
        </p:nvSpPr>
        <p:spPr>
          <a:xfrm flipH="1">
            <a:off x="152175" y="131100"/>
            <a:ext cx="4284600" cy="2895000"/>
          </a:xfrm>
          <a:prstGeom prst="roundRect">
            <a:avLst>
              <a:gd fmla="val 1222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5"/>
          <p:cNvSpPr txBox="1"/>
          <p:nvPr>
            <p:ph type="title"/>
          </p:nvPr>
        </p:nvSpPr>
        <p:spPr>
          <a:xfrm>
            <a:off x="695275" y="131100"/>
            <a:ext cx="27573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Fira Sans Black"/>
                <a:ea typeface="Fira Sans Black"/>
                <a:cs typeface="Fira Sans Black"/>
                <a:sym typeface="Fira Sans Black"/>
              </a:rPr>
              <a:t>ΓΕΩΡΓΙΚΗ ΡΥΠΑΝΣΗ</a:t>
            </a:r>
            <a:endParaRPr sz="2200">
              <a:latin typeface="Fira Sans Black"/>
              <a:ea typeface="Fira Sans Black"/>
              <a:cs typeface="Fira Sans Black"/>
              <a:sym typeface="Fira Sans Black"/>
            </a:endParaRPr>
          </a:p>
        </p:txBody>
      </p:sp>
      <p:sp>
        <p:nvSpPr>
          <p:cNvPr id="3135" name="Google Shape;3135;p85"/>
          <p:cNvSpPr txBox="1"/>
          <p:nvPr>
            <p:ph idx="1" type="subTitle"/>
          </p:nvPr>
        </p:nvSpPr>
        <p:spPr>
          <a:xfrm>
            <a:off x="199125" y="606600"/>
            <a:ext cx="4190700" cy="21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Black"/>
                <a:ea typeface="Fira Sans Black"/>
                <a:cs typeface="Fira Sans Black"/>
                <a:sym typeface="Fira Sans Black"/>
              </a:rPr>
              <a:t>Χρήση γεωργικών φυτοφαρμάκων και λιπασμάτων </a:t>
            </a:r>
            <a:r>
              <a:rPr lang="en">
                <a:latin typeface="Fira Sans"/>
                <a:ea typeface="Fira Sans"/>
                <a:cs typeface="Fira Sans"/>
                <a:sym typeface="Fira Sans"/>
              </a:rPr>
              <a:t>: Η εκτεταμένη χρήση φυτοφαρμάκων και λιπασμάτων στα καλλιεργούμενα εδάφη μπορεί να οδηγήσει στην εκπομπή χημικών ουσιών στα ύδατα. Αυτές οι ουσίες μπορούν να προκαλέσουν προβλήματα όπως την εμφάνιση νιτρικών και φωσφορικών αλάτων στα ύδατα.</a:t>
            </a:r>
            <a:endParaRPr>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sp>
        <p:nvSpPr>
          <p:cNvPr id="3136" name="Google Shape;3136;p85"/>
          <p:cNvSpPr/>
          <p:nvPr/>
        </p:nvSpPr>
        <p:spPr>
          <a:xfrm flipH="1">
            <a:off x="4530575" y="2159050"/>
            <a:ext cx="4284600" cy="2895000"/>
          </a:xfrm>
          <a:prstGeom prst="roundRect">
            <a:avLst>
              <a:gd fmla="val 1222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5"/>
          <p:cNvSpPr txBox="1"/>
          <p:nvPr/>
        </p:nvSpPr>
        <p:spPr>
          <a:xfrm>
            <a:off x="4637225" y="2416525"/>
            <a:ext cx="4071300" cy="115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Fira Sans Black"/>
                <a:ea typeface="Fira Sans Black"/>
                <a:cs typeface="Fira Sans Black"/>
                <a:sym typeface="Fira Sans Black"/>
              </a:rPr>
              <a:t>Εκπομπή Κοπριάς Ζώων: </a:t>
            </a:r>
            <a:r>
              <a:rPr lang="en" sz="1600">
                <a:solidFill>
                  <a:schemeClr val="dk1"/>
                </a:solidFill>
                <a:latin typeface="Fira Sans"/>
                <a:ea typeface="Fira Sans"/>
                <a:cs typeface="Fira Sans"/>
                <a:sym typeface="Fira Sans"/>
              </a:rPr>
              <a:t> Η εκτροφή ζώων σε μεγάλη κλίμακα συνεπάγεται την παραγωγή μεγάλων ποσοτήτων κοπριάς. Η εκπομπή αυτή μπορεί να περιέχει ρυπαντικές ουσίες, όπως άζωτο και φώσφορο, που μπορούν να εισχωρήσουν στα ύδατα μέσω της επιφανειακής απορροής.</a:t>
            </a:r>
            <a:endParaRPr sz="1600">
              <a:solidFill>
                <a:schemeClr val="dk1"/>
              </a:solidFill>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59"/>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419700" y="1314582"/>
            <a:ext cx="8362200" cy="36609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9"/>
          <p:cNvSpPr txBox="1"/>
          <p:nvPr>
            <p:ph idx="9" type="subTitle"/>
          </p:nvPr>
        </p:nvSpPr>
        <p:spPr>
          <a:xfrm>
            <a:off x="1257300" y="1426825"/>
            <a:ext cx="2733300" cy="3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Fira Sans Black"/>
                <a:ea typeface="Fira Sans Black"/>
                <a:cs typeface="Fira Sans Black"/>
                <a:sym typeface="Fira Sans Black"/>
              </a:rPr>
              <a:t>Εισαγωγή</a:t>
            </a:r>
            <a:r>
              <a:rPr lang="en" sz="1500">
                <a:latin typeface="Fira Sans Black"/>
                <a:ea typeface="Fira Sans Black"/>
                <a:cs typeface="Fira Sans Black"/>
                <a:sym typeface="Fira Sans Black"/>
              </a:rPr>
              <a:t>………………………...5</a:t>
            </a:r>
            <a:endParaRPr sz="1900">
              <a:latin typeface="Fira Sans Black"/>
              <a:ea typeface="Fira Sans Black"/>
              <a:cs typeface="Fira Sans Black"/>
              <a:sym typeface="Fira Sans Black"/>
            </a:endParaRPr>
          </a:p>
          <a:p>
            <a:pPr indent="0" lvl="0" marL="0" rtl="0" algn="l">
              <a:spcBef>
                <a:spcPts val="1600"/>
              </a:spcBef>
              <a:spcAft>
                <a:spcPts val="0"/>
              </a:spcAft>
              <a:buNone/>
            </a:pPr>
            <a:r>
              <a:t/>
            </a:r>
            <a:endParaRPr sz="1900">
              <a:latin typeface="Fira Sans Black"/>
              <a:ea typeface="Fira Sans Black"/>
              <a:cs typeface="Fira Sans Black"/>
              <a:sym typeface="Fira Sans Black"/>
            </a:endParaRPr>
          </a:p>
          <a:p>
            <a:pPr indent="0" lvl="0" marL="0" rtl="0" algn="l">
              <a:spcBef>
                <a:spcPts val="1600"/>
              </a:spcBef>
              <a:spcAft>
                <a:spcPts val="1600"/>
              </a:spcAft>
              <a:buNone/>
            </a:pPr>
            <a:r>
              <a:t/>
            </a:r>
            <a:endParaRPr sz="1900">
              <a:latin typeface="Fira Sans Black"/>
              <a:ea typeface="Fira Sans Black"/>
              <a:cs typeface="Fira Sans Black"/>
              <a:sym typeface="Fira Sans Black"/>
            </a:endParaRPr>
          </a:p>
        </p:txBody>
      </p:sp>
      <p:sp>
        <p:nvSpPr>
          <p:cNvPr id="2405" name="Google Shape;2405;p59"/>
          <p:cNvSpPr txBox="1"/>
          <p:nvPr>
            <p:ph idx="13" type="subTitle"/>
          </p:nvPr>
        </p:nvSpPr>
        <p:spPr>
          <a:xfrm>
            <a:off x="1236725" y="2277050"/>
            <a:ext cx="2682900" cy="24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Fira Sans Black"/>
                <a:ea typeface="Fira Sans Black"/>
                <a:cs typeface="Fira Sans Black"/>
                <a:sym typeface="Fira Sans Black"/>
              </a:rPr>
              <a:t>2.1 Σημασία των υδάτων……….7</a:t>
            </a:r>
            <a:endParaRPr sz="1300">
              <a:latin typeface="Fira Sans Black"/>
              <a:ea typeface="Fira Sans Black"/>
              <a:cs typeface="Fira Sans Black"/>
              <a:sym typeface="Fira Sans Black"/>
            </a:endParaRPr>
          </a:p>
          <a:p>
            <a:pPr indent="0" lvl="0" marL="0" rtl="0" algn="l">
              <a:spcBef>
                <a:spcPts val="1600"/>
              </a:spcBef>
              <a:spcAft>
                <a:spcPts val="0"/>
              </a:spcAft>
              <a:buNone/>
            </a:pPr>
            <a:r>
              <a:rPr lang="en" sz="1300">
                <a:latin typeface="Fira Sans Black"/>
                <a:ea typeface="Fira Sans Black"/>
                <a:cs typeface="Fira Sans Black"/>
                <a:sym typeface="Fira Sans Black"/>
              </a:rPr>
              <a:t>2.2 Τι είναι μόλυνση των υδάτων………………………………….11</a:t>
            </a:r>
            <a:endParaRPr sz="1300">
              <a:latin typeface="Fira Sans Black"/>
              <a:ea typeface="Fira Sans Black"/>
              <a:cs typeface="Fira Sans Black"/>
              <a:sym typeface="Fira Sans Black"/>
            </a:endParaRPr>
          </a:p>
          <a:p>
            <a:pPr indent="0" lvl="0" marL="0" rtl="0" algn="l">
              <a:spcBef>
                <a:spcPts val="1600"/>
              </a:spcBef>
              <a:spcAft>
                <a:spcPts val="0"/>
              </a:spcAft>
              <a:buNone/>
            </a:pPr>
            <a:r>
              <a:rPr lang="en" sz="1300">
                <a:latin typeface="Fira Sans Black"/>
                <a:ea typeface="Fira Sans Black"/>
                <a:cs typeface="Fira Sans Black"/>
                <a:sym typeface="Fira Sans Black"/>
              </a:rPr>
              <a:t>2.3  Έκταση του προβλήματος……………………….14</a:t>
            </a:r>
            <a:endParaRPr sz="1300">
              <a:latin typeface="Fira Sans Black"/>
              <a:ea typeface="Fira Sans Black"/>
              <a:cs typeface="Fira Sans Black"/>
              <a:sym typeface="Fira Sans Black"/>
            </a:endParaRPr>
          </a:p>
          <a:p>
            <a:pPr indent="0" lvl="0" marL="0" rtl="0" algn="l">
              <a:spcBef>
                <a:spcPts val="1600"/>
              </a:spcBef>
              <a:spcAft>
                <a:spcPts val="0"/>
              </a:spcAft>
              <a:buNone/>
            </a:pPr>
            <a:r>
              <a:rPr lang="en" sz="1300">
                <a:latin typeface="Fira Sans Black"/>
                <a:ea typeface="Fira Sans Black"/>
                <a:cs typeface="Fira Sans Black"/>
                <a:sym typeface="Fira Sans Black"/>
              </a:rPr>
              <a:t>2.4 Πηγές Μόλυνσης……………24</a:t>
            </a:r>
            <a:endParaRPr sz="1300">
              <a:latin typeface="Fira Sans Black"/>
              <a:ea typeface="Fira Sans Black"/>
              <a:cs typeface="Fira Sans Black"/>
              <a:sym typeface="Fira Sans Black"/>
            </a:endParaRPr>
          </a:p>
          <a:p>
            <a:pPr indent="0" lvl="0" marL="0" rtl="0" algn="l">
              <a:spcBef>
                <a:spcPts val="1600"/>
              </a:spcBef>
              <a:spcAft>
                <a:spcPts val="0"/>
              </a:spcAft>
              <a:buNone/>
            </a:pPr>
            <a:r>
              <a:rPr lang="en" sz="1300">
                <a:latin typeface="Fira Sans Black"/>
                <a:ea typeface="Fira Sans Black"/>
                <a:cs typeface="Fira Sans Black"/>
                <a:sym typeface="Fira Sans Black"/>
              </a:rPr>
              <a:t>2.5 Είδη απορριμμάτων……….33</a:t>
            </a:r>
            <a:endParaRPr sz="1300">
              <a:latin typeface="Fira Sans Black"/>
              <a:ea typeface="Fira Sans Black"/>
              <a:cs typeface="Fira Sans Black"/>
              <a:sym typeface="Fira Sans Black"/>
            </a:endParaRPr>
          </a:p>
          <a:p>
            <a:pPr indent="0" lvl="0" marL="0" rtl="0" algn="l">
              <a:spcBef>
                <a:spcPts val="1600"/>
              </a:spcBef>
              <a:spcAft>
                <a:spcPts val="1600"/>
              </a:spcAft>
              <a:buNone/>
            </a:pPr>
            <a:r>
              <a:t/>
            </a:r>
            <a:endParaRPr sz="1300">
              <a:latin typeface="Fira Sans Black"/>
              <a:ea typeface="Fira Sans Black"/>
              <a:cs typeface="Fira Sans Black"/>
              <a:sym typeface="Fira Sans Black"/>
            </a:endParaRPr>
          </a:p>
        </p:txBody>
      </p:sp>
      <p:sp>
        <p:nvSpPr>
          <p:cNvPr id="2406" name="Google Shape;2406;p59"/>
          <p:cNvSpPr txBox="1"/>
          <p:nvPr>
            <p:ph idx="14" type="subTitle"/>
          </p:nvPr>
        </p:nvSpPr>
        <p:spPr>
          <a:xfrm>
            <a:off x="1236725" y="1737825"/>
            <a:ext cx="1956300" cy="100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700">
                <a:latin typeface="Fira Sans Black"/>
                <a:ea typeface="Fira Sans Black"/>
                <a:cs typeface="Fira Sans Black"/>
                <a:sym typeface="Fira Sans Black"/>
              </a:rPr>
              <a:t>Παρουσίαση Προβλήματος</a:t>
            </a:r>
            <a:endParaRPr sz="1700">
              <a:latin typeface="Fira Sans Black"/>
              <a:ea typeface="Fira Sans Black"/>
              <a:cs typeface="Fira Sans Black"/>
              <a:sym typeface="Fira Sans Black"/>
            </a:endParaRPr>
          </a:p>
        </p:txBody>
      </p:sp>
      <p:sp>
        <p:nvSpPr>
          <p:cNvPr id="2407" name="Google Shape;2407;p59"/>
          <p:cNvSpPr txBox="1"/>
          <p:nvPr>
            <p:ph idx="15" type="subTitle"/>
          </p:nvPr>
        </p:nvSpPr>
        <p:spPr>
          <a:xfrm>
            <a:off x="5250325" y="1426825"/>
            <a:ext cx="37098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Fira Sans Black"/>
                <a:ea typeface="Fira Sans Black"/>
                <a:cs typeface="Fira Sans Black"/>
                <a:sym typeface="Fira Sans Black"/>
              </a:rPr>
              <a:t>Τεχνικά στοιχεία υλοποίησης</a:t>
            </a:r>
            <a:endParaRPr sz="1700">
              <a:latin typeface="Fira Sans Black"/>
              <a:ea typeface="Fira Sans Black"/>
              <a:cs typeface="Fira Sans Black"/>
              <a:sym typeface="Fira Sans Black"/>
            </a:endParaRPr>
          </a:p>
          <a:p>
            <a:pPr indent="0" lvl="0" marL="0" rtl="0" algn="l">
              <a:spcBef>
                <a:spcPts val="1600"/>
              </a:spcBef>
              <a:spcAft>
                <a:spcPts val="0"/>
              </a:spcAft>
              <a:buNone/>
            </a:pPr>
            <a:r>
              <a:rPr lang="en" sz="1400">
                <a:latin typeface="Fira Sans Black"/>
                <a:ea typeface="Fira Sans Black"/>
                <a:cs typeface="Fira Sans Black"/>
                <a:sym typeface="Fira Sans Black"/>
              </a:rPr>
              <a:t>3.1 Παραδοσιακοί τρόποι συλλογής απορριμμάτων………………………………………..39</a:t>
            </a:r>
            <a:endParaRPr sz="1400">
              <a:latin typeface="Fira Sans Black"/>
              <a:ea typeface="Fira Sans Black"/>
              <a:cs typeface="Fira Sans Black"/>
              <a:sym typeface="Fira Sans Black"/>
            </a:endParaRPr>
          </a:p>
          <a:p>
            <a:pPr indent="0" lvl="0" marL="0" rtl="0" algn="l">
              <a:spcBef>
                <a:spcPts val="1600"/>
              </a:spcBef>
              <a:spcAft>
                <a:spcPts val="0"/>
              </a:spcAft>
              <a:buNone/>
            </a:pPr>
            <a:r>
              <a:rPr lang="en" sz="1400">
                <a:latin typeface="Fira Sans Black"/>
                <a:ea typeface="Fira Sans Black"/>
                <a:cs typeface="Fira Sans Black"/>
                <a:sym typeface="Fira Sans Black"/>
              </a:rPr>
              <a:t>3.2 Θεωρητικό υπόβαθρο………………………44</a:t>
            </a:r>
            <a:endParaRPr sz="1400">
              <a:latin typeface="Fira Sans Black"/>
              <a:ea typeface="Fira Sans Black"/>
              <a:cs typeface="Fira Sans Black"/>
              <a:sym typeface="Fira Sans Black"/>
            </a:endParaRPr>
          </a:p>
          <a:p>
            <a:pPr indent="0" lvl="0" marL="0" rtl="0" algn="l">
              <a:spcBef>
                <a:spcPts val="1600"/>
              </a:spcBef>
              <a:spcAft>
                <a:spcPts val="0"/>
              </a:spcAft>
              <a:buNone/>
            </a:pPr>
            <a:r>
              <a:rPr lang="en" sz="1400">
                <a:latin typeface="Fira Sans Black"/>
                <a:ea typeface="Fira Sans Black"/>
                <a:cs typeface="Fira Sans Black"/>
                <a:sym typeface="Fira Sans Black"/>
              </a:rPr>
              <a:t>3.3 Τεχνολογία αντιμετώπισης προβλήματος………………………….……………...56</a:t>
            </a:r>
            <a:endParaRPr sz="1400">
              <a:latin typeface="Fira Sans Black"/>
              <a:ea typeface="Fira Sans Black"/>
              <a:cs typeface="Fira Sans Black"/>
              <a:sym typeface="Fira Sans Black"/>
            </a:endParaRPr>
          </a:p>
          <a:p>
            <a:pPr indent="0" lvl="0" marL="0" rtl="0" algn="l">
              <a:spcBef>
                <a:spcPts val="1600"/>
              </a:spcBef>
              <a:spcAft>
                <a:spcPts val="0"/>
              </a:spcAft>
              <a:buNone/>
            </a:pPr>
            <a:r>
              <a:rPr lang="en" sz="1400">
                <a:latin typeface="Fira Sans Black"/>
                <a:ea typeface="Fira Sans Black"/>
                <a:cs typeface="Fira Sans Black"/>
                <a:sym typeface="Fira Sans Black"/>
              </a:rPr>
              <a:t>3.4 Παρουσίαση αλγορίθμου……………….…61</a:t>
            </a:r>
            <a:endParaRPr sz="1400">
              <a:latin typeface="Fira Sans Black"/>
              <a:ea typeface="Fira Sans Black"/>
              <a:cs typeface="Fira Sans Black"/>
              <a:sym typeface="Fira Sans Black"/>
            </a:endParaRPr>
          </a:p>
          <a:p>
            <a:pPr indent="0" lvl="0" marL="0" rtl="0" algn="l">
              <a:spcBef>
                <a:spcPts val="1600"/>
              </a:spcBef>
              <a:spcAft>
                <a:spcPts val="0"/>
              </a:spcAft>
              <a:buNone/>
            </a:pPr>
            <a:r>
              <a:rPr lang="en" sz="1400">
                <a:latin typeface="Fira Sans Black"/>
                <a:ea typeface="Fira Sans Black"/>
                <a:cs typeface="Fira Sans Black"/>
                <a:sym typeface="Fira Sans Black"/>
              </a:rPr>
              <a:t>3.5 Κύρια μέσα συλλογής δεδομένων……71</a:t>
            </a:r>
            <a:endParaRPr sz="1400">
              <a:latin typeface="Fira Sans Black"/>
              <a:ea typeface="Fira Sans Black"/>
              <a:cs typeface="Fira Sans Black"/>
              <a:sym typeface="Fira Sans Black"/>
            </a:endParaRPr>
          </a:p>
          <a:p>
            <a:pPr indent="0" lvl="0" marL="0" rtl="0" algn="l">
              <a:spcBef>
                <a:spcPts val="1600"/>
              </a:spcBef>
              <a:spcAft>
                <a:spcPts val="0"/>
              </a:spcAft>
              <a:buNone/>
            </a:pPr>
            <a:r>
              <a:t/>
            </a:r>
            <a:endParaRPr sz="1400">
              <a:latin typeface="Fira Sans Black"/>
              <a:ea typeface="Fira Sans Black"/>
              <a:cs typeface="Fira Sans Black"/>
              <a:sym typeface="Fira Sans Black"/>
            </a:endParaRPr>
          </a:p>
          <a:p>
            <a:pPr indent="0" lvl="0" marL="0" rtl="0" algn="l">
              <a:spcBef>
                <a:spcPts val="1600"/>
              </a:spcBef>
              <a:spcAft>
                <a:spcPts val="1600"/>
              </a:spcAft>
              <a:buNone/>
            </a:pPr>
            <a:r>
              <a:t/>
            </a:r>
            <a:endParaRPr sz="1700">
              <a:latin typeface="Fira Sans Black"/>
              <a:ea typeface="Fira Sans Black"/>
              <a:cs typeface="Fira Sans Black"/>
              <a:sym typeface="Fira Sans Black"/>
            </a:endParaRPr>
          </a:p>
        </p:txBody>
      </p:sp>
      <p:sp>
        <p:nvSpPr>
          <p:cNvPr id="2408" name="Google Shape;2408;p59"/>
          <p:cNvSpPr txBox="1"/>
          <p:nvPr>
            <p:ph idx="5" type="title"/>
          </p:nvPr>
        </p:nvSpPr>
        <p:spPr>
          <a:xfrm>
            <a:off x="457625" y="1791024"/>
            <a:ext cx="7791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02</a:t>
            </a:r>
            <a:endParaRPr sz="2900"/>
          </a:p>
        </p:txBody>
      </p:sp>
      <p:sp>
        <p:nvSpPr>
          <p:cNvPr id="2409" name="Google Shape;2409;p59"/>
          <p:cNvSpPr txBox="1"/>
          <p:nvPr>
            <p:ph type="title"/>
          </p:nvPr>
        </p:nvSpPr>
        <p:spPr>
          <a:xfrm>
            <a:off x="353975" y="1224600"/>
            <a:ext cx="986400" cy="701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900"/>
              <a:t>01</a:t>
            </a:r>
            <a:endParaRPr sz="3300"/>
          </a:p>
        </p:txBody>
      </p:sp>
      <p:sp>
        <p:nvSpPr>
          <p:cNvPr id="2410" name="Google Shape;2410;p59"/>
          <p:cNvSpPr txBox="1"/>
          <p:nvPr>
            <p:ph idx="7" type="title"/>
          </p:nvPr>
        </p:nvSpPr>
        <p:spPr>
          <a:xfrm>
            <a:off x="4263925" y="1368125"/>
            <a:ext cx="986400" cy="7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03</a:t>
            </a:r>
            <a:endParaRPr sz="3300"/>
          </a:p>
        </p:txBody>
      </p:sp>
      <p:sp>
        <p:nvSpPr>
          <p:cNvPr id="2411" name="Google Shape;2411;p59"/>
          <p:cNvSpPr txBox="1"/>
          <p:nvPr>
            <p:ph idx="8" type="title"/>
          </p:nvPr>
        </p:nvSpPr>
        <p:spPr>
          <a:xfrm>
            <a:off x="527075" y="422475"/>
            <a:ext cx="77040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sz="3300">
                <a:latin typeface="Fira Sans Black"/>
                <a:ea typeface="Fira Sans Black"/>
                <a:cs typeface="Fira Sans Black"/>
                <a:sym typeface="Fira Sans Black"/>
              </a:rPr>
              <a:t>Περιεχόμενα</a:t>
            </a:r>
            <a:endParaRPr sz="3300">
              <a:latin typeface="Fira Sans Black"/>
              <a:ea typeface="Fira Sans Black"/>
              <a:cs typeface="Fira Sans Black"/>
              <a:sym typeface="Fira Sans Black"/>
            </a:endParaRPr>
          </a:p>
        </p:txBody>
      </p:sp>
      <p:grpSp>
        <p:nvGrpSpPr>
          <p:cNvPr id="2412" name="Google Shape;2412;p59"/>
          <p:cNvGrpSpPr/>
          <p:nvPr/>
        </p:nvGrpSpPr>
        <p:grpSpPr>
          <a:xfrm>
            <a:off x="719991" y="630342"/>
            <a:ext cx="7704008" cy="243514"/>
            <a:chOff x="719991" y="630342"/>
            <a:chExt cx="7704008" cy="243514"/>
          </a:xfrm>
        </p:grpSpPr>
        <p:grpSp>
          <p:nvGrpSpPr>
            <p:cNvPr id="2413" name="Google Shape;2413;p59"/>
            <p:cNvGrpSpPr/>
            <p:nvPr/>
          </p:nvGrpSpPr>
          <p:grpSpPr>
            <a:xfrm>
              <a:off x="719991" y="630342"/>
              <a:ext cx="242133" cy="243514"/>
              <a:chOff x="7718400" y="2030050"/>
              <a:chExt cx="1419300" cy="1427400"/>
            </a:xfrm>
          </p:grpSpPr>
          <p:sp>
            <p:nvSpPr>
              <p:cNvPr id="2414" name="Google Shape;2414;p5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9" name="Google Shape;2419;p59"/>
            <p:cNvGrpSpPr/>
            <p:nvPr/>
          </p:nvGrpSpPr>
          <p:grpSpPr>
            <a:xfrm>
              <a:off x="8181866" y="630342"/>
              <a:ext cx="242133" cy="243514"/>
              <a:chOff x="7718400" y="2030050"/>
              <a:chExt cx="1419300" cy="1427400"/>
            </a:xfrm>
          </p:grpSpPr>
          <p:sp>
            <p:nvSpPr>
              <p:cNvPr id="2420" name="Google Shape;2420;p5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86"/>
          <p:cNvSpPr/>
          <p:nvPr/>
        </p:nvSpPr>
        <p:spPr>
          <a:xfrm flipH="1">
            <a:off x="152175" y="131100"/>
            <a:ext cx="4284600" cy="1787400"/>
          </a:xfrm>
          <a:prstGeom prst="roundRect">
            <a:avLst>
              <a:gd fmla="val 1222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6"/>
          <p:cNvSpPr txBox="1"/>
          <p:nvPr>
            <p:ph idx="1" type="subTitle"/>
          </p:nvPr>
        </p:nvSpPr>
        <p:spPr>
          <a:xfrm>
            <a:off x="152175" y="249626"/>
            <a:ext cx="4284600" cy="216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Fira Sans Black"/>
                <a:ea typeface="Fira Sans Black"/>
                <a:cs typeface="Fira Sans Black"/>
                <a:sym typeface="Fira Sans Black"/>
              </a:rPr>
              <a:t>Εκροές Υδάτων από Αρδευτικά Συστήματα:</a:t>
            </a:r>
            <a:endParaRPr sz="1200">
              <a:solidFill>
                <a:srgbClr val="D1D5DB"/>
              </a:solidFill>
              <a:highlight>
                <a:srgbClr val="343541"/>
              </a:highlight>
              <a:latin typeface="Roboto"/>
              <a:ea typeface="Roboto"/>
              <a:cs typeface="Roboto"/>
              <a:sym typeface="Roboto"/>
            </a:endParaRPr>
          </a:p>
          <a:p>
            <a:pPr indent="0" lvl="0" marL="0" rtl="0" algn="l">
              <a:lnSpc>
                <a:spcPct val="115000"/>
              </a:lnSpc>
              <a:spcBef>
                <a:spcPts val="0"/>
              </a:spcBef>
              <a:spcAft>
                <a:spcPts val="0"/>
              </a:spcAft>
              <a:buNone/>
            </a:pPr>
            <a:r>
              <a:rPr lang="en">
                <a:latin typeface="Fira Sans"/>
                <a:ea typeface="Fira Sans"/>
                <a:cs typeface="Fira Sans"/>
                <a:sym typeface="Fira Sans"/>
              </a:rPr>
              <a:t>Οι διαδικασίες άρδευσης μπορούν να οδηγήσουν στην εκροή υδάτων που περιέχουν φυτοφάρμακα και άλλες γεωργικές ουσίες προς τα ύδατα.</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sp>
        <p:nvSpPr>
          <p:cNvPr id="3144" name="Google Shape;3144;p86"/>
          <p:cNvSpPr/>
          <p:nvPr/>
        </p:nvSpPr>
        <p:spPr>
          <a:xfrm flipH="1">
            <a:off x="4572000" y="131100"/>
            <a:ext cx="4284600" cy="1787400"/>
          </a:xfrm>
          <a:prstGeom prst="roundRect">
            <a:avLst>
              <a:gd fmla="val 1222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6"/>
          <p:cNvSpPr txBox="1"/>
          <p:nvPr/>
        </p:nvSpPr>
        <p:spPr>
          <a:xfrm>
            <a:off x="4678650" y="249625"/>
            <a:ext cx="4071300" cy="115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Fira Sans Black"/>
                <a:ea typeface="Fira Sans Black"/>
                <a:cs typeface="Fira Sans Black"/>
                <a:sym typeface="Fira Sans Black"/>
              </a:rPr>
              <a:t>Εργασίες Ανάπτυξης και Κατασκευών:</a:t>
            </a:r>
            <a:endParaRPr sz="1600">
              <a:solidFill>
                <a:schemeClr val="dk1"/>
              </a:solidFill>
              <a:latin typeface="Fira Sans Black"/>
              <a:ea typeface="Fira Sans Black"/>
              <a:cs typeface="Fira Sans Black"/>
              <a:sym typeface="Fira Sans Black"/>
            </a:endParaRPr>
          </a:p>
          <a:p>
            <a:pPr indent="0" lvl="0" marL="0" marR="0" rtl="0" algn="l">
              <a:lnSpc>
                <a:spcPct val="115000"/>
              </a:lnSpc>
              <a:spcBef>
                <a:spcPts val="0"/>
              </a:spcBef>
              <a:spcAft>
                <a:spcPts val="0"/>
              </a:spcAft>
              <a:buNone/>
            </a:pPr>
            <a:r>
              <a:rPr lang="en" sz="1600">
                <a:solidFill>
                  <a:schemeClr val="dk1"/>
                </a:solidFill>
                <a:latin typeface="Fira Sans"/>
                <a:ea typeface="Fira Sans"/>
                <a:cs typeface="Fira Sans"/>
                <a:sym typeface="Fira Sans"/>
              </a:rPr>
              <a:t>Οι κατασκευαστικές εργασίες, όπως η αποξήρανση υγροτόπων, μπορεί να έχουν σοβαρές επιπτώσεις στην ποιότητα των υδάτων.</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dk1"/>
              </a:solidFill>
              <a:latin typeface="Fira Sans Black"/>
              <a:ea typeface="Fira Sans Black"/>
              <a:cs typeface="Fira Sans Black"/>
              <a:sym typeface="Fira Sans Black"/>
            </a:endParaRPr>
          </a:p>
        </p:txBody>
      </p:sp>
      <p:pic>
        <p:nvPicPr>
          <p:cNvPr id="3146" name="Google Shape;3146;p86"/>
          <p:cNvPicPr preferRelativeResize="0"/>
          <p:nvPr/>
        </p:nvPicPr>
        <p:blipFill>
          <a:blip r:embed="rId3">
            <a:alphaModFix/>
          </a:blip>
          <a:stretch>
            <a:fillRect/>
          </a:stretch>
        </p:blipFill>
        <p:spPr>
          <a:xfrm>
            <a:off x="830575" y="2222275"/>
            <a:ext cx="7338349" cy="2718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sp>
        <p:nvSpPr>
          <p:cNvPr id="3151" name="Google Shape;3151;p87"/>
          <p:cNvSpPr/>
          <p:nvPr/>
        </p:nvSpPr>
        <p:spPr>
          <a:xfrm>
            <a:off x="3197855" y="1325325"/>
            <a:ext cx="27480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7"/>
          <p:cNvSpPr/>
          <p:nvPr/>
        </p:nvSpPr>
        <p:spPr>
          <a:xfrm>
            <a:off x="6061350" y="1325325"/>
            <a:ext cx="26916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7"/>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7"/>
          <p:cNvSpPr/>
          <p:nvPr/>
        </p:nvSpPr>
        <p:spPr>
          <a:xfrm>
            <a:off x="277350" y="1325325"/>
            <a:ext cx="28050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155" name="Google Shape;3155;p87"/>
          <p:cNvSpPr txBox="1"/>
          <p:nvPr>
            <p:ph idx="5" type="subTitle"/>
          </p:nvPr>
        </p:nvSpPr>
        <p:spPr>
          <a:xfrm>
            <a:off x="277350" y="1484775"/>
            <a:ext cx="3067200" cy="2302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Fira Sans"/>
                <a:ea typeface="Fira Sans"/>
                <a:cs typeface="Fira Sans"/>
                <a:sym typeface="Fira Sans"/>
              </a:rPr>
              <a:t>Διαχείριση Υδάτων:</a:t>
            </a:r>
            <a:endParaRPr b="1" sz="1800">
              <a:latin typeface="Fira Sans"/>
              <a:ea typeface="Fira Sans"/>
              <a:cs typeface="Fira Sans"/>
              <a:sym typeface="Fira Sans"/>
            </a:endParaRPr>
          </a:p>
          <a:p>
            <a:pPr indent="0" lvl="0" marL="0" marR="0" rtl="0" algn="l">
              <a:lnSpc>
                <a:spcPct val="100000"/>
              </a:lnSpc>
              <a:spcBef>
                <a:spcPts val="0"/>
              </a:spcBef>
              <a:spcAft>
                <a:spcPts val="0"/>
              </a:spcAft>
              <a:buNone/>
            </a:pPr>
            <a:r>
              <a:rPr lang="en" sz="1800">
                <a:latin typeface="Fira Sans"/>
                <a:ea typeface="Fira Sans"/>
                <a:cs typeface="Fira Sans"/>
                <a:sym typeface="Fira Sans"/>
              </a:rPr>
              <a:t>Η κακή διαχείριση των νερών, όπως η υπερβολική χρήση νερού και η ακατάλληλη διάθεση λυμάτων, μπορεί να οδηγήσει σε μόλυνση των υδάτων.</a:t>
            </a:r>
            <a:endParaRPr sz="1800">
              <a:latin typeface="Fira Sans"/>
              <a:ea typeface="Fira Sans"/>
              <a:cs typeface="Fira Sans"/>
              <a:sym typeface="Fira Sans"/>
            </a:endParaRPr>
          </a:p>
          <a:p>
            <a:pPr indent="0" lvl="0" marL="0" rtl="0" algn="ctr">
              <a:spcBef>
                <a:spcPts val="0"/>
              </a:spcBef>
              <a:spcAft>
                <a:spcPts val="0"/>
              </a:spcAft>
              <a:buNone/>
            </a:pPr>
            <a:r>
              <a:t/>
            </a:r>
            <a:endParaRPr sz="1900">
              <a:latin typeface="Fira Sans"/>
              <a:ea typeface="Fira Sans"/>
              <a:cs typeface="Fira Sans"/>
              <a:sym typeface="Fira Sans"/>
            </a:endParaRPr>
          </a:p>
        </p:txBody>
      </p:sp>
      <p:sp>
        <p:nvSpPr>
          <p:cNvPr id="3156" name="Google Shape;3156;p87"/>
          <p:cNvSpPr txBox="1"/>
          <p:nvPr>
            <p:ph idx="6" type="subTitle"/>
          </p:nvPr>
        </p:nvSpPr>
        <p:spPr>
          <a:xfrm>
            <a:off x="6061350" y="1435575"/>
            <a:ext cx="2748000" cy="2400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Fira Sans"/>
                <a:ea typeface="Fira Sans"/>
                <a:cs typeface="Fira Sans"/>
                <a:sym typeface="Fira Sans"/>
              </a:rPr>
              <a:t>Αστική Αποχέτευση:</a:t>
            </a:r>
            <a:endParaRPr b="1" sz="1800">
              <a:latin typeface="Fira Sans"/>
              <a:ea typeface="Fira Sans"/>
              <a:cs typeface="Fira Sans"/>
              <a:sym typeface="Fira Sans"/>
            </a:endParaRPr>
          </a:p>
          <a:p>
            <a:pPr indent="0" lvl="0" marL="0" marR="0" rtl="0" algn="l">
              <a:lnSpc>
                <a:spcPct val="100000"/>
              </a:lnSpc>
              <a:spcBef>
                <a:spcPts val="0"/>
              </a:spcBef>
              <a:spcAft>
                <a:spcPts val="0"/>
              </a:spcAft>
              <a:buNone/>
            </a:pPr>
            <a:r>
              <a:rPr lang="en" sz="1800">
                <a:latin typeface="Fira Sans"/>
                <a:ea typeface="Fira Sans"/>
                <a:cs typeface="Fira Sans"/>
                <a:sym typeface="Fira Sans"/>
              </a:rPr>
              <a:t>Οι αστικές αποχετεύσεις, όταν δεν διαχειρίζονται σωστά, μπορούν να περιέχουν βιολογικά και χημικά ρυπαντικά που επηρεάζουν τα ύδατα.</a:t>
            </a:r>
            <a:endParaRPr sz="1800">
              <a:latin typeface="Fira Sans"/>
              <a:ea typeface="Fira Sans"/>
              <a:cs typeface="Fira Sans"/>
              <a:sym typeface="Fira Sans"/>
            </a:endParaRPr>
          </a:p>
          <a:p>
            <a:pPr indent="0" lvl="0" marL="0" marR="0" rtl="0" algn="l">
              <a:lnSpc>
                <a:spcPct val="100000"/>
              </a:lnSpc>
              <a:spcBef>
                <a:spcPts val="0"/>
              </a:spcBef>
              <a:spcAft>
                <a:spcPts val="0"/>
              </a:spcAft>
              <a:buNone/>
            </a:pPr>
            <a:r>
              <a:t/>
            </a:r>
            <a:endParaRPr sz="1800">
              <a:latin typeface="Fira Sans"/>
              <a:ea typeface="Fira Sans"/>
              <a:cs typeface="Fira Sans"/>
              <a:sym typeface="Fira Sans"/>
            </a:endParaRPr>
          </a:p>
        </p:txBody>
      </p:sp>
      <p:sp>
        <p:nvSpPr>
          <p:cNvPr id="3157" name="Google Shape;3157;p87"/>
          <p:cNvSpPr txBox="1"/>
          <p:nvPr>
            <p:ph type="title"/>
          </p:nvPr>
        </p:nvSpPr>
        <p:spPr>
          <a:xfrm>
            <a:off x="720000" y="315609"/>
            <a:ext cx="7704000" cy="9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Fira Sans Black"/>
                <a:ea typeface="Fira Sans Black"/>
                <a:cs typeface="Fira Sans Black"/>
                <a:sym typeface="Fira Sans Black"/>
              </a:rPr>
              <a:t>Μόλυνση από οικιακή χρηση</a:t>
            </a:r>
            <a:endParaRPr>
              <a:latin typeface="Fira Sans Black"/>
              <a:ea typeface="Fira Sans Black"/>
              <a:cs typeface="Fira Sans Black"/>
              <a:sym typeface="Fira Sans Black"/>
            </a:endParaRPr>
          </a:p>
          <a:p>
            <a:pPr indent="0" lvl="0" marL="0" rtl="0" algn="ctr">
              <a:spcBef>
                <a:spcPts val="0"/>
              </a:spcBef>
              <a:spcAft>
                <a:spcPts val="0"/>
              </a:spcAft>
              <a:buNone/>
            </a:pPr>
            <a:r>
              <a:t/>
            </a:r>
            <a:endParaRPr>
              <a:latin typeface="Fira Sans Black"/>
              <a:ea typeface="Fira Sans Black"/>
              <a:cs typeface="Fira Sans Black"/>
              <a:sym typeface="Fira Sans Black"/>
            </a:endParaRPr>
          </a:p>
        </p:txBody>
      </p:sp>
      <p:grpSp>
        <p:nvGrpSpPr>
          <p:cNvPr id="3158" name="Google Shape;3158;p87"/>
          <p:cNvGrpSpPr/>
          <p:nvPr/>
        </p:nvGrpSpPr>
        <p:grpSpPr>
          <a:xfrm>
            <a:off x="719991" y="630342"/>
            <a:ext cx="7704008" cy="243514"/>
            <a:chOff x="719991" y="630342"/>
            <a:chExt cx="7704008" cy="243514"/>
          </a:xfrm>
        </p:grpSpPr>
        <p:grpSp>
          <p:nvGrpSpPr>
            <p:cNvPr id="3159" name="Google Shape;3159;p87"/>
            <p:cNvGrpSpPr/>
            <p:nvPr/>
          </p:nvGrpSpPr>
          <p:grpSpPr>
            <a:xfrm>
              <a:off x="719991" y="630342"/>
              <a:ext cx="242133" cy="243514"/>
              <a:chOff x="7718400" y="2030050"/>
              <a:chExt cx="1419300" cy="1427400"/>
            </a:xfrm>
          </p:grpSpPr>
          <p:sp>
            <p:nvSpPr>
              <p:cNvPr id="3160" name="Google Shape;3160;p8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87"/>
            <p:cNvGrpSpPr/>
            <p:nvPr/>
          </p:nvGrpSpPr>
          <p:grpSpPr>
            <a:xfrm>
              <a:off x="8181866" y="630342"/>
              <a:ext cx="242133" cy="243514"/>
              <a:chOff x="7718400" y="2030050"/>
              <a:chExt cx="1419300" cy="1427400"/>
            </a:xfrm>
          </p:grpSpPr>
          <p:sp>
            <p:nvSpPr>
              <p:cNvPr id="3166" name="Google Shape;3166;p8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71" name="Google Shape;3171;p87"/>
          <p:cNvSpPr txBox="1"/>
          <p:nvPr/>
        </p:nvSpPr>
        <p:spPr>
          <a:xfrm>
            <a:off x="3181637" y="1435575"/>
            <a:ext cx="2961900" cy="24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a:ea typeface="Fira Sans"/>
                <a:cs typeface="Fira Sans"/>
                <a:sym typeface="Fira Sans"/>
              </a:rPr>
              <a:t>Απορρίμματα και Σκουπίδια:</a:t>
            </a:r>
            <a:r>
              <a:rPr lang="en" sz="1800">
                <a:solidFill>
                  <a:schemeClr val="dk1"/>
                </a:solidFill>
                <a:latin typeface="Fira Sans"/>
                <a:ea typeface="Fira Sans"/>
                <a:cs typeface="Fira Sans"/>
                <a:sym typeface="Fira Sans"/>
              </a:rPr>
              <a:t> Η ανεξέλεγκτη διάθεση σκουπιδιών και απορριμμάτων σε ακατάλληλα μέρη μπορεί να οδηγήσει στη μόλυνση του εδάφους και των υδάτων.</a:t>
            </a:r>
            <a:endParaRPr>
              <a:solidFill>
                <a:schemeClr val="dk1"/>
              </a:solidFill>
              <a:latin typeface="Cabin"/>
              <a:ea typeface="Cabin"/>
              <a:cs typeface="Cabin"/>
              <a:sym typeface="Cabi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sp>
        <p:nvSpPr>
          <p:cNvPr id="3176" name="Google Shape;3176;p88"/>
          <p:cNvSpPr/>
          <p:nvPr/>
        </p:nvSpPr>
        <p:spPr>
          <a:xfrm>
            <a:off x="4891775" y="1325325"/>
            <a:ext cx="38610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8"/>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8"/>
          <p:cNvSpPr/>
          <p:nvPr/>
        </p:nvSpPr>
        <p:spPr>
          <a:xfrm>
            <a:off x="390750" y="1325325"/>
            <a:ext cx="40149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179" name="Google Shape;3179;p88"/>
          <p:cNvSpPr txBox="1"/>
          <p:nvPr>
            <p:ph idx="4" type="subTitle"/>
          </p:nvPr>
        </p:nvSpPr>
        <p:spPr>
          <a:xfrm>
            <a:off x="587850" y="1508175"/>
            <a:ext cx="3620700" cy="1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ira Sans"/>
                <a:ea typeface="Fira Sans"/>
                <a:cs typeface="Fira Sans"/>
                <a:sym typeface="Fira Sans"/>
              </a:rPr>
              <a:t>Χρήση Χημικών Ουσιών:</a:t>
            </a:r>
            <a:r>
              <a:rPr lang="en" sz="1900">
                <a:latin typeface="Fira Sans"/>
                <a:ea typeface="Fira Sans"/>
                <a:cs typeface="Fira Sans"/>
                <a:sym typeface="Fira Sans"/>
              </a:rPr>
              <a:t> Η χρήση καθαριστικών, απορρυπαντικών, και άλλων χημικών ουσιών στα νοικοκυριά μπορεί να εκπέμψει ρυπαντικές ουσίες στο περιβάλλον, επηρεάζοντας τα ύδατα και το έδαφος.</a:t>
            </a:r>
            <a:endParaRPr sz="1900">
              <a:latin typeface="Fira Sans"/>
              <a:ea typeface="Fira Sans"/>
              <a:cs typeface="Fira Sans"/>
              <a:sym typeface="Fira Sans"/>
            </a:endParaRPr>
          </a:p>
        </p:txBody>
      </p:sp>
      <p:sp>
        <p:nvSpPr>
          <p:cNvPr id="3180" name="Google Shape;3180;p88"/>
          <p:cNvSpPr txBox="1"/>
          <p:nvPr>
            <p:ph idx="6" type="subTitle"/>
          </p:nvPr>
        </p:nvSpPr>
        <p:spPr>
          <a:xfrm>
            <a:off x="5334425" y="1392029"/>
            <a:ext cx="2975700" cy="28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Fira Sans"/>
                <a:ea typeface="Fira Sans"/>
                <a:cs typeface="Fira Sans"/>
                <a:sym typeface="Fira Sans"/>
              </a:rPr>
              <a:t>Καύση Στερεών Καυσίμων:</a:t>
            </a:r>
            <a:endParaRPr b="1" sz="1800">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rPr lang="en" sz="1800">
                <a:latin typeface="Fira Sans"/>
                <a:ea typeface="Fira Sans"/>
                <a:cs typeface="Fira Sans"/>
                <a:sym typeface="Fira Sans"/>
              </a:rPr>
              <a:t>Η καύση ξύλου, άνθρακα ή άλλων στερεών καυσίμων για θέρμανση μπορεί να προκαλέσει εκπομπές ρυπαντικών ουσιών, όπως σωματιδίων και χημικών αερίων.</a:t>
            </a:r>
            <a:endParaRPr sz="18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sz="1900">
              <a:latin typeface="Fira Sans"/>
              <a:ea typeface="Fira Sans"/>
              <a:cs typeface="Fira Sans"/>
              <a:sym typeface="Fira Sans"/>
            </a:endParaRPr>
          </a:p>
        </p:txBody>
      </p:sp>
      <p:sp>
        <p:nvSpPr>
          <p:cNvPr id="3181" name="Google Shape;3181;p88"/>
          <p:cNvSpPr txBox="1"/>
          <p:nvPr>
            <p:ph type="title"/>
          </p:nvPr>
        </p:nvSpPr>
        <p:spPr>
          <a:xfrm>
            <a:off x="720000" y="31558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Μόλυνση από οικιακή χρηση</a:t>
            </a:r>
            <a:endParaRPr>
              <a:latin typeface="Fira Sans Black"/>
              <a:ea typeface="Fira Sans Black"/>
              <a:cs typeface="Fira Sans Black"/>
              <a:sym typeface="Fira Sans Black"/>
            </a:endParaRPr>
          </a:p>
        </p:txBody>
      </p:sp>
      <p:grpSp>
        <p:nvGrpSpPr>
          <p:cNvPr id="3182" name="Google Shape;3182;p88"/>
          <p:cNvGrpSpPr/>
          <p:nvPr/>
        </p:nvGrpSpPr>
        <p:grpSpPr>
          <a:xfrm>
            <a:off x="719991" y="630342"/>
            <a:ext cx="7704008" cy="243514"/>
            <a:chOff x="719991" y="630342"/>
            <a:chExt cx="7704008" cy="243514"/>
          </a:xfrm>
        </p:grpSpPr>
        <p:grpSp>
          <p:nvGrpSpPr>
            <p:cNvPr id="3183" name="Google Shape;3183;p88"/>
            <p:cNvGrpSpPr/>
            <p:nvPr/>
          </p:nvGrpSpPr>
          <p:grpSpPr>
            <a:xfrm>
              <a:off x="719991" y="630342"/>
              <a:ext cx="242133" cy="243514"/>
              <a:chOff x="7718400" y="2030050"/>
              <a:chExt cx="1419300" cy="1427400"/>
            </a:xfrm>
          </p:grpSpPr>
          <p:sp>
            <p:nvSpPr>
              <p:cNvPr id="3184" name="Google Shape;3184;p8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88"/>
            <p:cNvGrpSpPr/>
            <p:nvPr/>
          </p:nvGrpSpPr>
          <p:grpSpPr>
            <a:xfrm>
              <a:off x="8181866" y="630342"/>
              <a:ext cx="242133" cy="243514"/>
              <a:chOff x="7718400" y="2030050"/>
              <a:chExt cx="1419300" cy="1427400"/>
            </a:xfrm>
          </p:grpSpPr>
          <p:sp>
            <p:nvSpPr>
              <p:cNvPr id="3190" name="Google Shape;3190;p8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95" name="Google Shape;3195;p88"/>
          <p:cNvSpPr txBox="1"/>
          <p:nvPr/>
        </p:nvSpPr>
        <p:spPr>
          <a:xfrm>
            <a:off x="1472050" y="1624875"/>
            <a:ext cx="3897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9" name="Shape 3199"/>
        <p:cNvGrpSpPr/>
        <p:nvPr/>
      </p:nvGrpSpPr>
      <p:grpSpPr>
        <a:xfrm>
          <a:off x="0" y="0"/>
          <a:ext cx="0" cy="0"/>
          <a:chOff x="0" y="0"/>
          <a:chExt cx="0" cy="0"/>
        </a:xfrm>
      </p:grpSpPr>
      <p:sp>
        <p:nvSpPr>
          <p:cNvPr id="3200" name="Google Shape;3200;p89"/>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201" name="Google Shape;3201;p89"/>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202" name="Google Shape;3202;p89"/>
          <p:cNvSpPr txBox="1"/>
          <p:nvPr/>
        </p:nvSpPr>
        <p:spPr>
          <a:xfrm>
            <a:off x="539250" y="1303100"/>
            <a:ext cx="3529200" cy="9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2.5 ΕΙΔΗ ΑΠΟΡΡΙΜΑΤΩΝ</a:t>
            </a:r>
            <a:endParaRPr sz="3200">
              <a:solidFill>
                <a:schemeClr val="dk1"/>
              </a:solidFill>
              <a:latin typeface="Cabin"/>
              <a:ea typeface="Cabin"/>
              <a:cs typeface="Cabin"/>
              <a:sym typeface="Cabi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90"/>
          <p:cNvSpPr/>
          <p:nvPr/>
        </p:nvSpPr>
        <p:spPr>
          <a:xfrm>
            <a:off x="391150" y="330025"/>
            <a:ext cx="8362200" cy="3260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28588" rotWithShape="0" algn="bl" dir="4980000" dist="4762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208" name="Google Shape;3208;p90"/>
          <p:cNvSpPr txBox="1"/>
          <p:nvPr>
            <p:ph type="title"/>
          </p:nvPr>
        </p:nvSpPr>
        <p:spPr>
          <a:xfrm>
            <a:off x="1076275" y="535325"/>
            <a:ext cx="6991200" cy="19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3209" name="Google Shape;3209;p90"/>
          <p:cNvSpPr txBox="1"/>
          <p:nvPr>
            <p:ph idx="1" type="subTitle"/>
          </p:nvPr>
        </p:nvSpPr>
        <p:spPr>
          <a:xfrm>
            <a:off x="1108225" y="2471837"/>
            <a:ext cx="6927300" cy="3915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1000"/>
              </a:spcAft>
              <a:buClr>
                <a:schemeClr val="dk1"/>
              </a:buClr>
              <a:buSzPts val="1100"/>
              <a:buFont typeface="Arial"/>
              <a:buNone/>
            </a:pPr>
            <a:r>
              <a:rPr lang="en" sz="1900">
                <a:latin typeface="Fira Sans"/>
                <a:ea typeface="Fira Sans"/>
                <a:cs typeface="Fira Sans"/>
                <a:sym typeface="Fira Sans"/>
              </a:rPr>
              <a:t>          Των θαλάσσιων απορριμμάτων είναι  πλαστικά </a:t>
            </a:r>
            <a:endParaRPr sz="1900">
              <a:latin typeface="Fira Sans"/>
              <a:ea typeface="Fira Sans"/>
              <a:cs typeface="Fira Sans"/>
              <a:sym typeface="Fira Sans"/>
            </a:endParaRPr>
          </a:p>
        </p:txBody>
      </p:sp>
      <p:grpSp>
        <p:nvGrpSpPr>
          <p:cNvPr id="3210" name="Google Shape;3210;p90"/>
          <p:cNvGrpSpPr/>
          <p:nvPr/>
        </p:nvGrpSpPr>
        <p:grpSpPr>
          <a:xfrm>
            <a:off x="720276" y="2414010"/>
            <a:ext cx="7703955" cy="906520"/>
            <a:chOff x="1597625" y="3649929"/>
            <a:chExt cx="5949000" cy="552487"/>
          </a:xfrm>
        </p:grpSpPr>
        <p:cxnSp>
          <p:nvCxnSpPr>
            <p:cNvPr id="3211" name="Google Shape;3211;p90"/>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3212" name="Google Shape;3212;p90"/>
            <p:cNvCxnSpPr/>
            <p:nvPr/>
          </p:nvCxnSpPr>
          <p:spPr>
            <a:xfrm>
              <a:off x="1597625" y="4202416"/>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3213" name="Google Shape;3213;p90"/>
          <p:cNvGrpSpPr/>
          <p:nvPr/>
        </p:nvGrpSpPr>
        <p:grpSpPr>
          <a:xfrm>
            <a:off x="719991" y="2805342"/>
            <a:ext cx="7704008" cy="243514"/>
            <a:chOff x="719991" y="630342"/>
            <a:chExt cx="7704008" cy="243514"/>
          </a:xfrm>
        </p:grpSpPr>
        <p:grpSp>
          <p:nvGrpSpPr>
            <p:cNvPr id="3214" name="Google Shape;3214;p90"/>
            <p:cNvGrpSpPr/>
            <p:nvPr/>
          </p:nvGrpSpPr>
          <p:grpSpPr>
            <a:xfrm>
              <a:off x="719991" y="630342"/>
              <a:ext cx="242133" cy="243514"/>
              <a:chOff x="7718400" y="2030050"/>
              <a:chExt cx="1419300" cy="1427400"/>
            </a:xfrm>
          </p:grpSpPr>
          <p:sp>
            <p:nvSpPr>
              <p:cNvPr id="3215" name="Google Shape;3215;p9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90"/>
            <p:cNvGrpSpPr/>
            <p:nvPr/>
          </p:nvGrpSpPr>
          <p:grpSpPr>
            <a:xfrm>
              <a:off x="8181866" y="630342"/>
              <a:ext cx="242133" cy="243514"/>
              <a:chOff x="7718400" y="2030050"/>
              <a:chExt cx="1419300" cy="1427400"/>
            </a:xfrm>
          </p:grpSpPr>
          <p:sp>
            <p:nvSpPr>
              <p:cNvPr id="3221" name="Google Shape;3221;p9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91"/>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1"/>
          <p:cNvSpPr/>
          <p:nvPr/>
        </p:nvSpPr>
        <p:spPr>
          <a:xfrm>
            <a:off x="390900" y="1325325"/>
            <a:ext cx="8362200" cy="27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p:txBody>
      </p:sp>
      <p:sp>
        <p:nvSpPr>
          <p:cNvPr id="3232" name="Google Shape;3232;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Χρόνος διάσπασης απορριμμάτων</a:t>
            </a:r>
            <a:endParaRPr>
              <a:latin typeface="Fira Sans Black"/>
              <a:ea typeface="Fira Sans Black"/>
              <a:cs typeface="Fira Sans Black"/>
              <a:sym typeface="Fira Sans Black"/>
            </a:endParaRPr>
          </a:p>
        </p:txBody>
      </p:sp>
      <p:sp>
        <p:nvSpPr>
          <p:cNvPr id="3233" name="Google Shape;3233;p91"/>
          <p:cNvSpPr txBox="1"/>
          <p:nvPr/>
        </p:nvSpPr>
        <p:spPr>
          <a:xfrm>
            <a:off x="6057926" y="1989598"/>
            <a:ext cx="19938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Fira Sans"/>
                <a:ea typeface="Fira Sans"/>
                <a:cs typeface="Fira Sans"/>
                <a:sym typeface="Fira Sans"/>
              </a:rPr>
              <a:t>450 χρόνια</a:t>
            </a:r>
            <a:endParaRPr>
              <a:solidFill>
                <a:srgbClr val="000000"/>
              </a:solidFill>
              <a:latin typeface="Fira Sans"/>
              <a:ea typeface="Fira Sans"/>
              <a:cs typeface="Fira Sans"/>
              <a:sym typeface="Fira Sans"/>
            </a:endParaRPr>
          </a:p>
        </p:txBody>
      </p:sp>
      <p:sp>
        <p:nvSpPr>
          <p:cNvPr id="3234" name="Google Shape;3234;p91"/>
          <p:cNvSpPr txBox="1"/>
          <p:nvPr/>
        </p:nvSpPr>
        <p:spPr>
          <a:xfrm>
            <a:off x="1155375" y="1989598"/>
            <a:ext cx="1993800" cy="51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900">
                <a:latin typeface="Fira Sans"/>
                <a:ea typeface="Fira Sans"/>
                <a:cs typeface="Fira Sans"/>
                <a:sym typeface="Fira Sans"/>
              </a:rPr>
              <a:t>200 χρόνια</a:t>
            </a:r>
            <a:endParaRPr b="1" sz="1900">
              <a:latin typeface="Fira Sans"/>
              <a:ea typeface="Fira Sans"/>
              <a:cs typeface="Fira Sans"/>
              <a:sym typeface="Fira Sans"/>
            </a:endParaRPr>
          </a:p>
        </p:txBody>
      </p:sp>
      <p:sp>
        <p:nvSpPr>
          <p:cNvPr id="3235" name="Google Shape;3235;p91"/>
          <p:cNvSpPr txBox="1"/>
          <p:nvPr/>
        </p:nvSpPr>
        <p:spPr>
          <a:xfrm>
            <a:off x="3606657" y="1989598"/>
            <a:ext cx="19938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Fira Sans"/>
                <a:ea typeface="Fira Sans"/>
                <a:cs typeface="Fira Sans"/>
                <a:sym typeface="Fira Sans"/>
              </a:rPr>
              <a:t>400 χρόνια</a:t>
            </a:r>
            <a:endParaRPr b="1" sz="1900">
              <a:solidFill>
                <a:srgbClr val="000000"/>
              </a:solidFill>
              <a:latin typeface="Fira Sans"/>
              <a:ea typeface="Fira Sans"/>
              <a:cs typeface="Fira Sans"/>
              <a:sym typeface="Fira Sans"/>
            </a:endParaRPr>
          </a:p>
        </p:txBody>
      </p:sp>
      <p:sp>
        <p:nvSpPr>
          <p:cNvPr id="3236" name="Google Shape;3236;p91"/>
          <p:cNvSpPr/>
          <p:nvPr/>
        </p:nvSpPr>
        <p:spPr>
          <a:xfrm>
            <a:off x="1088525" y="1575850"/>
            <a:ext cx="2060700" cy="413700"/>
          </a:xfrm>
          <a:prstGeom prst="roundRect">
            <a:avLst>
              <a:gd fmla="val 28590"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Fira Sans Black"/>
                <a:ea typeface="Fira Sans Black"/>
                <a:cs typeface="Fira Sans Black"/>
                <a:sym typeface="Fira Sans Black"/>
              </a:rPr>
              <a:t>Δοχείο Αλουμινίου</a:t>
            </a:r>
            <a:endParaRPr sz="2000">
              <a:solidFill>
                <a:schemeClr val="dk1"/>
              </a:solidFill>
              <a:latin typeface="Lexend Deca Black"/>
              <a:ea typeface="Lexend Deca Black"/>
              <a:cs typeface="Lexend Deca Black"/>
              <a:sym typeface="Lexend Deca Black"/>
            </a:endParaRPr>
          </a:p>
        </p:txBody>
      </p:sp>
      <p:sp>
        <p:nvSpPr>
          <p:cNvPr id="3237" name="Google Shape;3237;p91"/>
          <p:cNvSpPr/>
          <p:nvPr/>
        </p:nvSpPr>
        <p:spPr>
          <a:xfrm>
            <a:off x="3606657" y="1575850"/>
            <a:ext cx="1993800" cy="413700"/>
          </a:xfrm>
          <a:prstGeom prst="roundRect">
            <a:avLst>
              <a:gd fmla="val 28590"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ra Sans Black"/>
                <a:ea typeface="Fira Sans Black"/>
                <a:cs typeface="Fira Sans Black"/>
                <a:sym typeface="Fira Sans Black"/>
              </a:rPr>
              <a:t>Πλαστικά Ποτήρια</a:t>
            </a:r>
            <a:endParaRPr sz="1800">
              <a:solidFill>
                <a:schemeClr val="dk1"/>
              </a:solidFill>
              <a:latin typeface="Fira Sans Black"/>
              <a:ea typeface="Fira Sans Black"/>
              <a:cs typeface="Fira Sans Black"/>
              <a:sym typeface="Fira Sans Black"/>
            </a:endParaRPr>
          </a:p>
        </p:txBody>
      </p:sp>
      <p:sp>
        <p:nvSpPr>
          <p:cNvPr id="3238" name="Google Shape;3238;p91"/>
          <p:cNvSpPr/>
          <p:nvPr/>
        </p:nvSpPr>
        <p:spPr>
          <a:xfrm>
            <a:off x="6057926" y="1575850"/>
            <a:ext cx="1993800" cy="413700"/>
          </a:xfrm>
          <a:prstGeom prst="roundRect">
            <a:avLst>
              <a:gd fmla="val 2859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ra Sans Black"/>
                <a:ea typeface="Fira Sans Black"/>
                <a:cs typeface="Fira Sans Black"/>
                <a:sym typeface="Fira Sans Black"/>
              </a:rPr>
              <a:t>Πλαστικό Μπουκάλι</a:t>
            </a:r>
            <a:endParaRPr sz="1600">
              <a:solidFill>
                <a:schemeClr val="dk1"/>
              </a:solidFill>
              <a:latin typeface="Fira Sans Black"/>
              <a:ea typeface="Fira Sans Black"/>
              <a:cs typeface="Fira Sans Black"/>
              <a:sym typeface="Fira Sans Black"/>
            </a:endParaRPr>
          </a:p>
        </p:txBody>
      </p:sp>
      <p:sp>
        <p:nvSpPr>
          <p:cNvPr id="3239" name="Google Shape;3239;p91"/>
          <p:cNvSpPr txBox="1"/>
          <p:nvPr/>
        </p:nvSpPr>
        <p:spPr>
          <a:xfrm>
            <a:off x="6057926" y="3371853"/>
            <a:ext cx="19938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900">
                <a:latin typeface="Fira Sans"/>
                <a:ea typeface="Fira Sans"/>
                <a:cs typeface="Fira Sans"/>
                <a:sym typeface="Fira Sans"/>
              </a:rPr>
              <a:t>1 εκατομμύριο χρόνια</a:t>
            </a:r>
            <a:endParaRPr b="1" sz="1900">
              <a:latin typeface="Fira Sans"/>
              <a:ea typeface="Fira Sans"/>
              <a:cs typeface="Fira Sans"/>
              <a:sym typeface="Fira Sans"/>
            </a:endParaRPr>
          </a:p>
        </p:txBody>
      </p:sp>
      <p:sp>
        <p:nvSpPr>
          <p:cNvPr id="3240" name="Google Shape;3240;p91"/>
          <p:cNvSpPr txBox="1"/>
          <p:nvPr/>
        </p:nvSpPr>
        <p:spPr>
          <a:xfrm>
            <a:off x="1155375" y="3371853"/>
            <a:ext cx="19938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Fira Sans"/>
                <a:ea typeface="Fira Sans"/>
                <a:cs typeface="Fira Sans"/>
                <a:sym typeface="Fira Sans"/>
              </a:rPr>
              <a:t>450 χρόνια</a:t>
            </a:r>
            <a:endParaRPr b="1" sz="1900">
              <a:latin typeface="Fira Sans"/>
              <a:ea typeface="Fira Sans"/>
              <a:cs typeface="Fira Sans"/>
              <a:sym typeface="Fira Sans"/>
            </a:endParaRPr>
          </a:p>
        </p:txBody>
      </p:sp>
      <p:sp>
        <p:nvSpPr>
          <p:cNvPr id="3241" name="Google Shape;3241;p91"/>
          <p:cNvSpPr txBox="1"/>
          <p:nvPr/>
        </p:nvSpPr>
        <p:spPr>
          <a:xfrm>
            <a:off x="3606657" y="3371853"/>
            <a:ext cx="19938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900">
                <a:latin typeface="Fira Sans"/>
                <a:ea typeface="Fira Sans"/>
                <a:cs typeface="Fira Sans"/>
                <a:sym typeface="Fira Sans"/>
              </a:rPr>
              <a:t>600 χρόνια </a:t>
            </a:r>
            <a:endParaRPr>
              <a:solidFill>
                <a:schemeClr val="dk1"/>
              </a:solidFill>
              <a:latin typeface="Fira Sans"/>
              <a:ea typeface="Fira Sans"/>
              <a:cs typeface="Fira Sans"/>
              <a:sym typeface="Fira Sans"/>
            </a:endParaRPr>
          </a:p>
        </p:txBody>
      </p:sp>
      <p:sp>
        <p:nvSpPr>
          <p:cNvPr id="3242" name="Google Shape;3242;p91"/>
          <p:cNvSpPr/>
          <p:nvPr/>
        </p:nvSpPr>
        <p:spPr>
          <a:xfrm>
            <a:off x="1155375" y="2958211"/>
            <a:ext cx="1993800" cy="413700"/>
          </a:xfrm>
          <a:prstGeom prst="roundRect">
            <a:avLst>
              <a:gd fmla="val 28590"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ra Sans Black"/>
                <a:ea typeface="Fira Sans Black"/>
                <a:cs typeface="Fira Sans Black"/>
                <a:sym typeface="Fira Sans Black"/>
              </a:rPr>
              <a:t>Πάνες μιας χρήσης</a:t>
            </a:r>
            <a:endParaRPr sz="1500">
              <a:solidFill>
                <a:schemeClr val="dk1"/>
              </a:solidFill>
              <a:latin typeface="Fira Sans Black"/>
              <a:ea typeface="Fira Sans Black"/>
              <a:cs typeface="Fira Sans Black"/>
              <a:sym typeface="Fira Sans Black"/>
            </a:endParaRPr>
          </a:p>
        </p:txBody>
      </p:sp>
      <p:sp>
        <p:nvSpPr>
          <p:cNvPr id="3243" name="Google Shape;3243;p91"/>
          <p:cNvSpPr/>
          <p:nvPr/>
        </p:nvSpPr>
        <p:spPr>
          <a:xfrm>
            <a:off x="3606657" y="2958211"/>
            <a:ext cx="1993800" cy="413700"/>
          </a:xfrm>
          <a:prstGeom prst="roundRect">
            <a:avLst>
              <a:gd fmla="val 2859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Fira Sans Black"/>
                <a:ea typeface="Fira Sans Black"/>
                <a:cs typeface="Fira Sans Black"/>
                <a:sym typeface="Fira Sans Black"/>
              </a:rPr>
              <a:t>Πετονιά</a:t>
            </a:r>
            <a:endParaRPr sz="1700">
              <a:solidFill>
                <a:schemeClr val="dk1"/>
              </a:solidFill>
              <a:latin typeface="Fira Sans Black"/>
              <a:ea typeface="Fira Sans Black"/>
              <a:cs typeface="Fira Sans Black"/>
              <a:sym typeface="Fira Sans Black"/>
            </a:endParaRPr>
          </a:p>
        </p:txBody>
      </p:sp>
      <p:sp>
        <p:nvSpPr>
          <p:cNvPr id="3244" name="Google Shape;3244;p91"/>
          <p:cNvSpPr/>
          <p:nvPr/>
        </p:nvSpPr>
        <p:spPr>
          <a:xfrm>
            <a:off x="6057926" y="2958211"/>
            <a:ext cx="1993800" cy="413700"/>
          </a:xfrm>
          <a:prstGeom prst="roundRect">
            <a:avLst>
              <a:gd fmla="val 28590"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ra Sans Black"/>
                <a:ea typeface="Fira Sans Black"/>
                <a:cs typeface="Fira Sans Black"/>
                <a:sym typeface="Fira Sans Black"/>
              </a:rPr>
              <a:t>Γυάλινο μπουκάλι</a:t>
            </a:r>
            <a:endParaRPr sz="1500">
              <a:solidFill>
                <a:schemeClr val="dk1"/>
              </a:solidFill>
              <a:latin typeface="Fira Sans Black"/>
              <a:ea typeface="Fira Sans Black"/>
              <a:cs typeface="Fira Sans Black"/>
              <a:sym typeface="Fira Sans Black"/>
            </a:endParaRPr>
          </a:p>
        </p:txBody>
      </p:sp>
      <p:grpSp>
        <p:nvGrpSpPr>
          <p:cNvPr id="3245" name="Google Shape;3245;p91"/>
          <p:cNvGrpSpPr/>
          <p:nvPr/>
        </p:nvGrpSpPr>
        <p:grpSpPr>
          <a:xfrm>
            <a:off x="719991" y="630342"/>
            <a:ext cx="7704008" cy="243514"/>
            <a:chOff x="719991" y="630342"/>
            <a:chExt cx="7704008" cy="243514"/>
          </a:xfrm>
        </p:grpSpPr>
        <p:grpSp>
          <p:nvGrpSpPr>
            <p:cNvPr id="3246" name="Google Shape;3246;p91"/>
            <p:cNvGrpSpPr/>
            <p:nvPr/>
          </p:nvGrpSpPr>
          <p:grpSpPr>
            <a:xfrm>
              <a:off x="719991" y="630342"/>
              <a:ext cx="242133" cy="243514"/>
              <a:chOff x="7718400" y="2030050"/>
              <a:chExt cx="1419300" cy="1427400"/>
            </a:xfrm>
          </p:grpSpPr>
          <p:sp>
            <p:nvSpPr>
              <p:cNvPr id="3247" name="Google Shape;3247;p9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91"/>
            <p:cNvGrpSpPr/>
            <p:nvPr/>
          </p:nvGrpSpPr>
          <p:grpSpPr>
            <a:xfrm>
              <a:off x="8181866" y="630342"/>
              <a:ext cx="242133" cy="243514"/>
              <a:chOff x="7718400" y="2030050"/>
              <a:chExt cx="1419300" cy="1427400"/>
            </a:xfrm>
          </p:grpSpPr>
          <p:sp>
            <p:nvSpPr>
              <p:cNvPr id="3253" name="Google Shape;3253;p9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92"/>
          <p:cNvSpPr/>
          <p:nvPr/>
        </p:nvSpPr>
        <p:spPr>
          <a:xfrm flipH="1">
            <a:off x="5090400" y="315475"/>
            <a:ext cx="3662700" cy="3562500"/>
          </a:xfrm>
          <a:prstGeom prst="roundRect">
            <a:avLst>
              <a:gd fmla="val 834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2"/>
          <p:cNvSpPr/>
          <p:nvPr/>
        </p:nvSpPr>
        <p:spPr>
          <a:xfrm flipH="1">
            <a:off x="371000" y="434875"/>
            <a:ext cx="4584300" cy="4181400"/>
          </a:xfrm>
          <a:prstGeom prst="roundRect">
            <a:avLst>
              <a:gd fmla="val 1222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264" name="Google Shape;3264;p92"/>
          <p:cNvSpPr txBox="1"/>
          <p:nvPr>
            <p:ph type="title"/>
          </p:nvPr>
        </p:nvSpPr>
        <p:spPr>
          <a:xfrm>
            <a:off x="543600" y="729475"/>
            <a:ext cx="4028400" cy="34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Fira Sans"/>
                <a:ea typeface="Fira Sans"/>
                <a:cs typeface="Fira Sans"/>
                <a:sym typeface="Fira Sans"/>
              </a:rPr>
              <a:t>Ορισμένα υλικά μπορεί να χρειαστούν </a:t>
            </a:r>
            <a:r>
              <a:rPr b="1" lang="en" sz="2300">
                <a:latin typeface="Fira Sans"/>
                <a:ea typeface="Fira Sans"/>
                <a:cs typeface="Fira Sans"/>
                <a:sym typeface="Fira Sans"/>
              </a:rPr>
              <a:t>χιλιάδες χρόνια</a:t>
            </a:r>
            <a:r>
              <a:rPr lang="en" sz="2300">
                <a:latin typeface="Fira Sans"/>
                <a:ea typeface="Fira Sans"/>
                <a:cs typeface="Fira Sans"/>
                <a:sym typeface="Fira Sans"/>
              </a:rPr>
              <a:t> για να διασπαστούν, ενώ άλλα μπορεί να απαιτήσουν ακόμη περισσότερο χρόνο. Σε γενικές γραμμές, όμως, τα λύματα </a:t>
            </a:r>
            <a:r>
              <a:rPr b="1" lang="en" sz="2300">
                <a:latin typeface="Fira Sans"/>
                <a:ea typeface="Fira Sans"/>
                <a:cs typeface="Fira Sans"/>
                <a:sym typeface="Fira Sans"/>
              </a:rPr>
              <a:t>παραμένουν στο περιβάλλον</a:t>
            </a:r>
            <a:r>
              <a:rPr lang="en" sz="2300">
                <a:latin typeface="Fira Sans"/>
                <a:ea typeface="Fira Sans"/>
                <a:cs typeface="Fira Sans"/>
                <a:sym typeface="Fira Sans"/>
              </a:rPr>
              <a:t> για πολύ μεγάλα χρονικά διαστήματα.</a:t>
            </a:r>
            <a:endParaRPr sz="2300">
              <a:latin typeface="Fira Sans"/>
              <a:ea typeface="Fira Sans"/>
              <a:cs typeface="Fira Sans"/>
              <a:sym typeface="Fira Sans"/>
            </a:endParaRPr>
          </a:p>
        </p:txBody>
      </p:sp>
      <p:pic>
        <p:nvPicPr>
          <p:cNvPr id="3265" name="Google Shape;3265;p92"/>
          <p:cNvPicPr preferRelativeResize="0"/>
          <p:nvPr/>
        </p:nvPicPr>
        <p:blipFill rotWithShape="1">
          <a:blip r:embed="rId3">
            <a:alphaModFix/>
          </a:blip>
          <a:srcRect b="4951" l="35346" r="27991" t="39909"/>
          <a:stretch/>
        </p:blipFill>
        <p:spPr>
          <a:xfrm>
            <a:off x="5448650" y="619825"/>
            <a:ext cx="2946600" cy="2953800"/>
          </a:xfrm>
          <a:prstGeom prst="roundRect">
            <a:avLst>
              <a:gd fmla="val 8642" name="adj"/>
            </a:avLst>
          </a:prstGeom>
          <a:noFill/>
          <a:ln cap="flat" cmpd="sng" w="9525">
            <a:solidFill>
              <a:schemeClr val="dk1"/>
            </a:solidFill>
            <a:prstDash val="solid"/>
            <a:round/>
            <a:headEnd len="sm" w="sm" type="none"/>
            <a:tailEnd len="sm" w="sm" type="none"/>
          </a:ln>
        </p:spPr>
      </p:pic>
      <p:grpSp>
        <p:nvGrpSpPr>
          <p:cNvPr id="3266" name="Google Shape;3266;p92"/>
          <p:cNvGrpSpPr/>
          <p:nvPr/>
        </p:nvGrpSpPr>
        <p:grpSpPr>
          <a:xfrm>
            <a:off x="5090556" y="4000305"/>
            <a:ext cx="3662789" cy="832367"/>
            <a:chOff x="5050213" y="4166525"/>
            <a:chExt cx="2930700" cy="666000"/>
          </a:xfrm>
        </p:grpSpPr>
        <p:sp>
          <p:nvSpPr>
            <p:cNvPr id="3267" name="Google Shape;3267;p92"/>
            <p:cNvSpPr/>
            <p:nvPr/>
          </p:nvSpPr>
          <p:spPr>
            <a:xfrm flipH="1" rot="10800000">
              <a:off x="5050213" y="4166525"/>
              <a:ext cx="2930700" cy="666000"/>
            </a:xfrm>
            <a:prstGeom prst="roundRect">
              <a:avLst>
                <a:gd fmla="val 2859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8" name="Google Shape;3268;p92"/>
            <p:cNvGrpSpPr/>
            <p:nvPr/>
          </p:nvGrpSpPr>
          <p:grpSpPr>
            <a:xfrm flipH="1" rot="10800000">
              <a:off x="5262777" y="4325711"/>
              <a:ext cx="2505280" cy="368468"/>
              <a:chOff x="720217" y="589395"/>
              <a:chExt cx="7703813" cy="1063705"/>
            </a:xfrm>
          </p:grpSpPr>
          <p:sp>
            <p:nvSpPr>
              <p:cNvPr id="3269" name="Google Shape;3269;p92"/>
              <p:cNvSpPr/>
              <p:nvPr/>
            </p:nvSpPr>
            <p:spPr>
              <a:xfrm rot="10800000">
                <a:off x="2013999" y="589405"/>
                <a:ext cx="2498113" cy="1063695"/>
              </a:xfrm>
              <a:custGeom>
                <a:rect b="b" l="l" r="r" t="t"/>
                <a:pathLst>
                  <a:path extrusionOk="0" h="16874" w="39629">
                    <a:moveTo>
                      <a:pt x="15008" y="0"/>
                    </a:moveTo>
                    <a:lnTo>
                      <a:pt x="14725" y="162"/>
                    </a:lnTo>
                    <a:lnTo>
                      <a:pt x="14116" y="568"/>
                    </a:lnTo>
                    <a:lnTo>
                      <a:pt x="13467" y="1014"/>
                    </a:lnTo>
                    <a:lnTo>
                      <a:pt x="12899" y="1460"/>
                    </a:lnTo>
                    <a:lnTo>
                      <a:pt x="12291" y="1947"/>
                    </a:lnTo>
                    <a:lnTo>
                      <a:pt x="11723" y="2434"/>
                    </a:lnTo>
                    <a:lnTo>
                      <a:pt x="11196" y="2961"/>
                    </a:lnTo>
                    <a:lnTo>
                      <a:pt x="10668" y="3529"/>
                    </a:lnTo>
                    <a:lnTo>
                      <a:pt x="10182" y="4097"/>
                    </a:lnTo>
                    <a:lnTo>
                      <a:pt x="9898" y="4462"/>
                    </a:lnTo>
                    <a:lnTo>
                      <a:pt x="8884" y="5679"/>
                    </a:lnTo>
                    <a:lnTo>
                      <a:pt x="7829" y="6895"/>
                    </a:lnTo>
                    <a:lnTo>
                      <a:pt x="5639" y="9207"/>
                    </a:lnTo>
                    <a:lnTo>
                      <a:pt x="4584" y="10343"/>
                    </a:lnTo>
                    <a:lnTo>
                      <a:pt x="3611" y="11519"/>
                    </a:lnTo>
                    <a:lnTo>
                      <a:pt x="2719" y="12736"/>
                    </a:lnTo>
                    <a:lnTo>
                      <a:pt x="1867" y="14034"/>
                    </a:lnTo>
                    <a:lnTo>
                      <a:pt x="1" y="16873"/>
                    </a:lnTo>
                    <a:lnTo>
                      <a:pt x="2800" y="16873"/>
                    </a:lnTo>
                    <a:lnTo>
                      <a:pt x="3002" y="16630"/>
                    </a:lnTo>
                    <a:lnTo>
                      <a:pt x="3570" y="15940"/>
                    </a:lnTo>
                    <a:lnTo>
                      <a:pt x="4179" y="15291"/>
                    </a:lnTo>
                    <a:lnTo>
                      <a:pt x="4787" y="14683"/>
                    </a:lnTo>
                    <a:lnTo>
                      <a:pt x="5436" y="14075"/>
                    </a:lnTo>
                    <a:lnTo>
                      <a:pt x="5842" y="13750"/>
                    </a:lnTo>
                    <a:lnTo>
                      <a:pt x="7302" y="12452"/>
                    </a:lnTo>
                    <a:lnTo>
                      <a:pt x="8073" y="11844"/>
                    </a:lnTo>
                    <a:lnTo>
                      <a:pt x="8843" y="11235"/>
                    </a:lnTo>
                    <a:lnTo>
                      <a:pt x="9654" y="10668"/>
                    </a:lnTo>
                    <a:lnTo>
                      <a:pt x="10466" y="10100"/>
                    </a:lnTo>
                    <a:lnTo>
                      <a:pt x="11277" y="9572"/>
                    </a:lnTo>
                    <a:lnTo>
                      <a:pt x="12129" y="9086"/>
                    </a:lnTo>
                    <a:lnTo>
                      <a:pt x="13345" y="8396"/>
                    </a:lnTo>
                    <a:lnTo>
                      <a:pt x="14603" y="7707"/>
                    </a:lnTo>
                    <a:lnTo>
                      <a:pt x="16469" y="6693"/>
                    </a:lnTo>
                    <a:lnTo>
                      <a:pt x="18375" y="5760"/>
                    </a:lnTo>
                    <a:lnTo>
                      <a:pt x="20281" y="4908"/>
                    </a:lnTo>
                    <a:lnTo>
                      <a:pt x="21255" y="4502"/>
                    </a:lnTo>
                    <a:lnTo>
                      <a:pt x="22269" y="4097"/>
                    </a:lnTo>
                    <a:lnTo>
                      <a:pt x="23080" y="3813"/>
                    </a:lnTo>
                    <a:lnTo>
                      <a:pt x="23932" y="3529"/>
                    </a:lnTo>
                    <a:lnTo>
                      <a:pt x="25635" y="3042"/>
                    </a:lnTo>
                    <a:lnTo>
                      <a:pt x="27339" y="2596"/>
                    </a:lnTo>
                    <a:lnTo>
                      <a:pt x="29042" y="2190"/>
                    </a:lnTo>
                    <a:lnTo>
                      <a:pt x="30259" y="1947"/>
                    </a:lnTo>
                    <a:lnTo>
                      <a:pt x="31476" y="1704"/>
                    </a:lnTo>
                    <a:lnTo>
                      <a:pt x="33910" y="1257"/>
                    </a:lnTo>
                    <a:lnTo>
                      <a:pt x="35370" y="974"/>
                    </a:lnTo>
                    <a:lnTo>
                      <a:pt x="36790" y="690"/>
                    </a:lnTo>
                    <a:lnTo>
                      <a:pt x="38250" y="365"/>
                    </a:lnTo>
                    <a:lnTo>
                      <a:pt x="39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2"/>
              <p:cNvSpPr/>
              <p:nvPr/>
            </p:nvSpPr>
            <p:spPr>
              <a:xfrm rot="10800000">
                <a:off x="3614584" y="589405"/>
                <a:ext cx="1040686" cy="1063695"/>
              </a:xfrm>
              <a:custGeom>
                <a:rect b="b" l="l" r="r" t="t"/>
                <a:pathLst>
                  <a:path extrusionOk="0" h="16874" w="16509">
                    <a:moveTo>
                      <a:pt x="8559" y="0"/>
                    </a:moveTo>
                    <a:lnTo>
                      <a:pt x="7748" y="1257"/>
                    </a:lnTo>
                    <a:lnTo>
                      <a:pt x="7504" y="1623"/>
                    </a:lnTo>
                    <a:lnTo>
                      <a:pt x="7180" y="2312"/>
                    </a:lnTo>
                    <a:lnTo>
                      <a:pt x="6855" y="3002"/>
                    </a:lnTo>
                    <a:lnTo>
                      <a:pt x="6247" y="4381"/>
                    </a:lnTo>
                    <a:lnTo>
                      <a:pt x="6004" y="4908"/>
                    </a:lnTo>
                    <a:lnTo>
                      <a:pt x="5639" y="5679"/>
                    </a:lnTo>
                    <a:lnTo>
                      <a:pt x="5192" y="6449"/>
                    </a:lnTo>
                    <a:lnTo>
                      <a:pt x="4827" y="7058"/>
                    </a:lnTo>
                    <a:lnTo>
                      <a:pt x="4543" y="7707"/>
                    </a:lnTo>
                    <a:lnTo>
                      <a:pt x="4300" y="8234"/>
                    </a:lnTo>
                    <a:lnTo>
                      <a:pt x="4097" y="8802"/>
                    </a:lnTo>
                    <a:lnTo>
                      <a:pt x="3732" y="9897"/>
                    </a:lnTo>
                    <a:lnTo>
                      <a:pt x="3408" y="10911"/>
                    </a:lnTo>
                    <a:lnTo>
                      <a:pt x="3043" y="11925"/>
                    </a:lnTo>
                    <a:lnTo>
                      <a:pt x="2596" y="12858"/>
                    </a:lnTo>
                    <a:lnTo>
                      <a:pt x="2110" y="13791"/>
                    </a:lnTo>
                    <a:lnTo>
                      <a:pt x="1745" y="14399"/>
                    </a:lnTo>
                    <a:lnTo>
                      <a:pt x="1339" y="14967"/>
                    </a:lnTo>
                    <a:lnTo>
                      <a:pt x="1" y="16873"/>
                    </a:lnTo>
                    <a:lnTo>
                      <a:pt x="1745" y="16873"/>
                    </a:lnTo>
                    <a:lnTo>
                      <a:pt x="2718" y="15413"/>
                    </a:lnTo>
                    <a:lnTo>
                      <a:pt x="3651" y="13953"/>
                    </a:lnTo>
                    <a:lnTo>
                      <a:pt x="4178" y="13142"/>
                    </a:lnTo>
                    <a:lnTo>
                      <a:pt x="4746" y="12290"/>
                    </a:lnTo>
                    <a:lnTo>
                      <a:pt x="5355" y="11519"/>
                    </a:lnTo>
                    <a:lnTo>
                      <a:pt x="6004" y="10749"/>
                    </a:lnTo>
                    <a:lnTo>
                      <a:pt x="6815" y="9775"/>
                    </a:lnTo>
                    <a:lnTo>
                      <a:pt x="7707" y="8802"/>
                    </a:lnTo>
                    <a:lnTo>
                      <a:pt x="9451" y="6936"/>
                    </a:lnTo>
                    <a:lnTo>
                      <a:pt x="10384" y="5922"/>
                    </a:lnTo>
                    <a:lnTo>
                      <a:pt x="11317" y="4827"/>
                    </a:lnTo>
                    <a:lnTo>
                      <a:pt x="12372" y="3569"/>
                    </a:lnTo>
                    <a:lnTo>
                      <a:pt x="12818" y="3042"/>
                    </a:lnTo>
                    <a:lnTo>
                      <a:pt x="13304" y="2555"/>
                    </a:lnTo>
                    <a:lnTo>
                      <a:pt x="13791" y="2069"/>
                    </a:lnTo>
                    <a:lnTo>
                      <a:pt x="14278" y="1623"/>
                    </a:lnTo>
                    <a:lnTo>
                      <a:pt x="14805" y="1176"/>
                    </a:lnTo>
                    <a:lnTo>
                      <a:pt x="15373" y="771"/>
                    </a:lnTo>
                    <a:lnTo>
                      <a:pt x="15900" y="365"/>
                    </a:lnTo>
                    <a:lnTo>
                      <a:pt x="16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2"/>
              <p:cNvSpPr/>
              <p:nvPr/>
            </p:nvSpPr>
            <p:spPr>
              <a:xfrm rot="10800000">
                <a:off x="720217" y="589405"/>
                <a:ext cx="3290747" cy="1063695"/>
              </a:xfrm>
              <a:custGeom>
                <a:rect b="b" l="l" r="r" t="t"/>
                <a:pathLst>
                  <a:path extrusionOk="0" h="16874" w="52203">
                    <a:moveTo>
                      <a:pt x="46524" y="0"/>
                    </a:moveTo>
                    <a:lnTo>
                      <a:pt x="45794" y="365"/>
                    </a:lnTo>
                    <a:lnTo>
                      <a:pt x="45104" y="730"/>
                    </a:lnTo>
                    <a:lnTo>
                      <a:pt x="43604" y="1379"/>
                    </a:lnTo>
                    <a:lnTo>
                      <a:pt x="42103" y="1947"/>
                    </a:lnTo>
                    <a:lnTo>
                      <a:pt x="40562" y="2434"/>
                    </a:lnTo>
                    <a:lnTo>
                      <a:pt x="38371" y="3123"/>
                    </a:lnTo>
                    <a:lnTo>
                      <a:pt x="36140" y="3772"/>
                    </a:lnTo>
                    <a:lnTo>
                      <a:pt x="33910" y="4381"/>
                    </a:lnTo>
                    <a:lnTo>
                      <a:pt x="31679" y="4948"/>
                    </a:lnTo>
                    <a:lnTo>
                      <a:pt x="30421" y="5192"/>
                    </a:lnTo>
                    <a:lnTo>
                      <a:pt x="29164" y="5435"/>
                    </a:lnTo>
                    <a:lnTo>
                      <a:pt x="27947" y="5597"/>
                    </a:lnTo>
                    <a:lnTo>
                      <a:pt x="26690" y="5760"/>
                    </a:lnTo>
                    <a:lnTo>
                      <a:pt x="25960" y="5881"/>
                    </a:lnTo>
                    <a:lnTo>
                      <a:pt x="24865" y="6003"/>
                    </a:lnTo>
                    <a:lnTo>
                      <a:pt x="23769" y="6165"/>
                    </a:lnTo>
                    <a:lnTo>
                      <a:pt x="21620" y="6611"/>
                    </a:lnTo>
                    <a:lnTo>
                      <a:pt x="19470" y="7098"/>
                    </a:lnTo>
                    <a:lnTo>
                      <a:pt x="17320" y="7625"/>
                    </a:lnTo>
                    <a:lnTo>
                      <a:pt x="14887" y="8315"/>
                    </a:lnTo>
                    <a:lnTo>
                      <a:pt x="13710" y="8721"/>
                    </a:lnTo>
                    <a:lnTo>
                      <a:pt x="12534" y="9126"/>
                    </a:lnTo>
                    <a:lnTo>
                      <a:pt x="11358" y="9572"/>
                    </a:lnTo>
                    <a:lnTo>
                      <a:pt x="10182" y="10019"/>
                    </a:lnTo>
                    <a:lnTo>
                      <a:pt x="9005" y="10505"/>
                    </a:lnTo>
                    <a:lnTo>
                      <a:pt x="7870" y="11073"/>
                    </a:lnTo>
                    <a:lnTo>
                      <a:pt x="7099" y="11438"/>
                    </a:lnTo>
                    <a:lnTo>
                      <a:pt x="6369" y="11844"/>
                    </a:lnTo>
                    <a:lnTo>
                      <a:pt x="5639" y="12249"/>
                    </a:lnTo>
                    <a:lnTo>
                      <a:pt x="4949" y="12696"/>
                    </a:lnTo>
                    <a:lnTo>
                      <a:pt x="4260" y="13142"/>
                    </a:lnTo>
                    <a:lnTo>
                      <a:pt x="3611" y="13628"/>
                    </a:lnTo>
                    <a:lnTo>
                      <a:pt x="2962" y="14115"/>
                    </a:lnTo>
                    <a:lnTo>
                      <a:pt x="2191" y="14764"/>
                    </a:lnTo>
                    <a:lnTo>
                      <a:pt x="1421" y="15454"/>
                    </a:lnTo>
                    <a:lnTo>
                      <a:pt x="690" y="16143"/>
                    </a:lnTo>
                    <a:lnTo>
                      <a:pt x="1" y="16873"/>
                    </a:lnTo>
                    <a:lnTo>
                      <a:pt x="21863" y="16873"/>
                    </a:lnTo>
                    <a:lnTo>
                      <a:pt x="23648" y="16833"/>
                    </a:lnTo>
                    <a:lnTo>
                      <a:pt x="24134" y="16792"/>
                    </a:lnTo>
                    <a:lnTo>
                      <a:pt x="25838" y="16630"/>
                    </a:lnTo>
                    <a:lnTo>
                      <a:pt x="27542" y="16468"/>
                    </a:lnTo>
                    <a:lnTo>
                      <a:pt x="28840" y="16387"/>
                    </a:lnTo>
                    <a:lnTo>
                      <a:pt x="30137" y="16305"/>
                    </a:lnTo>
                    <a:lnTo>
                      <a:pt x="32044" y="16103"/>
                    </a:lnTo>
                    <a:lnTo>
                      <a:pt x="33950" y="15819"/>
                    </a:lnTo>
                    <a:lnTo>
                      <a:pt x="34883" y="15656"/>
                    </a:lnTo>
                    <a:lnTo>
                      <a:pt x="35816" y="15454"/>
                    </a:lnTo>
                    <a:lnTo>
                      <a:pt x="36749" y="15210"/>
                    </a:lnTo>
                    <a:lnTo>
                      <a:pt x="37682" y="14967"/>
                    </a:lnTo>
                    <a:lnTo>
                      <a:pt x="38939" y="14602"/>
                    </a:lnTo>
                    <a:lnTo>
                      <a:pt x="40318" y="14196"/>
                    </a:lnTo>
                    <a:lnTo>
                      <a:pt x="41657" y="13750"/>
                    </a:lnTo>
                    <a:lnTo>
                      <a:pt x="42955" y="13223"/>
                    </a:lnTo>
                    <a:lnTo>
                      <a:pt x="43604" y="12939"/>
                    </a:lnTo>
                    <a:lnTo>
                      <a:pt x="44253" y="12614"/>
                    </a:lnTo>
                    <a:lnTo>
                      <a:pt x="45794" y="11803"/>
                    </a:lnTo>
                    <a:lnTo>
                      <a:pt x="47295" y="10911"/>
                    </a:lnTo>
                    <a:lnTo>
                      <a:pt x="48025" y="10424"/>
                    </a:lnTo>
                    <a:lnTo>
                      <a:pt x="48755" y="9937"/>
                    </a:lnTo>
                    <a:lnTo>
                      <a:pt x="49444" y="9410"/>
                    </a:lnTo>
                    <a:lnTo>
                      <a:pt x="50093" y="8883"/>
                    </a:lnTo>
                    <a:lnTo>
                      <a:pt x="50702" y="8356"/>
                    </a:lnTo>
                    <a:lnTo>
                      <a:pt x="51229" y="7788"/>
                    </a:lnTo>
                    <a:lnTo>
                      <a:pt x="51716" y="7220"/>
                    </a:lnTo>
                    <a:lnTo>
                      <a:pt x="52202" y="6611"/>
                    </a:lnTo>
                    <a:lnTo>
                      <a:pt x="52202" y="2069"/>
                    </a:lnTo>
                    <a:lnTo>
                      <a:pt x="51959" y="1663"/>
                    </a:lnTo>
                    <a:lnTo>
                      <a:pt x="51635" y="1257"/>
                    </a:lnTo>
                    <a:lnTo>
                      <a:pt x="51270" y="892"/>
                    </a:lnTo>
                    <a:lnTo>
                      <a:pt x="50864" y="568"/>
                    </a:lnTo>
                    <a:lnTo>
                      <a:pt x="50418" y="325"/>
                    </a:lnTo>
                    <a:lnTo>
                      <a:pt x="49931" y="162"/>
                    </a:lnTo>
                    <a:lnTo>
                      <a:pt x="49444" y="41"/>
                    </a:lnTo>
                    <a:lnTo>
                      <a:pt x="48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2"/>
              <p:cNvSpPr/>
              <p:nvPr/>
            </p:nvSpPr>
            <p:spPr>
              <a:xfrm rot="10800000">
                <a:off x="720217" y="589405"/>
                <a:ext cx="460300" cy="365681"/>
              </a:xfrm>
              <a:custGeom>
                <a:rect b="b" l="l" r="r" t="t"/>
                <a:pathLst>
                  <a:path extrusionOk="0" h="5801" w="7302">
                    <a:moveTo>
                      <a:pt x="7301" y="0"/>
                    </a:moveTo>
                    <a:lnTo>
                      <a:pt x="6531" y="892"/>
                    </a:lnTo>
                    <a:lnTo>
                      <a:pt x="5720" y="1744"/>
                    </a:lnTo>
                    <a:lnTo>
                      <a:pt x="4827" y="2515"/>
                    </a:lnTo>
                    <a:lnTo>
                      <a:pt x="3935" y="3245"/>
                    </a:lnTo>
                    <a:lnTo>
                      <a:pt x="3002" y="3935"/>
                    </a:lnTo>
                    <a:lnTo>
                      <a:pt x="2029" y="4624"/>
                    </a:lnTo>
                    <a:lnTo>
                      <a:pt x="1015" y="5232"/>
                    </a:lnTo>
                    <a:lnTo>
                      <a:pt x="1" y="5800"/>
                    </a:lnTo>
                    <a:lnTo>
                      <a:pt x="4016" y="5800"/>
                    </a:lnTo>
                    <a:lnTo>
                      <a:pt x="4543" y="5760"/>
                    </a:lnTo>
                    <a:lnTo>
                      <a:pt x="5030" y="5638"/>
                    </a:lnTo>
                    <a:lnTo>
                      <a:pt x="5517" y="5476"/>
                    </a:lnTo>
                    <a:lnTo>
                      <a:pt x="5963" y="5232"/>
                    </a:lnTo>
                    <a:lnTo>
                      <a:pt x="6369" y="4908"/>
                    </a:lnTo>
                    <a:lnTo>
                      <a:pt x="6734" y="4543"/>
                    </a:lnTo>
                    <a:lnTo>
                      <a:pt x="7058" y="4137"/>
                    </a:lnTo>
                    <a:lnTo>
                      <a:pt x="7301" y="3732"/>
                    </a:lnTo>
                    <a:lnTo>
                      <a:pt x="7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2"/>
              <p:cNvSpPr/>
              <p:nvPr/>
            </p:nvSpPr>
            <p:spPr>
              <a:xfrm rot="10800000">
                <a:off x="1134437" y="589405"/>
                <a:ext cx="3168013" cy="1063695"/>
              </a:xfrm>
              <a:custGeom>
                <a:rect b="b" l="l" r="r" t="t"/>
                <a:pathLst>
                  <a:path extrusionOk="0" h="16874" w="50256">
                    <a:moveTo>
                      <a:pt x="37682" y="0"/>
                    </a:moveTo>
                    <a:lnTo>
                      <a:pt x="37520" y="41"/>
                    </a:lnTo>
                    <a:lnTo>
                      <a:pt x="36059" y="487"/>
                    </a:lnTo>
                    <a:lnTo>
                      <a:pt x="34599" y="892"/>
                    </a:lnTo>
                    <a:lnTo>
                      <a:pt x="33545" y="1136"/>
                    </a:lnTo>
                    <a:lnTo>
                      <a:pt x="32490" y="1339"/>
                    </a:lnTo>
                    <a:lnTo>
                      <a:pt x="30340" y="1704"/>
                    </a:lnTo>
                    <a:lnTo>
                      <a:pt x="28028" y="2150"/>
                    </a:lnTo>
                    <a:lnTo>
                      <a:pt x="25757" y="2596"/>
                    </a:lnTo>
                    <a:lnTo>
                      <a:pt x="23486" y="3164"/>
                    </a:lnTo>
                    <a:lnTo>
                      <a:pt x="21214" y="3772"/>
                    </a:lnTo>
                    <a:lnTo>
                      <a:pt x="19916" y="4178"/>
                    </a:lnTo>
                    <a:lnTo>
                      <a:pt x="18902" y="4543"/>
                    </a:lnTo>
                    <a:lnTo>
                      <a:pt x="17888" y="4948"/>
                    </a:lnTo>
                    <a:lnTo>
                      <a:pt x="16266" y="5679"/>
                    </a:lnTo>
                    <a:lnTo>
                      <a:pt x="14603" y="6449"/>
                    </a:lnTo>
                    <a:lnTo>
                      <a:pt x="13021" y="7260"/>
                    </a:lnTo>
                    <a:lnTo>
                      <a:pt x="11439" y="8072"/>
                    </a:lnTo>
                    <a:lnTo>
                      <a:pt x="9857" y="8964"/>
                    </a:lnTo>
                    <a:lnTo>
                      <a:pt x="8316" y="9856"/>
                    </a:lnTo>
                    <a:lnTo>
                      <a:pt x="7302" y="10505"/>
                    </a:lnTo>
                    <a:lnTo>
                      <a:pt x="6288" y="11195"/>
                    </a:lnTo>
                    <a:lnTo>
                      <a:pt x="5314" y="11925"/>
                    </a:lnTo>
                    <a:lnTo>
                      <a:pt x="4382" y="12655"/>
                    </a:lnTo>
                    <a:lnTo>
                      <a:pt x="3449" y="13466"/>
                    </a:lnTo>
                    <a:lnTo>
                      <a:pt x="2556" y="14237"/>
                    </a:lnTo>
                    <a:lnTo>
                      <a:pt x="1705" y="15089"/>
                    </a:lnTo>
                    <a:lnTo>
                      <a:pt x="853" y="15940"/>
                    </a:lnTo>
                    <a:lnTo>
                      <a:pt x="1" y="16873"/>
                    </a:lnTo>
                    <a:lnTo>
                      <a:pt x="4057" y="16873"/>
                    </a:lnTo>
                    <a:lnTo>
                      <a:pt x="4706" y="16184"/>
                    </a:lnTo>
                    <a:lnTo>
                      <a:pt x="5842" y="15048"/>
                    </a:lnTo>
                    <a:lnTo>
                      <a:pt x="7059" y="13993"/>
                    </a:lnTo>
                    <a:lnTo>
                      <a:pt x="7707" y="13507"/>
                    </a:lnTo>
                    <a:lnTo>
                      <a:pt x="8356" y="13020"/>
                    </a:lnTo>
                    <a:lnTo>
                      <a:pt x="9005" y="12574"/>
                    </a:lnTo>
                    <a:lnTo>
                      <a:pt x="9695" y="12128"/>
                    </a:lnTo>
                    <a:lnTo>
                      <a:pt x="10344" y="11722"/>
                    </a:lnTo>
                    <a:lnTo>
                      <a:pt x="10993" y="11357"/>
                    </a:lnTo>
                    <a:lnTo>
                      <a:pt x="12007" y="10870"/>
                    </a:lnTo>
                    <a:lnTo>
                      <a:pt x="13021" y="10384"/>
                    </a:lnTo>
                    <a:lnTo>
                      <a:pt x="14035" y="9897"/>
                    </a:lnTo>
                    <a:lnTo>
                      <a:pt x="15090" y="9451"/>
                    </a:lnTo>
                    <a:lnTo>
                      <a:pt x="16144" y="9045"/>
                    </a:lnTo>
                    <a:lnTo>
                      <a:pt x="17199" y="8680"/>
                    </a:lnTo>
                    <a:lnTo>
                      <a:pt x="18253" y="8315"/>
                    </a:lnTo>
                    <a:lnTo>
                      <a:pt x="19348" y="7950"/>
                    </a:lnTo>
                    <a:lnTo>
                      <a:pt x="21214" y="7423"/>
                    </a:lnTo>
                    <a:lnTo>
                      <a:pt x="23080" y="6895"/>
                    </a:lnTo>
                    <a:lnTo>
                      <a:pt x="24986" y="6449"/>
                    </a:lnTo>
                    <a:lnTo>
                      <a:pt x="26893" y="6044"/>
                    </a:lnTo>
                    <a:lnTo>
                      <a:pt x="28353" y="5760"/>
                    </a:lnTo>
                    <a:lnTo>
                      <a:pt x="29813" y="5557"/>
                    </a:lnTo>
                    <a:lnTo>
                      <a:pt x="31557" y="5314"/>
                    </a:lnTo>
                    <a:lnTo>
                      <a:pt x="32855" y="5151"/>
                    </a:lnTo>
                    <a:lnTo>
                      <a:pt x="34153" y="4948"/>
                    </a:lnTo>
                    <a:lnTo>
                      <a:pt x="35451" y="4705"/>
                    </a:lnTo>
                    <a:lnTo>
                      <a:pt x="36749" y="4421"/>
                    </a:lnTo>
                    <a:lnTo>
                      <a:pt x="38452" y="4016"/>
                    </a:lnTo>
                    <a:lnTo>
                      <a:pt x="40562" y="3407"/>
                    </a:lnTo>
                    <a:lnTo>
                      <a:pt x="42671" y="2799"/>
                    </a:lnTo>
                    <a:lnTo>
                      <a:pt x="44780" y="2150"/>
                    </a:lnTo>
                    <a:lnTo>
                      <a:pt x="46849" y="1460"/>
                    </a:lnTo>
                    <a:lnTo>
                      <a:pt x="47579" y="1176"/>
                    </a:lnTo>
                    <a:lnTo>
                      <a:pt x="48917" y="608"/>
                    </a:lnTo>
                    <a:lnTo>
                      <a:pt x="50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2"/>
              <p:cNvSpPr/>
              <p:nvPr/>
            </p:nvSpPr>
            <p:spPr>
              <a:xfrm rot="10800000">
                <a:off x="720217" y="589405"/>
                <a:ext cx="1562321" cy="603521"/>
              </a:xfrm>
              <a:custGeom>
                <a:rect b="b" l="l" r="r" t="t"/>
                <a:pathLst>
                  <a:path extrusionOk="0" h="9574" w="24784">
                    <a:moveTo>
                      <a:pt x="24783" y="1"/>
                    </a:moveTo>
                    <a:lnTo>
                      <a:pt x="24135" y="731"/>
                    </a:lnTo>
                    <a:lnTo>
                      <a:pt x="23729" y="1177"/>
                    </a:lnTo>
                    <a:lnTo>
                      <a:pt x="23283" y="1623"/>
                    </a:lnTo>
                    <a:lnTo>
                      <a:pt x="22796" y="2029"/>
                    </a:lnTo>
                    <a:lnTo>
                      <a:pt x="22309" y="2435"/>
                    </a:lnTo>
                    <a:lnTo>
                      <a:pt x="21295" y="3165"/>
                    </a:lnTo>
                    <a:lnTo>
                      <a:pt x="20200" y="3895"/>
                    </a:lnTo>
                    <a:lnTo>
                      <a:pt x="18821" y="4747"/>
                    </a:lnTo>
                    <a:lnTo>
                      <a:pt x="17361" y="5517"/>
                    </a:lnTo>
                    <a:lnTo>
                      <a:pt x="16631" y="5882"/>
                    </a:lnTo>
                    <a:lnTo>
                      <a:pt x="15860" y="6247"/>
                    </a:lnTo>
                    <a:lnTo>
                      <a:pt x="15089" y="6531"/>
                    </a:lnTo>
                    <a:lnTo>
                      <a:pt x="14319" y="6815"/>
                    </a:lnTo>
                    <a:lnTo>
                      <a:pt x="12210" y="7545"/>
                    </a:lnTo>
                    <a:lnTo>
                      <a:pt x="10060" y="8154"/>
                    </a:lnTo>
                    <a:lnTo>
                      <a:pt x="9127" y="8397"/>
                    </a:lnTo>
                    <a:lnTo>
                      <a:pt x="8194" y="8600"/>
                    </a:lnTo>
                    <a:lnTo>
                      <a:pt x="6653" y="8924"/>
                    </a:lnTo>
                    <a:lnTo>
                      <a:pt x="5071" y="9168"/>
                    </a:lnTo>
                    <a:lnTo>
                      <a:pt x="4016" y="9289"/>
                    </a:lnTo>
                    <a:lnTo>
                      <a:pt x="2962" y="9370"/>
                    </a:lnTo>
                    <a:lnTo>
                      <a:pt x="2110" y="9452"/>
                    </a:lnTo>
                    <a:lnTo>
                      <a:pt x="447" y="9533"/>
                    </a:lnTo>
                    <a:lnTo>
                      <a:pt x="1" y="9573"/>
                    </a:lnTo>
                    <a:lnTo>
                      <a:pt x="16631" y="9573"/>
                    </a:lnTo>
                    <a:lnTo>
                      <a:pt x="17239" y="9249"/>
                    </a:lnTo>
                    <a:lnTo>
                      <a:pt x="18375" y="8600"/>
                    </a:lnTo>
                    <a:lnTo>
                      <a:pt x="19511" y="7870"/>
                    </a:lnTo>
                    <a:lnTo>
                      <a:pt x="20606" y="7099"/>
                    </a:lnTo>
                    <a:lnTo>
                      <a:pt x="21660" y="6247"/>
                    </a:lnTo>
                    <a:lnTo>
                      <a:pt x="22106" y="5923"/>
                    </a:lnTo>
                    <a:lnTo>
                      <a:pt x="22837" y="5274"/>
                    </a:lnTo>
                    <a:lnTo>
                      <a:pt x="23526" y="4584"/>
                    </a:lnTo>
                    <a:lnTo>
                      <a:pt x="24175" y="3854"/>
                    </a:lnTo>
                    <a:lnTo>
                      <a:pt x="24783" y="3124"/>
                    </a:lnTo>
                    <a:lnTo>
                      <a:pt x="24783" y="1"/>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2"/>
              <p:cNvSpPr/>
              <p:nvPr/>
            </p:nvSpPr>
            <p:spPr>
              <a:xfrm rot="10800000">
                <a:off x="4460862" y="589405"/>
                <a:ext cx="1204331" cy="1063695"/>
              </a:xfrm>
              <a:custGeom>
                <a:rect b="b" l="l" r="r" t="t"/>
                <a:pathLst>
                  <a:path extrusionOk="0" h="16874" w="19105">
                    <a:moveTo>
                      <a:pt x="11073" y="0"/>
                    </a:moveTo>
                    <a:lnTo>
                      <a:pt x="10911" y="243"/>
                    </a:lnTo>
                    <a:lnTo>
                      <a:pt x="10586" y="771"/>
                    </a:lnTo>
                    <a:lnTo>
                      <a:pt x="10262" y="1460"/>
                    </a:lnTo>
                    <a:lnTo>
                      <a:pt x="9978" y="2150"/>
                    </a:lnTo>
                    <a:lnTo>
                      <a:pt x="9735" y="2839"/>
                    </a:lnTo>
                    <a:lnTo>
                      <a:pt x="9532" y="3569"/>
                    </a:lnTo>
                    <a:lnTo>
                      <a:pt x="9491" y="3894"/>
                    </a:lnTo>
                    <a:lnTo>
                      <a:pt x="9248" y="4827"/>
                    </a:lnTo>
                    <a:lnTo>
                      <a:pt x="8964" y="5719"/>
                    </a:lnTo>
                    <a:lnTo>
                      <a:pt x="8640" y="6611"/>
                    </a:lnTo>
                    <a:lnTo>
                      <a:pt x="8274" y="7504"/>
                    </a:lnTo>
                    <a:lnTo>
                      <a:pt x="7869" y="8396"/>
                    </a:lnTo>
                    <a:lnTo>
                      <a:pt x="7463" y="9248"/>
                    </a:lnTo>
                    <a:lnTo>
                      <a:pt x="6530" y="10911"/>
                    </a:lnTo>
                    <a:lnTo>
                      <a:pt x="6003" y="11763"/>
                    </a:lnTo>
                    <a:lnTo>
                      <a:pt x="5435" y="12574"/>
                    </a:lnTo>
                    <a:lnTo>
                      <a:pt x="4786" y="13304"/>
                    </a:lnTo>
                    <a:lnTo>
                      <a:pt x="4097" y="14034"/>
                    </a:lnTo>
                    <a:lnTo>
                      <a:pt x="3326" y="14683"/>
                    </a:lnTo>
                    <a:lnTo>
                      <a:pt x="2555" y="15291"/>
                    </a:lnTo>
                    <a:lnTo>
                      <a:pt x="1704" y="15859"/>
                    </a:lnTo>
                    <a:lnTo>
                      <a:pt x="852" y="16387"/>
                    </a:lnTo>
                    <a:lnTo>
                      <a:pt x="0" y="16873"/>
                    </a:lnTo>
                    <a:lnTo>
                      <a:pt x="11114" y="16873"/>
                    </a:lnTo>
                    <a:lnTo>
                      <a:pt x="11357" y="16508"/>
                    </a:lnTo>
                    <a:lnTo>
                      <a:pt x="11682" y="15900"/>
                    </a:lnTo>
                    <a:lnTo>
                      <a:pt x="11966" y="15332"/>
                    </a:lnTo>
                    <a:lnTo>
                      <a:pt x="12533" y="14115"/>
                    </a:lnTo>
                    <a:lnTo>
                      <a:pt x="13020" y="12858"/>
                    </a:lnTo>
                    <a:lnTo>
                      <a:pt x="13466" y="11600"/>
                    </a:lnTo>
                    <a:lnTo>
                      <a:pt x="14805" y="7950"/>
                    </a:lnTo>
                    <a:lnTo>
                      <a:pt x="15494" y="6165"/>
                    </a:lnTo>
                    <a:lnTo>
                      <a:pt x="16224" y="4340"/>
                    </a:lnTo>
                    <a:lnTo>
                      <a:pt x="16427" y="3894"/>
                    </a:lnTo>
                    <a:lnTo>
                      <a:pt x="16671" y="3407"/>
                    </a:lnTo>
                    <a:lnTo>
                      <a:pt x="17198" y="2555"/>
                    </a:lnTo>
                    <a:lnTo>
                      <a:pt x="17806" y="1704"/>
                    </a:lnTo>
                    <a:lnTo>
                      <a:pt x="18415" y="892"/>
                    </a:lnTo>
                    <a:lnTo>
                      <a:pt x="19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2"/>
              <p:cNvSpPr/>
              <p:nvPr/>
            </p:nvSpPr>
            <p:spPr>
              <a:xfrm rot="10800000">
                <a:off x="5419726" y="589405"/>
                <a:ext cx="2935278" cy="1063695"/>
              </a:xfrm>
              <a:custGeom>
                <a:rect b="b" l="l" r="r" t="t"/>
                <a:pathLst>
                  <a:path extrusionOk="0" h="16874" w="46564">
                    <a:moveTo>
                      <a:pt x="42021" y="0"/>
                    </a:moveTo>
                    <a:lnTo>
                      <a:pt x="41656" y="974"/>
                    </a:lnTo>
                    <a:lnTo>
                      <a:pt x="41250" y="1906"/>
                    </a:lnTo>
                    <a:lnTo>
                      <a:pt x="40804" y="2839"/>
                    </a:lnTo>
                    <a:lnTo>
                      <a:pt x="40318" y="3732"/>
                    </a:lnTo>
                    <a:lnTo>
                      <a:pt x="39709" y="4665"/>
                    </a:lnTo>
                    <a:lnTo>
                      <a:pt x="39344" y="5151"/>
                    </a:lnTo>
                    <a:lnTo>
                      <a:pt x="38979" y="5597"/>
                    </a:lnTo>
                    <a:lnTo>
                      <a:pt x="38614" y="6003"/>
                    </a:lnTo>
                    <a:lnTo>
                      <a:pt x="38208" y="6409"/>
                    </a:lnTo>
                    <a:lnTo>
                      <a:pt x="37803" y="6814"/>
                    </a:lnTo>
                    <a:lnTo>
                      <a:pt x="37357" y="7139"/>
                    </a:lnTo>
                    <a:lnTo>
                      <a:pt x="36910" y="7504"/>
                    </a:lnTo>
                    <a:lnTo>
                      <a:pt x="36464" y="7788"/>
                    </a:lnTo>
                    <a:lnTo>
                      <a:pt x="35978" y="8112"/>
                    </a:lnTo>
                    <a:lnTo>
                      <a:pt x="35491" y="8356"/>
                    </a:lnTo>
                    <a:lnTo>
                      <a:pt x="34964" y="8599"/>
                    </a:lnTo>
                    <a:lnTo>
                      <a:pt x="34436" y="8802"/>
                    </a:lnTo>
                    <a:lnTo>
                      <a:pt x="33868" y="9005"/>
                    </a:lnTo>
                    <a:lnTo>
                      <a:pt x="33301" y="9167"/>
                    </a:lnTo>
                    <a:lnTo>
                      <a:pt x="32733" y="9288"/>
                    </a:lnTo>
                    <a:lnTo>
                      <a:pt x="32124" y="9370"/>
                    </a:lnTo>
                    <a:lnTo>
                      <a:pt x="31678" y="9451"/>
                    </a:lnTo>
                    <a:lnTo>
                      <a:pt x="30421" y="9451"/>
                    </a:lnTo>
                    <a:lnTo>
                      <a:pt x="29569" y="9329"/>
                    </a:lnTo>
                    <a:lnTo>
                      <a:pt x="28717" y="9167"/>
                    </a:lnTo>
                    <a:lnTo>
                      <a:pt x="27582" y="8964"/>
                    </a:lnTo>
                    <a:lnTo>
                      <a:pt x="25837" y="8761"/>
                    </a:lnTo>
                    <a:lnTo>
                      <a:pt x="24134" y="8558"/>
                    </a:lnTo>
                    <a:lnTo>
                      <a:pt x="23160" y="8396"/>
                    </a:lnTo>
                    <a:lnTo>
                      <a:pt x="22187" y="8193"/>
                    </a:lnTo>
                    <a:lnTo>
                      <a:pt x="21214" y="7991"/>
                    </a:lnTo>
                    <a:lnTo>
                      <a:pt x="20240" y="7828"/>
                    </a:lnTo>
                    <a:lnTo>
                      <a:pt x="18455" y="7625"/>
                    </a:lnTo>
                    <a:lnTo>
                      <a:pt x="17604" y="7585"/>
                    </a:lnTo>
                    <a:lnTo>
                      <a:pt x="16711" y="7544"/>
                    </a:lnTo>
                    <a:lnTo>
                      <a:pt x="15413" y="7544"/>
                    </a:lnTo>
                    <a:lnTo>
                      <a:pt x="14318" y="7625"/>
                    </a:lnTo>
                    <a:lnTo>
                      <a:pt x="13223" y="7788"/>
                    </a:lnTo>
                    <a:lnTo>
                      <a:pt x="11844" y="8112"/>
                    </a:lnTo>
                    <a:lnTo>
                      <a:pt x="10465" y="8518"/>
                    </a:lnTo>
                    <a:lnTo>
                      <a:pt x="9167" y="8964"/>
                    </a:lnTo>
                    <a:lnTo>
                      <a:pt x="7869" y="9491"/>
                    </a:lnTo>
                    <a:lnTo>
                      <a:pt x="6652" y="10100"/>
                    </a:lnTo>
                    <a:lnTo>
                      <a:pt x="5476" y="10830"/>
                    </a:lnTo>
                    <a:lnTo>
                      <a:pt x="4300" y="11600"/>
                    </a:lnTo>
                    <a:lnTo>
                      <a:pt x="3732" y="12006"/>
                    </a:lnTo>
                    <a:lnTo>
                      <a:pt x="3205" y="12452"/>
                    </a:lnTo>
                    <a:lnTo>
                      <a:pt x="2312" y="13263"/>
                    </a:lnTo>
                    <a:lnTo>
                      <a:pt x="1501" y="14075"/>
                    </a:lnTo>
                    <a:lnTo>
                      <a:pt x="730" y="14926"/>
                    </a:lnTo>
                    <a:lnTo>
                      <a:pt x="0" y="15819"/>
                    </a:lnTo>
                    <a:lnTo>
                      <a:pt x="284" y="16062"/>
                    </a:lnTo>
                    <a:lnTo>
                      <a:pt x="528" y="16265"/>
                    </a:lnTo>
                    <a:lnTo>
                      <a:pt x="852" y="16427"/>
                    </a:lnTo>
                    <a:lnTo>
                      <a:pt x="1177" y="16589"/>
                    </a:lnTo>
                    <a:lnTo>
                      <a:pt x="1501" y="16711"/>
                    </a:lnTo>
                    <a:lnTo>
                      <a:pt x="1866" y="16792"/>
                    </a:lnTo>
                    <a:lnTo>
                      <a:pt x="2191" y="16873"/>
                    </a:lnTo>
                    <a:lnTo>
                      <a:pt x="34517" y="16873"/>
                    </a:lnTo>
                    <a:lnTo>
                      <a:pt x="35572" y="16508"/>
                    </a:lnTo>
                    <a:lnTo>
                      <a:pt x="36586" y="16103"/>
                    </a:lnTo>
                    <a:lnTo>
                      <a:pt x="37600" y="15656"/>
                    </a:lnTo>
                    <a:lnTo>
                      <a:pt x="38087" y="15373"/>
                    </a:lnTo>
                    <a:lnTo>
                      <a:pt x="38533" y="15089"/>
                    </a:lnTo>
                    <a:lnTo>
                      <a:pt x="39506" y="14440"/>
                    </a:lnTo>
                    <a:lnTo>
                      <a:pt x="40439" y="13710"/>
                    </a:lnTo>
                    <a:lnTo>
                      <a:pt x="41291" y="12939"/>
                    </a:lnTo>
                    <a:lnTo>
                      <a:pt x="42102" y="12128"/>
                    </a:lnTo>
                    <a:lnTo>
                      <a:pt x="42467" y="11682"/>
                    </a:lnTo>
                    <a:lnTo>
                      <a:pt x="42792" y="11235"/>
                    </a:lnTo>
                    <a:lnTo>
                      <a:pt x="43116" y="10749"/>
                    </a:lnTo>
                    <a:lnTo>
                      <a:pt x="43400" y="10302"/>
                    </a:lnTo>
                    <a:lnTo>
                      <a:pt x="43684" y="9775"/>
                    </a:lnTo>
                    <a:lnTo>
                      <a:pt x="43968" y="9288"/>
                    </a:lnTo>
                    <a:lnTo>
                      <a:pt x="44211" y="8721"/>
                    </a:lnTo>
                    <a:lnTo>
                      <a:pt x="44414" y="8193"/>
                    </a:lnTo>
                    <a:lnTo>
                      <a:pt x="44739" y="7098"/>
                    </a:lnTo>
                    <a:lnTo>
                      <a:pt x="45063" y="5962"/>
                    </a:lnTo>
                    <a:lnTo>
                      <a:pt x="45550" y="3691"/>
                    </a:lnTo>
                    <a:lnTo>
                      <a:pt x="45753" y="2961"/>
                    </a:lnTo>
                    <a:lnTo>
                      <a:pt x="46118" y="1460"/>
                    </a:lnTo>
                    <a:lnTo>
                      <a:pt x="46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2"/>
              <p:cNvSpPr/>
              <p:nvPr/>
            </p:nvSpPr>
            <p:spPr>
              <a:xfrm rot="10800000">
                <a:off x="6286491" y="1466446"/>
                <a:ext cx="956279" cy="186654"/>
              </a:xfrm>
              <a:custGeom>
                <a:rect b="b" l="l" r="r" t="t"/>
                <a:pathLst>
                  <a:path extrusionOk="0" h="2961" w="15170">
                    <a:moveTo>
                      <a:pt x="0" y="0"/>
                    </a:moveTo>
                    <a:lnTo>
                      <a:pt x="1176" y="730"/>
                    </a:lnTo>
                    <a:lnTo>
                      <a:pt x="2393" y="1379"/>
                    </a:lnTo>
                    <a:lnTo>
                      <a:pt x="3042" y="1663"/>
                    </a:lnTo>
                    <a:lnTo>
                      <a:pt x="3691" y="1947"/>
                    </a:lnTo>
                    <a:lnTo>
                      <a:pt x="4340" y="2190"/>
                    </a:lnTo>
                    <a:lnTo>
                      <a:pt x="5030" y="2393"/>
                    </a:lnTo>
                    <a:lnTo>
                      <a:pt x="5557" y="2555"/>
                    </a:lnTo>
                    <a:lnTo>
                      <a:pt x="6125" y="2718"/>
                    </a:lnTo>
                    <a:lnTo>
                      <a:pt x="6895" y="2839"/>
                    </a:lnTo>
                    <a:lnTo>
                      <a:pt x="7261" y="2880"/>
                    </a:lnTo>
                    <a:lnTo>
                      <a:pt x="7828" y="2920"/>
                    </a:lnTo>
                    <a:lnTo>
                      <a:pt x="8356" y="2961"/>
                    </a:lnTo>
                    <a:lnTo>
                      <a:pt x="9126" y="2920"/>
                    </a:lnTo>
                    <a:lnTo>
                      <a:pt x="9897" y="2880"/>
                    </a:lnTo>
                    <a:lnTo>
                      <a:pt x="10424" y="2799"/>
                    </a:lnTo>
                    <a:lnTo>
                      <a:pt x="10992" y="2677"/>
                    </a:lnTo>
                    <a:lnTo>
                      <a:pt x="11519" y="2555"/>
                    </a:lnTo>
                    <a:lnTo>
                      <a:pt x="11966" y="2353"/>
                    </a:lnTo>
                    <a:lnTo>
                      <a:pt x="12452" y="2150"/>
                    </a:lnTo>
                    <a:lnTo>
                      <a:pt x="12858" y="1906"/>
                    </a:lnTo>
                    <a:lnTo>
                      <a:pt x="13345" y="1582"/>
                    </a:lnTo>
                    <a:lnTo>
                      <a:pt x="13831" y="1217"/>
                    </a:lnTo>
                    <a:lnTo>
                      <a:pt x="14521" y="608"/>
                    </a:lnTo>
                    <a:lnTo>
                      <a:pt x="15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2"/>
              <p:cNvSpPr/>
              <p:nvPr/>
            </p:nvSpPr>
            <p:spPr>
              <a:xfrm rot="10800000">
                <a:off x="8060934" y="1243987"/>
                <a:ext cx="363096" cy="409113"/>
              </a:xfrm>
              <a:custGeom>
                <a:rect b="b" l="l" r="r" t="t"/>
                <a:pathLst>
                  <a:path extrusionOk="0" h="6490" w="5760">
                    <a:moveTo>
                      <a:pt x="3326" y="0"/>
                    </a:moveTo>
                    <a:lnTo>
                      <a:pt x="2961" y="81"/>
                    </a:lnTo>
                    <a:lnTo>
                      <a:pt x="2637" y="162"/>
                    </a:lnTo>
                    <a:lnTo>
                      <a:pt x="2312" y="243"/>
                    </a:lnTo>
                    <a:lnTo>
                      <a:pt x="2028" y="406"/>
                    </a:lnTo>
                    <a:lnTo>
                      <a:pt x="1744" y="568"/>
                    </a:lnTo>
                    <a:lnTo>
                      <a:pt x="1460" y="730"/>
                    </a:lnTo>
                    <a:lnTo>
                      <a:pt x="1217" y="974"/>
                    </a:lnTo>
                    <a:lnTo>
                      <a:pt x="974" y="1217"/>
                    </a:lnTo>
                    <a:lnTo>
                      <a:pt x="771" y="1460"/>
                    </a:lnTo>
                    <a:lnTo>
                      <a:pt x="568" y="1744"/>
                    </a:lnTo>
                    <a:lnTo>
                      <a:pt x="406" y="2028"/>
                    </a:lnTo>
                    <a:lnTo>
                      <a:pt x="244" y="2312"/>
                    </a:lnTo>
                    <a:lnTo>
                      <a:pt x="162" y="2637"/>
                    </a:lnTo>
                    <a:lnTo>
                      <a:pt x="81" y="2961"/>
                    </a:lnTo>
                    <a:lnTo>
                      <a:pt x="0" y="3326"/>
                    </a:lnTo>
                    <a:lnTo>
                      <a:pt x="0" y="6490"/>
                    </a:lnTo>
                    <a:lnTo>
                      <a:pt x="690" y="5435"/>
                    </a:lnTo>
                    <a:lnTo>
                      <a:pt x="1460" y="4421"/>
                    </a:lnTo>
                    <a:lnTo>
                      <a:pt x="2231" y="3407"/>
                    </a:lnTo>
                    <a:lnTo>
                      <a:pt x="3042" y="2434"/>
                    </a:lnTo>
                    <a:lnTo>
                      <a:pt x="3691" y="1744"/>
                    </a:lnTo>
                    <a:lnTo>
                      <a:pt x="4340" y="1095"/>
                    </a:lnTo>
                    <a:lnTo>
                      <a:pt x="5030" y="527"/>
                    </a:lnTo>
                    <a:lnTo>
                      <a:pt x="5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2"/>
              <p:cNvSpPr/>
              <p:nvPr/>
            </p:nvSpPr>
            <p:spPr>
              <a:xfrm rot="10800000">
                <a:off x="4154059" y="589405"/>
                <a:ext cx="779900" cy="1063695"/>
              </a:xfrm>
              <a:custGeom>
                <a:rect b="b" l="l" r="r" t="t"/>
                <a:pathLst>
                  <a:path extrusionOk="0" h="16874" w="12372">
                    <a:moveTo>
                      <a:pt x="8072" y="0"/>
                    </a:moveTo>
                    <a:lnTo>
                      <a:pt x="6774" y="1623"/>
                    </a:lnTo>
                    <a:lnTo>
                      <a:pt x="6166" y="2434"/>
                    </a:lnTo>
                    <a:lnTo>
                      <a:pt x="5841" y="2961"/>
                    </a:lnTo>
                    <a:lnTo>
                      <a:pt x="5557" y="3367"/>
                    </a:lnTo>
                    <a:lnTo>
                      <a:pt x="5314" y="3853"/>
                    </a:lnTo>
                    <a:lnTo>
                      <a:pt x="4908" y="4786"/>
                    </a:lnTo>
                    <a:lnTo>
                      <a:pt x="4503" y="5719"/>
                    </a:lnTo>
                    <a:lnTo>
                      <a:pt x="4138" y="6693"/>
                    </a:lnTo>
                    <a:lnTo>
                      <a:pt x="2799" y="10302"/>
                    </a:lnTo>
                    <a:lnTo>
                      <a:pt x="1461" y="13912"/>
                    </a:lnTo>
                    <a:lnTo>
                      <a:pt x="1177" y="14683"/>
                    </a:lnTo>
                    <a:lnTo>
                      <a:pt x="812" y="15413"/>
                    </a:lnTo>
                    <a:lnTo>
                      <a:pt x="447" y="16143"/>
                    </a:lnTo>
                    <a:lnTo>
                      <a:pt x="0" y="16873"/>
                    </a:lnTo>
                    <a:lnTo>
                      <a:pt x="3813" y="16873"/>
                    </a:lnTo>
                    <a:lnTo>
                      <a:pt x="4989" y="15170"/>
                    </a:lnTo>
                    <a:lnTo>
                      <a:pt x="6166" y="13426"/>
                    </a:lnTo>
                    <a:lnTo>
                      <a:pt x="6612" y="12736"/>
                    </a:lnTo>
                    <a:lnTo>
                      <a:pt x="6936" y="12006"/>
                    </a:lnTo>
                    <a:lnTo>
                      <a:pt x="7220" y="11235"/>
                    </a:lnTo>
                    <a:lnTo>
                      <a:pt x="7423" y="10465"/>
                    </a:lnTo>
                    <a:lnTo>
                      <a:pt x="7707" y="9572"/>
                    </a:lnTo>
                    <a:lnTo>
                      <a:pt x="7991" y="8680"/>
                    </a:lnTo>
                    <a:lnTo>
                      <a:pt x="8315" y="7788"/>
                    </a:lnTo>
                    <a:lnTo>
                      <a:pt x="8518" y="7382"/>
                    </a:lnTo>
                    <a:lnTo>
                      <a:pt x="8762" y="6977"/>
                    </a:lnTo>
                    <a:lnTo>
                      <a:pt x="9127" y="6368"/>
                    </a:lnTo>
                    <a:lnTo>
                      <a:pt x="9451" y="5719"/>
                    </a:lnTo>
                    <a:lnTo>
                      <a:pt x="10060" y="4462"/>
                    </a:lnTo>
                    <a:lnTo>
                      <a:pt x="10627" y="3164"/>
                    </a:lnTo>
                    <a:lnTo>
                      <a:pt x="11236" y="1906"/>
                    </a:lnTo>
                    <a:lnTo>
                      <a:pt x="11479" y="1420"/>
                    </a:lnTo>
                    <a:lnTo>
                      <a:pt x="11763" y="933"/>
                    </a:lnTo>
                    <a:lnTo>
                      <a:pt x="123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2"/>
              <p:cNvSpPr/>
              <p:nvPr/>
            </p:nvSpPr>
            <p:spPr>
              <a:xfrm rot="10800000">
                <a:off x="4148953" y="589405"/>
                <a:ext cx="544644" cy="1063695"/>
              </a:xfrm>
              <a:custGeom>
                <a:rect b="b" l="l" r="r" t="t"/>
                <a:pathLst>
                  <a:path extrusionOk="0" h="16874" w="8640">
                    <a:moveTo>
                      <a:pt x="8558" y="0"/>
                    </a:moveTo>
                    <a:lnTo>
                      <a:pt x="7950" y="933"/>
                    </a:lnTo>
                    <a:lnTo>
                      <a:pt x="7666" y="1420"/>
                    </a:lnTo>
                    <a:lnTo>
                      <a:pt x="7423" y="1906"/>
                    </a:lnTo>
                    <a:lnTo>
                      <a:pt x="6814" y="3164"/>
                    </a:lnTo>
                    <a:lnTo>
                      <a:pt x="6247" y="4462"/>
                    </a:lnTo>
                    <a:lnTo>
                      <a:pt x="5638" y="5719"/>
                    </a:lnTo>
                    <a:lnTo>
                      <a:pt x="5314" y="6368"/>
                    </a:lnTo>
                    <a:lnTo>
                      <a:pt x="4949" y="6977"/>
                    </a:lnTo>
                    <a:lnTo>
                      <a:pt x="4705" y="7382"/>
                    </a:lnTo>
                    <a:lnTo>
                      <a:pt x="4502" y="7788"/>
                    </a:lnTo>
                    <a:lnTo>
                      <a:pt x="4178" y="8680"/>
                    </a:lnTo>
                    <a:lnTo>
                      <a:pt x="3894" y="9572"/>
                    </a:lnTo>
                    <a:lnTo>
                      <a:pt x="3610" y="10465"/>
                    </a:lnTo>
                    <a:lnTo>
                      <a:pt x="3407" y="11235"/>
                    </a:lnTo>
                    <a:lnTo>
                      <a:pt x="3123" y="12006"/>
                    </a:lnTo>
                    <a:lnTo>
                      <a:pt x="2799" y="12736"/>
                    </a:lnTo>
                    <a:lnTo>
                      <a:pt x="2353" y="13426"/>
                    </a:lnTo>
                    <a:lnTo>
                      <a:pt x="1176" y="15170"/>
                    </a:lnTo>
                    <a:lnTo>
                      <a:pt x="0" y="16873"/>
                    </a:lnTo>
                    <a:lnTo>
                      <a:pt x="81" y="16873"/>
                    </a:lnTo>
                    <a:lnTo>
                      <a:pt x="974" y="15575"/>
                    </a:lnTo>
                    <a:lnTo>
                      <a:pt x="1907" y="14277"/>
                    </a:lnTo>
                    <a:lnTo>
                      <a:pt x="2434" y="13466"/>
                    </a:lnTo>
                    <a:lnTo>
                      <a:pt x="2921" y="12614"/>
                    </a:lnTo>
                    <a:lnTo>
                      <a:pt x="3326" y="11682"/>
                    </a:lnTo>
                    <a:lnTo>
                      <a:pt x="3610" y="10749"/>
                    </a:lnTo>
                    <a:lnTo>
                      <a:pt x="3935" y="9735"/>
                    </a:lnTo>
                    <a:lnTo>
                      <a:pt x="4259" y="8680"/>
                    </a:lnTo>
                    <a:lnTo>
                      <a:pt x="4665" y="7666"/>
                    </a:lnTo>
                    <a:lnTo>
                      <a:pt x="4908" y="7179"/>
                    </a:lnTo>
                    <a:lnTo>
                      <a:pt x="5151" y="6693"/>
                    </a:lnTo>
                    <a:lnTo>
                      <a:pt x="5881" y="5435"/>
                    </a:lnTo>
                    <a:lnTo>
                      <a:pt x="6206" y="4786"/>
                    </a:lnTo>
                    <a:lnTo>
                      <a:pt x="6490" y="4137"/>
                    </a:lnTo>
                    <a:lnTo>
                      <a:pt x="6936" y="3042"/>
                    </a:lnTo>
                    <a:lnTo>
                      <a:pt x="7463" y="1988"/>
                    </a:lnTo>
                    <a:lnTo>
                      <a:pt x="8031" y="974"/>
                    </a:lnTo>
                    <a:lnTo>
                      <a:pt x="8640"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2"/>
              <p:cNvSpPr/>
              <p:nvPr/>
            </p:nvSpPr>
            <p:spPr>
              <a:xfrm rot="10800000">
                <a:off x="4997816" y="589405"/>
                <a:ext cx="1102085" cy="1063695"/>
              </a:xfrm>
              <a:custGeom>
                <a:rect b="b" l="l" r="r" t="t"/>
                <a:pathLst>
                  <a:path extrusionOk="0" h="16874" w="17483">
                    <a:moveTo>
                      <a:pt x="11236" y="0"/>
                    </a:moveTo>
                    <a:lnTo>
                      <a:pt x="10952" y="852"/>
                    </a:lnTo>
                    <a:lnTo>
                      <a:pt x="10709" y="1744"/>
                    </a:lnTo>
                    <a:lnTo>
                      <a:pt x="10547" y="2393"/>
                    </a:lnTo>
                    <a:lnTo>
                      <a:pt x="9614" y="6409"/>
                    </a:lnTo>
                    <a:lnTo>
                      <a:pt x="9370" y="7260"/>
                    </a:lnTo>
                    <a:lnTo>
                      <a:pt x="9127" y="8072"/>
                    </a:lnTo>
                    <a:lnTo>
                      <a:pt x="8802" y="8883"/>
                    </a:lnTo>
                    <a:lnTo>
                      <a:pt x="8437" y="9694"/>
                    </a:lnTo>
                    <a:lnTo>
                      <a:pt x="8032" y="10465"/>
                    </a:lnTo>
                    <a:lnTo>
                      <a:pt x="7545" y="11195"/>
                    </a:lnTo>
                    <a:lnTo>
                      <a:pt x="7018" y="11925"/>
                    </a:lnTo>
                    <a:lnTo>
                      <a:pt x="6450" y="12614"/>
                    </a:lnTo>
                    <a:lnTo>
                      <a:pt x="5760" y="13304"/>
                    </a:lnTo>
                    <a:lnTo>
                      <a:pt x="5030" y="13953"/>
                    </a:lnTo>
                    <a:lnTo>
                      <a:pt x="4260" y="14561"/>
                    </a:lnTo>
                    <a:lnTo>
                      <a:pt x="3489" y="15089"/>
                    </a:lnTo>
                    <a:lnTo>
                      <a:pt x="2678" y="15616"/>
                    </a:lnTo>
                    <a:lnTo>
                      <a:pt x="1826" y="16103"/>
                    </a:lnTo>
                    <a:lnTo>
                      <a:pt x="934" y="16508"/>
                    </a:lnTo>
                    <a:lnTo>
                      <a:pt x="1" y="16873"/>
                    </a:lnTo>
                    <a:lnTo>
                      <a:pt x="6004" y="16873"/>
                    </a:lnTo>
                    <a:lnTo>
                      <a:pt x="7342" y="16143"/>
                    </a:lnTo>
                    <a:lnTo>
                      <a:pt x="8235" y="15575"/>
                    </a:lnTo>
                    <a:lnTo>
                      <a:pt x="8884" y="15170"/>
                    </a:lnTo>
                    <a:lnTo>
                      <a:pt x="9492" y="14683"/>
                    </a:lnTo>
                    <a:lnTo>
                      <a:pt x="10222" y="14075"/>
                    </a:lnTo>
                    <a:lnTo>
                      <a:pt x="10912" y="13466"/>
                    </a:lnTo>
                    <a:lnTo>
                      <a:pt x="11520" y="12817"/>
                    </a:lnTo>
                    <a:lnTo>
                      <a:pt x="12128" y="12087"/>
                    </a:lnTo>
                    <a:lnTo>
                      <a:pt x="12656" y="11398"/>
                    </a:lnTo>
                    <a:lnTo>
                      <a:pt x="13142" y="10627"/>
                    </a:lnTo>
                    <a:lnTo>
                      <a:pt x="13589" y="9816"/>
                    </a:lnTo>
                    <a:lnTo>
                      <a:pt x="13954" y="8964"/>
                    </a:lnTo>
                    <a:lnTo>
                      <a:pt x="14238" y="8315"/>
                    </a:lnTo>
                    <a:lnTo>
                      <a:pt x="14562" y="7666"/>
                    </a:lnTo>
                    <a:lnTo>
                      <a:pt x="14887" y="7017"/>
                    </a:lnTo>
                    <a:lnTo>
                      <a:pt x="15170" y="6368"/>
                    </a:lnTo>
                    <a:lnTo>
                      <a:pt x="15414" y="5719"/>
                    </a:lnTo>
                    <a:lnTo>
                      <a:pt x="15617" y="5030"/>
                    </a:lnTo>
                    <a:lnTo>
                      <a:pt x="15819" y="4340"/>
                    </a:lnTo>
                    <a:lnTo>
                      <a:pt x="15982" y="3651"/>
                    </a:lnTo>
                    <a:lnTo>
                      <a:pt x="16225" y="2677"/>
                    </a:lnTo>
                    <a:lnTo>
                      <a:pt x="16590" y="1744"/>
                    </a:lnTo>
                    <a:lnTo>
                      <a:pt x="16996" y="852"/>
                    </a:lnTo>
                    <a:lnTo>
                      <a:pt x="17482" y="0"/>
                    </a:lnTo>
                    <a:close/>
                  </a:path>
                </a:pathLst>
              </a:custGeom>
              <a:solidFill>
                <a:srgbClr val="C4CE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2"/>
              <p:cNvSpPr/>
              <p:nvPr/>
            </p:nvSpPr>
            <p:spPr>
              <a:xfrm rot="10800000">
                <a:off x="5739326" y="676334"/>
                <a:ext cx="2674492" cy="976766"/>
              </a:xfrm>
              <a:custGeom>
                <a:rect b="b" l="l" r="r" t="t"/>
                <a:pathLst>
                  <a:path extrusionOk="0" h="15495" w="42427">
                    <a:moveTo>
                      <a:pt x="39263" y="0"/>
                    </a:moveTo>
                    <a:lnTo>
                      <a:pt x="38898" y="730"/>
                    </a:lnTo>
                    <a:lnTo>
                      <a:pt x="38452" y="1460"/>
                    </a:lnTo>
                    <a:lnTo>
                      <a:pt x="37925" y="2109"/>
                    </a:lnTo>
                    <a:lnTo>
                      <a:pt x="37397" y="2758"/>
                    </a:lnTo>
                    <a:lnTo>
                      <a:pt x="36789" y="3367"/>
                    </a:lnTo>
                    <a:lnTo>
                      <a:pt x="36099" y="3934"/>
                    </a:lnTo>
                    <a:lnTo>
                      <a:pt x="35410" y="4462"/>
                    </a:lnTo>
                    <a:lnTo>
                      <a:pt x="34639" y="4948"/>
                    </a:lnTo>
                    <a:lnTo>
                      <a:pt x="34436" y="5030"/>
                    </a:lnTo>
                    <a:lnTo>
                      <a:pt x="33990" y="5273"/>
                    </a:lnTo>
                    <a:lnTo>
                      <a:pt x="33260" y="5516"/>
                    </a:lnTo>
                    <a:lnTo>
                      <a:pt x="32530" y="5719"/>
                    </a:lnTo>
                    <a:lnTo>
                      <a:pt x="31759" y="5881"/>
                    </a:lnTo>
                    <a:lnTo>
                      <a:pt x="30989" y="6003"/>
                    </a:lnTo>
                    <a:lnTo>
                      <a:pt x="30340" y="6084"/>
                    </a:lnTo>
                    <a:lnTo>
                      <a:pt x="29691" y="6125"/>
                    </a:lnTo>
                    <a:lnTo>
                      <a:pt x="29042" y="6084"/>
                    </a:lnTo>
                    <a:lnTo>
                      <a:pt x="28393" y="6044"/>
                    </a:lnTo>
                    <a:lnTo>
                      <a:pt x="27095" y="5881"/>
                    </a:lnTo>
                    <a:lnTo>
                      <a:pt x="25797" y="5638"/>
                    </a:lnTo>
                    <a:lnTo>
                      <a:pt x="25229" y="5516"/>
                    </a:lnTo>
                    <a:lnTo>
                      <a:pt x="24661" y="5395"/>
                    </a:lnTo>
                    <a:lnTo>
                      <a:pt x="23566" y="5070"/>
                    </a:lnTo>
                    <a:lnTo>
                      <a:pt x="22471" y="4705"/>
                    </a:lnTo>
                    <a:lnTo>
                      <a:pt x="21376" y="4381"/>
                    </a:lnTo>
                    <a:lnTo>
                      <a:pt x="18739" y="3651"/>
                    </a:lnTo>
                    <a:lnTo>
                      <a:pt x="17441" y="3285"/>
                    </a:lnTo>
                    <a:lnTo>
                      <a:pt x="16103" y="3002"/>
                    </a:lnTo>
                    <a:lnTo>
                      <a:pt x="15738" y="2920"/>
                    </a:lnTo>
                    <a:lnTo>
                      <a:pt x="14683" y="2920"/>
                    </a:lnTo>
                    <a:lnTo>
                      <a:pt x="13994" y="3002"/>
                    </a:lnTo>
                    <a:lnTo>
                      <a:pt x="13304" y="3123"/>
                    </a:lnTo>
                    <a:lnTo>
                      <a:pt x="11925" y="3488"/>
                    </a:lnTo>
                    <a:lnTo>
                      <a:pt x="10587" y="3894"/>
                    </a:lnTo>
                    <a:lnTo>
                      <a:pt x="9938" y="4097"/>
                    </a:lnTo>
                    <a:lnTo>
                      <a:pt x="9248" y="4381"/>
                    </a:lnTo>
                    <a:lnTo>
                      <a:pt x="8599" y="4624"/>
                    </a:lnTo>
                    <a:lnTo>
                      <a:pt x="7991" y="4948"/>
                    </a:lnTo>
                    <a:lnTo>
                      <a:pt x="7504" y="5232"/>
                    </a:lnTo>
                    <a:lnTo>
                      <a:pt x="6693" y="5800"/>
                    </a:lnTo>
                    <a:lnTo>
                      <a:pt x="5922" y="6409"/>
                    </a:lnTo>
                    <a:lnTo>
                      <a:pt x="5192" y="7017"/>
                    </a:lnTo>
                    <a:lnTo>
                      <a:pt x="4503" y="7707"/>
                    </a:lnTo>
                    <a:lnTo>
                      <a:pt x="3854" y="8315"/>
                    </a:lnTo>
                    <a:lnTo>
                      <a:pt x="3286" y="9005"/>
                    </a:lnTo>
                    <a:lnTo>
                      <a:pt x="2718" y="9694"/>
                    </a:lnTo>
                    <a:lnTo>
                      <a:pt x="2191" y="10384"/>
                    </a:lnTo>
                    <a:lnTo>
                      <a:pt x="1704" y="11114"/>
                    </a:lnTo>
                    <a:lnTo>
                      <a:pt x="1258" y="11884"/>
                    </a:lnTo>
                    <a:lnTo>
                      <a:pt x="852" y="12655"/>
                    </a:lnTo>
                    <a:lnTo>
                      <a:pt x="447" y="13466"/>
                    </a:lnTo>
                    <a:lnTo>
                      <a:pt x="0" y="14318"/>
                    </a:lnTo>
                    <a:lnTo>
                      <a:pt x="122" y="14642"/>
                    </a:lnTo>
                    <a:lnTo>
                      <a:pt x="284" y="14926"/>
                    </a:lnTo>
                    <a:lnTo>
                      <a:pt x="447" y="15210"/>
                    </a:lnTo>
                    <a:lnTo>
                      <a:pt x="649" y="15494"/>
                    </a:lnTo>
                    <a:lnTo>
                      <a:pt x="933" y="15129"/>
                    </a:lnTo>
                    <a:lnTo>
                      <a:pt x="1501" y="14440"/>
                    </a:lnTo>
                    <a:lnTo>
                      <a:pt x="2110" y="13791"/>
                    </a:lnTo>
                    <a:lnTo>
                      <a:pt x="2759" y="13142"/>
                    </a:lnTo>
                    <a:lnTo>
                      <a:pt x="3407" y="12574"/>
                    </a:lnTo>
                    <a:lnTo>
                      <a:pt x="4056" y="11965"/>
                    </a:lnTo>
                    <a:lnTo>
                      <a:pt x="4746" y="11438"/>
                    </a:lnTo>
                    <a:lnTo>
                      <a:pt x="5476" y="10951"/>
                    </a:lnTo>
                    <a:lnTo>
                      <a:pt x="6206" y="10465"/>
                    </a:lnTo>
                    <a:lnTo>
                      <a:pt x="6936" y="10019"/>
                    </a:lnTo>
                    <a:lnTo>
                      <a:pt x="7707" y="9572"/>
                    </a:lnTo>
                    <a:lnTo>
                      <a:pt x="8518" y="9207"/>
                    </a:lnTo>
                    <a:lnTo>
                      <a:pt x="9329" y="8842"/>
                    </a:lnTo>
                    <a:lnTo>
                      <a:pt x="10141" y="8477"/>
                    </a:lnTo>
                    <a:lnTo>
                      <a:pt x="10992" y="8193"/>
                    </a:lnTo>
                    <a:lnTo>
                      <a:pt x="11885" y="7909"/>
                    </a:lnTo>
                    <a:lnTo>
                      <a:pt x="12777" y="7666"/>
                    </a:lnTo>
                    <a:lnTo>
                      <a:pt x="13507" y="7504"/>
                    </a:lnTo>
                    <a:lnTo>
                      <a:pt x="14237" y="7382"/>
                    </a:lnTo>
                    <a:lnTo>
                      <a:pt x="14927" y="7301"/>
                    </a:lnTo>
                    <a:lnTo>
                      <a:pt x="15657" y="7220"/>
                    </a:lnTo>
                    <a:lnTo>
                      <a:pt x="16387" y="7179"/>
                    </a:lnTo>
                    <a:lnTo>
                      <a:pt x="17117" y="7139"/>
                    </a:lnTo>
                    <a:lnTo>
                      <a:pt x="18577" y="7179"/>
                    </a:lnTo>
                    <a:lnTo>
                      <a:pt x="19348" y="7220"/>
                    </a:lnTo>
                    <a:lnTo>
                      <a:pt x="20118" y="7301"/>
                    </a:lnTo>
                    <a:lnTo>
                      <a:pt x="21619" y="7504"/>
                    </a:lnTo>
                    <a:lnTo>
                      <a:pt x="23079" y="7747"/>
                    </a:lnTo>
                    <a:lnTo>
                      <a:pt x="24580" y="8031"/>
                    </a:lnTo>
                    <a:lnTo>
                      <a:pt x="25391" y="8193"/>
                    </a:lnTo>
                    <a:lnTo>
                      <a:pt x="26203" y="8315"/>
                    </a:lnTo>
                    <a:lnTo>
                      <a:pt x="27825" y="8477"/>
                    </a:lnTo>
                    <a:lnTo>
                      <a:pt x="28555" y="8599"/>
                    </a:lnTo>
                    <a:lnTo>
                      <a:pt x="29245" y="8721"/>
                    </a:lnTo>
                    <a:lnTo>
                      <a:pt x="30664" y="8923"/>
                    </a:lnTo>
                    <a:lnTo>
                      <a:pt x="31475" y="9005"/>
                    </a:lnTo>
                    <a:lnTo>
                      <a:pt x="32246" y="9045"/>
                    </a:lnTo>
                    <a:lnTo>
                      <a:pt x="33017" y="8964"/>
                    </a:lnTo>
                    <a:lnTo>
                      <a:pt x="33787" y="8842"/>
                    </a:lnTo>
                    <a:lnTo>
                      <a:pt x="34518" y="8639"/>
                    </a:lnTo>
                    <a:lnTo>
                      <a:pt x="35248" y="8396"/>
                    </a:lnTo>
                    <a:lnTo>
                      <a:pt x="35978" y="8072"/>
                    </a:lnTo>
                    <a:lnTo>
                      <a:pt x="36667" y="7707"/>
                    </a:lnTo>
                    <a:lnTo>
                      <a:pt x="37113" y="7423"/>
                    </a:lnTo>
                    <a:lnTo>
                      <a:pt x="37560" y="7139"/>
                    </a:lnTo>
                    <a:lnTo>
                      <a:pt x="38006" y="6814"/>
                    </a:lnTo>
                    <a:lnTo>
                      <a:pt x="38411" y="6490"/>
                    </a:lnTo>
                    <a:lnTo>
                      <a:pt x="39141" y="5800"/>
                    </a:lnTo>
                    <a:lnTo>
                      <a:pt x="39831" y="5030"/>
                    </a:lnTo>
                    <a:lnTo>
                      <a:pt x="40439" y="4218"/>
                    </a:lnTo>
                    <a:lnTo>
                      <a:pt x="40967" y="3367"/>
                    </a:lnTo>
                    <a:lnTo>
                      <a:pt x="41453" y="2474"/>
                    </a:lnTo>
                    <a:lnTo>
                      <a:pt x="41859" y="1501"/>
                    </a:lnTo>
                    <a:lnTo>
                      <a:pt x="4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2"/>
              <p:cNvSpPr/>
              <p:nvPr/>
            </p:nvSpPr>
            <p:spPr>
              <a:xfrm rot="10800000">
                <a:off x="5966891" y="791441"/>
                <a:ext cx="2457139" cy="861660"/>
              </a:xfrm>
              <a:custGeom>
                <a:rect b="b" l="l" r="r" t="t"/>
                <a:pathLst>
                  <a:path extrusionOk="0" h="13669" w="38979">
                    <a:moveTo>
                      <a:pt x="6612" y="0"/>
                    </a:moveTo>
                    <a:lnTo>
                      <a:pt x="5760" y="527"/>
                    </a:lnTo>
                    <a:lnTo>
                      <a:pt x="4949" y="1136"/>
                    </a:lnTo>
                    <a:lnTo>
                      <a:pt x="4543" y="1501"/>
                    </a:lnTo>
                    <a:lnTo>
                      <a:pt x="4137" y="1866"/>
                    </a:lnTo>
                    <a:lnTo>
                      <a:pt x="3448" y="2637"/>
                    </a:lnTo>
                    <a:lnTo>
                      <a:pt x="2758" y="3448"/>
                    </a:lnTo>
                    <a:lnTo>
                      <a:pt x="2109" y="4259"/>
                    </a:lnTo>
                    <a:lnTo>
                      <a:pt x="1541" y="5030"/>
                    </a:lnTo>
                    <a:lnTo>
                      <a:pt x="1014" y="5800"/>
                    </a:lnTo>
                    <a:lnTo>
                      <a:pt x="487" y="6571"/>
                    </a:lnTo>
                    <a:lnTo>
                      <a:pt x="0" y="7342"/>
                    </a:lnTo>
                    <a:lnTo>
                      <a:pt x="0" y="13547"/>
                    </a:lnTo>
                    <a:lnTo>
                      <a:pt x="41" y="13669"/>
                    </a:lnTo>
                    <a:lnTo>
                      <a:pt x="771" y="12209"/>
                    </a:lnTo>
                    <a:lnTo>
                      <a:pt x="1055" y="11682"/>
                    </a:lnTo>
                    <a:lnTo>
                      <a:pt x="1460" y="10992"/>
                    </a:lnTo>
                    <a:lnTo>
                      <a:pt x="1866" y="10343"/>
                    </a:lnTo>
                    <a:lnTo>
                      <a:pt x="2312" y="9735"/>
                    </a:lnTo>
                    <a:lnTo>
                      <a:pt x="2799" y="9086"/>
                    </a:lnTo>
                    <a:lnTo>
                      <a:pt x="3286" y="8518"/>
                    </a:lnTo>
                    <a:lnTo>
                      <a:pt x="3813" y="7950"/>
                    </a:lnTo>
                    <a:lnTo>
                      <a:pt x="4381" y="7382"/>
                    </a:lnTo>
                    <a:lnTo>
                      <a:pt x="4949" y="6855"/>
                    </a:lnTo>
                    <a:lnTo>
                      <a:pt x="5800" y="6084"/>
                    </a:lnTo>
                    <a:lnTo>
                      <a:pt x="6733" y="5354"/>
                    </a:lnTo>
                    <a:lnTo>
                      <a:pt x="7139" y="5070"/>
                    </a:lnTo>
                    <a:lnTo>
                      <a:pt x="7585" y="4786"/>
                    </a:lnTo>
                    <a:lnTo>
                      <a:pt x="8031" y="4543"/>
                    </a:lnTo>
                    <a:lnTo>
                      <a:pt x="8477" y="4300"/>
                    </a:lnTo>
                    <a:lnTo>
                      <a:pt x="9451" y="3894"/>
                    </a:lnTo>
                    <a:lnTo>
                      <a:pt x="10424" y="3529"/>
                    </a:lnTo>
                    <a:lnTo>
                      <a:pt x="10992" y="3367"/>
                    </a:lnTo>
                    <a:lnTo>
                      <a:pt x="12331" y="3002"/>
                    </a:lnTo>
                    <a:lnTo>
                      <a:pt x="12980" y="2799"/>
                    </a:lnTo>
                    <a:lnTo>
                      <a:pt x="13669" y="2677"/>
                    </a:lnTo>
                    <a:lnTo>
                      <a:pt x="14156" y="2596"/>
                    </a:lnTo>
                    <a:lnTo>
                      <a:pt x="14683" y="2515"/>
                    </a:lnTo>
                    <a:lnTo>
                      <a:pt x="15697" y="2515"/>
                    </a:lnTo>
                    <a:lnTo>
                      <a:pt x="16184" y="2555"/>
                    </a:lnTo>
                    <a:lnTo>
                      <a:pt x="16711" y="2637"/>
                    </a:lnTo>
                    <a:lnTo>
                      <a:pt x="17198" y="2758"/>
                    </a:lnTo>
                    <a:lnTo>
                      <a:pt x="17685" y="2920"/>
                    </a:lnTo>
                    <a:lnTo>
                      <a:pt x="18901" y="3245"/>
                    </a:lnTo>
                    <a:lnTo>
                      <a:pt x="20118" y="3569"/>
                    </a:lnTo>
                    <a:lnTo>
                      <a:pt x="21578" y="3934"/>
                    </a:lnTo>
                    <a:lnTo>
                      <a:pt x="22146" y="4097"/>
                    </a:lnTo>
                    <a:lnTo>
                      <a:pt x="22714" y="4340"/>
                    </a:lnTo>
                    <a:lnTo>
                      <a:pt x="23241" y="4543"/>
                    </a:lnTo>
                    <a:lnTo>
                      <a:pt x="23809" y="4746"/>
                    </a:lnTo>
                    <a:lnTo>
                      <a:pt x="24620" y="4948"/>
                    </a:lnTo>
                    <a:lnTo>
                      <a:pt x="25391" y="5111"/>
                    </a:lnTo>
                    <a:lnTo>
                      <a:pt x="26202" y="5273"/>
                    </a:lnTo>
                    <a:lnTo>
                      <a:pt x="27014" y="5435"/>
                    </a:lnTo>
                    <a:lnTo>
                      <a:pt x="27744" y="5557"/>
                    </a:lnTo>
                    <a:lnTo>
                      <a:pt x="28433" y="5679"/>
                    </a:lnTo>
                    <a:lnTo>
                      <a:pt x="29163" y="5719"/>
                    </a:lnTo>
                    <a:lnTo>
                      <a:pt x="29893" y="5719"/>
                    </a:lnTo>
                    <a:lnTo>
                      <a:pt x="30583" y="5679"/>
                    </a:lnTo>
                    <a:lnTo>
                      <a:pt x="31313" y="5597"/>
                    </a:lnTo>
                    <a:lnTo>
                      <a:pt x="32003" y="5476"/>
                    </a:lnTo>
                    <a:lnTo>
                      <a:pt x="32733" y="5314"/>
                    </a:lnTo>
                    <a:lnTo>
                      <a:pt x="33179" y="5192"/>
                    </a:lnTo>
                    <a:lnTo>
                      <a:pt x="33625" y="5030"/>
                    </a:lnTo>
                    <a:lnTo>
                      <a:pt x="34274" y="4746"/>
                    </a:lnTo>
                    <a:lnTo>
                      <a:pt x="34882" y="4421"/>
                    </a:lnTo>
                    <a:lnTo>
                      <a:pt x="35450" y="4016"/>
                    </a:lnTo>
                    <a:lnTo>
                      <a:pt x="35977" y="3610"/>
                    </a:lnTo>
                    <a:lnTo>
                      <a:pt x="36383" y="3285"/>
                    </a:lnTo>
                    <a:lnTo>
                      <a:pt x="36789" y="2920"/>
                    </a:lnTo>
                    <a:lnTo>
                      <a:pt x="37154" y="2555"/>
                    </a:lnTo>
                    <a:lnTo>
                      <a:pt x="37519" y="2150"/>
                    </a:lnTo>
                    <a:lnTo>
                      <a:pt x="37843" y="1744"/>
                    </a:lnTo>
                    <a:lnTo>
                      <a:pt x="38168" y="1339"/>
                    </a:lnTo>
                    <a:lnTo>
                      <a:pt x="38452" y="892"/>
                    </a:lnTo>
                    <a:lnTo>
                      <a:pt x="38979" y="0"/>
                    </a:lnTo>
                    <a:lnTo>
                      <a:pt x="34477" y="0"/>
                    </a:lnTo>
                    <a:lnTo>
                      <a:pt x="33828" y="690"/>
                    </a:lnTo>
                    <a:lnTo>
                      <a:pt x="33179" y="1298"/>
                    </a:lnTo>
                    <a:lnTo>
                      <a:pt x="32449" y="1866"/>
                    </a:lnTo>
                    <a:lnTo>
                      <a:pt x="32043" y="2109"/>
                    </a:lnTo>
                    <a:lnTo>
                      <a:pt x="31637" y="2353"/>
                    </a:lnTo>
                    <a:lnTo>
                      <a:pt x="30989" y="2677"/>
                    </a:lnTo>
                    <a:lnTo>
                      <a:pt x="30664" y="2839"/>
                    </a:lnTo>
                    <a:lnTo>
                      <a:pt x="30137" y="3002"/>
                    </a:lnTo>
                    <a:lnTo>
                      <a:pt x="29609" y="3123"/>
                    </a:lnTo>
                    <a:lnTo>
                      <a:pt x="29082" y="3245"/>
                    </a:lnTo>
                    <a:lnTo>
                      <a:pt x="28555" y="3326"/>
                    </a:lnTo>
                    <a:lnTo>
                      <a:pt x="28028" y="3367"/>
                    </a:lnTo>
                    <a:lnTo>
                      <a:pt x="27500" y="3367"/>
                    </a:lnTo>
                    <a:lnTo>
                      <a:pt x="26405" y="3326"/>
                    </a:lnTo>
                    <a:lnTo>
                      <a:pt x="25432" y="3204"/>
                    </a:lnTo>
                    <a:lnTo>
                      <a:pt x="24499" y="3042"/>
                    </a:lnTo>
                    <a:lnTo>
                      <a:pt x="23606" y="2799"/>
                    </a:lnTo>
                    <a:lnTo>
                      <a:pt x="22714" y="2515"/>
                    </a:lnTo>
                    <a:lnTo>
                      <a:pt x="21822" y="2150"/>
                    </a:lnTo>
                    <a:lnTo>
                      <a:pt x="20970" y="1785"/>
                    </a:lnTo>
                    <a:lnTo>
                      <a:pt x="20159" y="1339"/>
                    </a:lnTo>
                    <a:lnTo>
                      <a:pt x="19307" y="852"/>
                    </a:lnTo>
                    <a:lnTo>
                      <a:pt x="17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2"/>
              <p:cNvSpPr/>
              <p:nvPr/>
            </p:nvSpPr>
            <p:spPr>
              <a:xfrm rot="10800000">
                <a:off x="3565982" y="589405"/>
                <a:ext cx="979351" cy="1063695"/>
              </a:xfrm>
              <a:custGeom>
                <a:rect b="b" l="l" r="r" t="t"/>
                <a:pathLst>
                  <a:path extrusionOk="0" h="16874" w="15536">
                    <a:moveTo>
                      <a:pt x="14765" y="0"/>
                    </a:moveTo>
                    <a:lnTo>
                      <a:pt x="14156" y="365"/>
                    </a:lnTo>
                    <a:lnTo>
                      <a:pt x="13629" y="771"/>
                    </a:lnTo>
                    <a:lnTo>
                      <a:pt x="13061" y="1176"/>
                    </a:lnTo>
                    <a:lnTo>
                      <a:pt x="12534" y="1623"/>
                    </a:lnTo>
                    <a:lnTo>
                      <a:pt x="12047" y="2069"/>
                    </a:lnTo>
                    <a:lnTo>
                      <a:pt x="11560" y="2555"/>
                    </a:lnTo>
                    <a:lnTo>
                      <a:pt x="11074" y="3042"/>
                    </a:lnTo>
                    <a:lnTo>
                      <a:pt x="10628" y="3569"/>
                    </a:lnTo>
                    <a:lnTo>
                      <a:pt x="9573" y="4827"/>
                    </a:lnTo>
                    <a:lnTo>
                      <a:pt x="8640" y="5922"/>
                    </a:lnTo>
                    <a:lnTo>
                      <a:pt x="7707" y="6936"/>
                    </a:lnTo>
                    <a:lnTo>
                      <a:pt x="5963" y="8802"/>
                    </a:lnTo>
                    <a:lnTo>
                      <a:pt x="5071" y="9775"/>
                    </a:lnTo>
                    <a:lnTo>
                      <a:pt x="4260" y="10749"/>
                    </a:lnTo>
                    <a:lnTo>
                      <a:pt x="3611" y="11519"/>
                    </a:lnTo>
                    <a:lnTo>
                      <a:pt x="3002" y="12290"/>
                    </a:lnTo>
                    <a:lnTo>
                      <a:pt x="2434" y="13142"/>
                    </a:lnTo>
                    <a:lnTo>
                      <a:pt x="1907" y="13953"/>
                    </a:lnTo>
                    <a:lnTo>
                      <a:pt x="974" y="15413"/>
                    </a:lnTo>
                    <a:lnTo>
                      <a:pt x="1" y="16873"/>
                    </a:lnTo>
                    <a:lnTo>
                      <a:pt x="528" y="16873"/>
                    </a:lnTo>
                    <a:lnTo>
                      <a:pt x="2394" y="14034"/>
                    </a:lnTo>
                    <a:lnTo>
                      <a:pt x="3246" y="12736"/>
                    </a:lnTo>
                    <a:lnTo>
                      <a:pt x="4138" y="11519"/>
                    </a:lnTo>
                    <a:lnTo>
                      <a:pt x="5111" y="10343"/>
                    </a:lnTo>
                    <a:lnTo>
                      <a:pt x="6166" y="9207"/>
                    </a:lnTo>
                    <a:lnTo>
                      <a:pt x="8356" y="6895"/>
                    </a:lnTo>
                    <a:lnTo>
                      <a:pt x="9411" y="5679"/>
                    </a:lnTo>
                    <a:lnTo>
                      <a:pt x="10425" y="4462"/>
                    </a:lnTo>
                    <a:lnTo>
                      <a:pt x="10709" y="4097"/>
                    </a:lnTo>
                    <a:lnTo>
                      <a:pt x="11195" y="3529"/>
                    </a:lnTo>
                    <a:lnTo>
                      <a:pt x="11723" y="2961"/>
                    </a:lnTo>
                    <a:lnTo>
                      <a:pt x="12250" y="2434"/>
                    </a:lnTo>
                    <a:lnTo>
                      <a:pt x="12818" y="1947"/>
                    </a:lnTo>
                    <a:lnTo>
                      <a:pt x="13426" y="1460"/>
                    </a:lnTo>
                    <a:lnTo>
                      <a:pt x="13994" y="1014"/>
                    </a:lnTo>
                    <a:lnTo>
                      <a:pt x="14643" y="568"/>
                    </a:lnTo>
                    <a:lnTo>
                      <a:pt x="15252" y="162"/>
                    </a:lnTo>
                    <a:lnTo>
                      <a:pt x="15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2"/>
              <p:cNvSpPr/>
              <p:nvPr/>
            </p:nvSpPr>
            <p:spPr>
              <a:xfrm rot="10800000">
                <a:off x="1927070" y="589405"/>
                <a:ext cx="2408600" cy="1063695"/>
              </a:xfrm>
              <a:custGeom>
                <a:rect b="b" l="l" r="r" t="t"/>
                <a:pathLst>
                  <a:path extrusionOk="0" h="16874" w="38209">
                    <a:moveTo>
                      <a:pt x="36830" y="0"/>
                    </a:moveTo>
                    <a:lnTo>
                      <a:pt x="35451" y="365"/>
                    </a:lnTo>
                    <a:lnTo>
                      <a:pt x="33991" y="690"/>
                    </a:lnTo>
                    <a:lnTo>
                      <a:pt x="32571" y="974"/>
                    </a:lnTo>
                    <a:lnTo>
                      <a:pt x="31111" y="1257"/>
                    </a:lnTo>
                    <a:lnTo>
                      <a:pt x="28677" y="1704"/>
                    </a:lnTo>
                    <a:lnTo>
                      <a:pt x="27460" y="1947"/>
                    </a:lnTo>
                    <a:lnTo>
                      <a:pt x="26243" y="2190"/>
                    </a:lnTo>
                    <a:lnTo>
                      <a:pt x="24540" y="2596"/>
                    </a:lnTo>
                    <a:lnTo>
                      <a:pt x="22836" y="3042"/>
                    </a:lnTo>
                    <a:lnTo>
                      <a:pt x="21133" y="3529"/>
                    </a:lnTo>
                    <a:lnTo>
                      <a:pt x="20281" y="3813"/>
                    </a:lnTo>
                    <a:lnTo>
                      <a:pt x="19470" y="4097"/>
                    </a:lnTo>
                    <a:lnTo>
                      <a:pt x="18456" y="4502"/>
                    </a:lnTo>
                    <a:lnTo>
                      <a:pt x="17482" y="4908"/>
                    </a:lnTo>
                    <a:lnTo>
                      <a:pt x="15576" y="5760"/>
                    </a:lnTo>
                    <a:lnTo>
                      <a:pt x="13670" y="6693"/>
                    </a:lnTo>
                    <a:lnTo>
                      <a:pt x="11804" y="7707"/>
                    </a:lnTo>
                    <a:lnTo>
                      <a:pt x="10546" y="8396"/>
                    </a:lnTo>
                    <a:lnTo>
                      <a:pt x="9330" y="9086"/>
                    </a:lnTo>
                    <a:lnTo>
                      <a:pt x="8478" y="9572"/>
                    </a:lnTo>
                    <a:lnTo>
                      <a:pt x="7667" y="10100"/>
                    </a:lnTo>
                    <a:lnTo>
                      <a:pt x="6855" y="10668"/>
                    </a:lnTo>
                    <a:lnTo>
                      <a:pt x="6044" y="11235"/>
                    </a:lnTo>
                    <a:lnTo>
                      <a:pt x="5274" y="11844"/>
                    </a:lnTo>
                    <a:lnTo>
                      <a:pt x="4503" y="12452"/>
                    </a:lnTo>
                    <a:lnTo>
                      <a:pt x="3043" y="13750"/>
                    </a:lnTo>
                    <a:lnTo>
                      <a:pt x="2637" y="14075"/>
                    </a:lnTo>
                    <a:lnTo>
                      <a:pt x="1988" y="14683"/>
                    </a:lnTo>
                    <a:lnTo>
                      <a:pt x="1380" y="15291"/>
                    </a:lnTo>
                    <a:lnTo>
                      <a:pt x="771" y="15940"/>
                    </a:lnTo>
                    <a:lnTo>
                      <a:pt x="203" y="16630"/>
                    </a:lnTo>
                    <a:lnTo>
                      <a:pt x="1" y="16873"/>
                    </a:lnTo>
                    <a:lnTo>
                      <a:pt x="528" y="16873"/>
                    </a:lnTo>
                    <a:lnTo>
                      <a:pt x="1380" y="15940"/>
                    </a:lnTo>
                    <a:lnTo>
                      <a:pt x="2232" y="15089"/>
                    </a:lnTo>
                    <a:lnTo>
                      <a:pt x="3083" y="14237"/>
                    </a:lnTo>
                    <a:lnTo>
                      <a:pt x="3976" y="13466"/>
                    </a:lnTo>
                    <a:lnTo>
                      <a:pt x="4909" y="12655"/>
                    </a:lnTo>
                    <a:lnTo>
                      <a:pt x="5841" y="11925"/>
                    </a:lnTo>
                    <a:lnTo>
                      <a:pt x="6815" y="11195"/>
                    </a:lnTo>
                    <a:lnTo>
                      <a:pt x="7829" y="10505"/>
                    </a:lnTo>
                    <a:lnTo>
                      <a:pt x="8843" y="9856"/>
                    </a:lnTo>
                    <a:lnTo>
                      <a:pt x="10384" y="8964"/>
                    </a:lnTo>
                    <a:lnTo>
                      <a:pt x="11966" y="8072"/>
                    </a:lnTo>
                    <a:lnTo>
                      <a:pt x="13548" y="7260"/>
                    </a:lnTo>
                    <a:lnTo>
                      <a:pt x="15130" y="6449"/>
                    </a:lnTo>
                    <a:lnTo>
                      <a:pt x="16793" y="5679"/>
                    </a:lnTo>
                    <a:lnTo>
                      <a:pt x="18415" y="4948"/>
                    </a:lnTo>
                    <a:lnTo>
                      <a:pt x="19429" y="4543"/>
                    </a:lnTo>
                    <a:lnTo>
                      <a:pt x="20443" y="4178"/>
                    </a:lnTo>
                    <a:lnTo>
                      <a:pt x="21741" y="3772"/>
                    </a:lnTo>
                    <a:lnTo>
                      <a:pt x="24013" y="3164"/>
                    </a:lnTo>
                    <a:lnTo>
                      <a:pt x="26284" y="2596"/>
                    </a:lnTo>
                    <a:lnTo>
                      <a:pt x="28555" y="2150"/>
                    </a:lnTo>
                    <a:lnTo>
                      <a:pt x="30867" y="1704"/>
                    </a:lnTo>
                    <a:lnTo>
                      <a:pt x="33017" y="1339"/>
                    </a:lnTo>
                    <a:lnTo>
                      <a:pt x="34072" y="1136"/>
                    </a:lnTo>
                    <a:lnTo>
                      <a:pt x="35126" y="892"/>
                    </a:lnTo>
                    <a:lnTo>
                      <a:pt x="36586" y="487"/>
                    </a:lnTo>
                    <a:lnTo>
                      <a:pt x="38047" y="41"/>
                    </a:lnTo>
                    <a:lnTo>
                      <a:pt x="38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2"/>
              <p:cNvSpPr/>
              <p:nvPr/>
            </p:nvSpPr>
            <p:spPr>
              <a:xfrm rot="10800000">
                <a:off x="1078207" y="589405"/>
                <a:ext cx="2968499" cy="1063695"/>
              </a:xfrm>
              <a:custGeom>
                <a:rect b="b" l="l" r="r" t="t"/>
                <a:pathLst>
                  <a:path extrusionOk="0" h="16874" w="47091">
                    <a:moveTo>
                      <a:pt x="46199" y="0"/>
                    </a:moveTo>
                    <a:lnTo>
                      <a:pt x="44860" y="608"/>
                    </a:lnTo>
                    <a:lnTo>
                      <a:pt x="43522" y="1176"/>
                    </a:lnTo>
                    <a:lnTo>
                      <a:pt x="42792" y="1460"/>
                    </a:lnTo>
                    <a:lnTo>
                      <a:pt x="40723" y="2150"/>
                    </a:lnTo>
                    <a:lnTo>
                      <a:pt x="38614" y="2799"/>
                    </a:lnTo>
                    <a:lnTo>
                      <a:pt x="36505" y="3407"/>
                    </a:lnTo>
                    <a:lnTo>
                      <a:pt x="34395" y="4016"/>
                    </a:lnTo>
                    <a:lnTo>
                      <a:pt x="32692" y="4421"/>
                    </a:lnTo>
                    <a:lnTo>
                      <a:pt x="31394" y="4705"/>
                    </a:lnTo>
                    <a:lnTo>
                      <a:pt x="30096" y="4948"/>
                    </a:lnTo>
                    <a:lnTo>
                      <a:pt x="28798" y="5151"/>
                    </a:lnTo>
                    <a:lnTo>
                      <a:pt x="27500" y="5314"/>
                    </a:lnTo>
                    <a:lnTo>
                      <a:pt x="25756" y="5557"/>
                    </a:lnTo>
                    <a:lnTo>
                      <a:pt x="24296" y="5760"/>
                    </a:lnTo>
                    <a:lnTo>
                      <a:pt x="22836" y="6044"/>
                    </a:lnTo>
                    <a:lnTo>
                      <a:pt x="20929" y="6449"/>
                    </a:lnTo>
                    <a:lnTo>
                      <a:pt x="19023" y="6895"/>
                    </a:lnTo>
                    <a:lnTo>
                      <a:pt x="17157" y="7423"/>
                    </a:lnTo>
                    <a:lnTo>
                      <a:pt x="15291" y="7950"/>
                    </a:lnTo>
                    <a:lnTo>
                      <a:pt x="14196" y="8315"/>
                    </a:lnTo>
                    <a:lnTo>
                      <a:pt x="13142" y="8680"/>
                    </a:lnTo>
                    <a:lnTo>
                      <a:pt x="12087" y="9045"/>
                    </a:lnTo>
                    <a:lnTo>
                      <a:pt x="11033" y="9451"/>
                    </a:lnTo>
                    <a:lnTo>
                      <a:pt x="9978" y="9897"/>
                    </a:lnTo>
                    <a:lnTo>
                      <a:pt x="8964" y="10384"/>
                    </a:lnTo>
                    <a:lnTo>
                      <a:pt x="7950" y="10870"/>
                    </a:lnTo>
                    <a:lnTo>
                      <a:pt x="6936" y="11357"/>
                    </a:lnTo>
                    <a:lnTo>
                      <a:pt x="6287" y="11722"/>
                    </a:lnTo>
                    <a:lnTo>
                      <a:pt x="5638" y="12128"/>
                    </a:lnTo>
                    <a:lnTo>
                      <a:pt x="4948" y="12574"/>
                    </a:lnTo>
                    <a:lnTo>
                      <a:pt x="4299" y="13020"/>
                    </a:lnTo>
                    <a:lnTo>
                      <a:pt x="3650" y="13507"/>
                    </a:lnTo>
                    <a:lnTo>
                      <a:pt x="3002" y="13993"/>
                    </a:lnTo>
                    <a:lnTo>
                      <a:pt x="1785" y="15048"/>
                    </a:lnTo>
                    <a:lnTo>
                      <a:pt x="649" y="16184"/>
                    </a:lnTo>
                    <a:lnTo>
                      <a:pt x="0" y="16873"/>
                    </a:lnTo>
                    <a:lnTo>
                      <a:pt x="568" y="16873"/>
                    </a:lnTo>
                    <a:lnTo>
                      <a:pt x="1257" y="16143"/>
                    </a:lnTo>
                    <a:lnTo>
                      <a:pt x="1988" y="15454"/>
                    </a:lnTo>
                    <a:lnTo>
                      <a:pt x="2758" y="14764"/>
                    </a:lnTo>
                    <a:lnTo>
                      <a:pt x="3529" y="14115"/>
                    </a:lnTo>
                    <a:lnTo>
                      <a:pt x="4178" y="13628"/>
                    </a:lnTo>
                    <a:lnTo>
                      <a:pt x="4827" y="13142"/>
                    </a:lnTo>
                    <a:lnTo>
                      <a:pt x="5516" y="12696"/>
                    </a:lnTo>
                    <a:lnTo>
                      <a:pt x="6206" y="12249"/>
                    </a:lnTo>
                    <a:lnTo>
                      <a:pt x="6936" y="11844"/>
                    </a:lnTo>
                    <a:lnTo>
                      <a:pt x="7666" y="11438"/>
                    </a:lnTo>
                    <a:lnTo>
                      <a:pt x="8437" y="11073"/>
                    </a:lnTo>
                    <a:lnTo>
                      <a:pt x="9572" y="10505"/>
                    </a:lnTo>
                    <a:lnTo>
                      <a:pt x="10749" y="10019"/>
                    </a:lnTo>
                    <a:lnTo>
                      <a:pt x="11925" y="9572"/>
                    </a:lnTo>
                    <a:lnTo>
                      <a:pt x="13101" y="9126"/>
                    </a:lnTo>
                    <a:lnTo>
                      <a:pt x="14277" y="8721"/>
                    </a:lnTo>
                    <a:lnTo>
                      <a:pt x="15454" y="8315"/>
                    </a:lnTo>
                    <a:lnTo>
                      <a:pt x="17887" y="7625"/>
                    </a:lnTo>
                    <a:lnTo>
                      <a:pt x="20037" y="7098"/>
                    </a:lnTo>
                    <a:lnTo>
                      <a:pt x="22187" y="6611"/>
                    </a:lnTo>
                    <a:lnTo>
                      <a:pt x="24336" y="6165"/>
                    </a:lnTo>
                    <a:lnTo>
                      <a:pt x="25432" y="6003"/>
                    </a:lnTo>
                    <a:lnTo>
                      <a:pt x="26527" y="5881"/>
                    </a:lnTo>
                    <a:lnTo>
                      <a:pt x="27257" y="5760"/>
                    </a:lnTo>
                    <a:lnTo>
                      <a:pt x="28514" y="5597"/>
                    </a:lnTo>
                    <a:lnTo>
                      <a:pt x="29731" y="5435"/>
                    </a:lnTo>
                    <a:lnTo>
                      <a:pt x="30988" y="5192"/>
                    </a:lnTo>
                    <a:lnTo>
                      <a:pt x="32246" y="4948"/>
                    </a:lnTo>
                    <a:lnTo>
                      <a:pt x="34477" y="4381"/>
                    </a:lnTo>
                    <a:lnTo>
                      <a:pt x="36707" y="3772"/>
                    </a:lnTo>
                    <a:lnTo>
                      <a:pt x="38938" y="3123"/>
                    </a:lnTo>
                    <a:lnTo>
                      <a:pt x="41129" y="2434"/>
                    </a:lnTo>
                    <a:lnTo>
                      <a:pt x="42670" y="1947"/>
                    </a:lnTo>
                    <a:lnTo>
                      <a:pt x="44171" y="1379"/>
                    </a:lnTo>
                    <a:lnTo>
                      <a:pt x="45671" y="730"/>
                    </a:lnTo>
                    <a:lnTo>
                      <a:pt x="46361" y="365"/>
                    </a:lnTo>
                    <a:lnTo>
                      <a:pt x="47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2"/>
              <p:cNvSpPr/>
              <p:nvPr/>
            </p:nvSpPr>
            <p:spPr>
              <a:xfrm rot="10800000">
                <a:off x="720217" y="589405"/>
                <a:ext cx="1912558" cy="646954"/>
              </a:xfrm>
              <a:custGeom>
                <a:rect b="b" l="l" r="r" t="t"/>
                <a:pathLst>
                  <a:path extrusionOk="0" h="10263" w="30340">
                    <a:moveTo>
                      <a:pt x="30339" y="0"/>
                    </a:moveTo>
                    <a:lnTo>
                      <a:pt x="29853" y="609"/>
                    </a:lnTo>
                    <a:lnTo>
                      <a:pt x="29366" y="1177"/>
                    </a:lnTo>
                    <a:lnTo>
                      <a:pt x="28839" y="1745"/>
                    </a:lnTo>
                    <a:lnTo>
                      <a:pt x="28230" y="2272"/>
                    </a:lnTo>
                    <a:lnTo>
                      <a:pt x="27581" y="2799"/>
                    </a:lnTo>
                    <a:lnTo>
                      <a:pt x="26892" y="3326"/>
                    </a:lnTo>
                    <a:lnTo>
                      <a:pt x="26162" y="3813"/>
                    </a:lnTo>
                    <a:lnTo>
                      <a:pt x="25432" y="4300"/>
                    </a:lnTo>
                    <a:lnTo>
                      <a:pt x="23931" y="5192"/>
                    </a:lnTo>
                    <a:lnTo>
                      <a:pt x="22390" y="6003"/>
                    </a:lnTo>
                    <a:lnTo>
                      <a:pt x="21741" y="6328"/>
                    </a:lnTo>
                    <a:lnTo>
                      <a:pt x="21092" y="6612"/>
                    </a:lnTo>
                    <a:lnTo>
                      <a:pt x="19794" y="7139"/>
                    </a:lnTo>
                    <a:lnTo>
                      <a:pt x="18455" y="7585"/>
                    </a:lnTo>
                    <a:lnTo>
                      <a:pt x="17076" y="7991"/>
                    </a:lnTo>
                    <a:lnTo>
                      <a:pt x="15819" y="8356"/>
                    </a:lnTo>
                    <a:lnTo>
                      <a:pt x="14886" y="8599"/>
                    </a:lnTo>
                    <a:lnTo>
                      <a:pt x="13953" y="8843"/>
                    </a:lnTo>
                    <a:lnTo>
                      <a:pt x="13020" y="9045"/>
                    </a:lnTo>
                    <a:lnTo>
                      <a:pt x="12087" y="9208"/>
                    </a:lnTo>
                    <a:lnTo>
                      <a:pt x="10181" y="9492"/>
                    </a:lnTo>
                    <a:lnTo>
                      <a:pt x="8274" y="9694"/>
                    </a:lnTo>
                    <a:lnTo>
                      <a:pt x="6977" y="9776"/>
                    </a:lnTo>
                    <a:lnTo>
                      <a:pt x="5679" y="9857"/>
                    </a:lnTo>
                    <a:lnTo>
                      <a:pt x="3975" y="10019"/>
                    </a:lnTo>
                    <a:lnTo>
                      <a:pt x="2271" y="10181"/>
                    </a:lnTo>
                    <a:lnTo>
                      <a:pt x="1785" y="10222"/>
                    </a:lnTo>
                    <a:lnTo>
                      <a:pt x="0" y="10262"/>
                    </a:lnTo>
                    <a:lnTo>
                      <a:pt x="5557" y="10262"/>
                    </a:lnTo>
                    <a:lnTo>
                      <a:pt x="6003" y="10222"/>
                    </a:lnTo>
                    <a:lnTo>
                      <a:pt x="7666" y="10141"/>
                    </a:lnTo>
                    <a:lnTo>
                      <a:pt x="8518" y="10059"/>
                    </a:lnTo>
                    <a:lnTo>
                      <a:pt x="9572" y="9978"/>
                    </a:lnTo>
                    <a:lnTo>
                      <a:pt x="10627" y="9857"/>
                    </a:lnTo>
                    <a:lnTo>
                      <a:pt x="12209" y="9613"/>
                    </a:lnTo>
                    <a:lnTo>
                      <a:pt x="13750" y="9289"/>
                    </a:lnTo>
                    <a:lnTo>
                      <a:pt x="14683" y="9086"/>
                    </a:lnTo>
                    <a:lnTo>
                      <a:pt x="15616" y="8843"/>
                    </a:lnTo>
                    <a:lnTo>
                      <a:pt x="17766" y="8234"/>
                    </a:lnTo>
                    <a:lnTo>
                      <a:pt x="19875" y="7504"/>
                    </a:lnTo>
                    <a:lnTo>
                      <a:pt x="20645" y="7220"/>
                    </a:lnTo>
                    <a:lnTo>
                      <a:pt x="21416" y="6936"/>
                    </a:lnTo>
                    <a:lnTo>
                      <a:pt x="22187" y="6571"/>
                    </a:lnTo>
                    <a:lnTo>
                      <a:pt x="22917" y="6206"/>
                    </a:lnTo>
                    <a:lnTo>
                      <a:pt x="24377" y="5436"/>
                    </a:lnTo>
                    <a:lnTo>
                      <a:pt x="25756" y="4584"/>
                    </a:lnTo>
                    <a:lnTo>
                      <a:pt x="26851" y="3854"/>
                    </a:lnTo>
                    <a:lnTo>
                      <a:pt x="27865" y="3124"/>
                    </a:lnTo>
                    <a:lnTo>
                      <a:pt x="28352" y="2718"/>
                    </a:lnTo>
                    <a:lnTo>
                      <a:pt x="28839" y="2312"/>
                    </a:lnTo>
                    <a:lnTo>
                      <a:pt x="29285" y="1866"/>
                    </a:lnTo>
                    <a:lnTo>
                      <a:pt x="29691" y="1420"/>
                    </a:lnTo>
                    <a:lnTo>
                      <a:pt x="30339" y="690"/>
                    </a:lnTo>
                    <a:lnTo>
                      <a:pt x="30339" y="528"/>
                    </a:lnTo>
                    <a:lnTo>
                      <a:pt x="30339" y="163"/>
                    </a:lnTo>
                    <a:lnTo>
                      <a:pt x="30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2"/>
              <p:cNvSpPr/>
              <p:nvPr/>
            </p:nvSpPr>
            <p:spPr>
              <a:xfrm rot="10800000">
                <a:off x="720217" y="589405"/>
                <a:ext cx="514008" cy="406592"/>
              </a:xfrm>
              <a:custGeom>
                <a:rect b="b" l="l" r="r" t="t"/>
                <a:pathLst>
                  <a:path extrusionOk="0" h="6450" w="8154">
                    <a:moveTo>
                      <a:pt x="8153" y="0"/>
                    </a:moveTo>
                    <a:lnTo>
                      <a:pt x="7545" y="730"/>
                    </a:lnTo>
                    <a:lnTo>
                      <a:pt x="6896" y="1460"/>
                    </a:lnTo>
                    <a:lnTo>
                      <a:pt x="6207" y="2150"/>
                    </a:lnTo>
                    <a:lnTo>
                      <a:pt x="5476" y="2799"/>
                    </a:lnTo>
                    <a:lnTo>
                      <a:pt x="5030" y="3123"/>
                    </a:lnTo>
                    <a:lnTo>
                      <a:pt x="3976" y="3975"/>
                    </a:lnTo>
                    <a:lnTo>
                      <a:pt x="2881" y="4746"/>
                    </a:lnTo>
                    <a:lnTo>
                      <a:pt x="1745" y="5476"/>
                    </a:lnTo>
                    <a:lnTo>
                      <a:pt x="609" y="6125"/>
                    </a:lnTo>
                    <a:lnTo>
                      <a:pt x="1" y="6449"/>
                    </a:lnTo>
                    <a:lnTo>
                      <a:pt x="853" y="6449"/>
                    </a:lnTo>
                    <a:lnTo>
                      <a:pt x="1867" y="5881"/>
                    </a:lnTo>
                    <a:lnTo>
                      <a:pt x="2881" y="5273"/>
                    </a:lnTo>
                    <a:lnTo>
                      <a:pt x="3854" y="4584"/>
                    </a:lnTo>
                    <a:lnTo>
                      <a:pt x="4787" y="3894"/>
                    </a:lnTo>
                    <a:lnTo>
                      <a:pt x="5679" y="3164"/>
                    </a:lnTo>
                    <a:lnTo>
                      <a:pt x="6572" y="2393"/>
                    </a:lnTo>
                    <a:lnTo>
                      <a:pt x="7383" y="1541"/>
                    </a:lnTo>
                    <a:lnTo>
                      <a:pt x="8153" y="649"/>
                    </a:lnTo>
                    <a:lnTo>
                      <a:pt x="8153" y="568"/>
                    </a:lnTo>
                    <a:lnTo>
                      <a:pt x="8153" y="162"/>
                    </a:lnTo>
                    <a:lnTo>
                      <a:pt x="8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2"/>
              <p:cNvSpPr/>
              <p:nvPr/>
            </p:nvSpPr>
            <p:spPr>
              <a:xfrm rot="10800000">
                <a:off x="4115732" y="589405"/>
                <a:ext cx="572759" cy="1063695"/>
              </a:xfrm>
              <a:custGeom>
                <a:rect b="b" l="l" r="r" t="t"/>
                <a:pathLst>
                  <a:path extrusionOk="0" h="16874" w="9086">
                    <a:moveTo>
                      <a:pt x="8559" y="0"/>
                    </a:moveTo>
                    <a:lnTo>
                      <a:pt x="7950" y="974"/>
                    </a:lnTo>
                    <a:lnTo>
                      <a:pt x="7382" y="1988"/>
                    </a:lnTo>
                    <a:lnTo>
                      <a:pt x="6855" y="3042"/>
                    </a:lnTo>
                    <a:lnTo>
                      <a:pt x="6409" y="4137"/>
                    </a:lnTo>
                    <a:lnTo>
                      <a:pt x="6125" y="4786"/>
                    </a:lnTo>
                    <a:lnTo>
                      <a:pt x="5800" y="5435"/>
                    </a:lnTo>
                    <a:lnTo>
                      <a:pt x="5070" y="6693"/>
                    </a:lnTo>
                    <a:lnTo>
                      <a:pt x="4827" y="7179"/>
                    </a:lnTo>
                    <a:lnTo>
                      <a:pt x="4584" y="7666"/>
                    </a:lnTo>
                    <a:lnTo>
                      <a:pt x="4178" y="8680"/>
                    </a:lnTo>
                    <a:lnTo>
                      <a:pt x="3854" y="9735"/>
                    </a:lnTo>
                    <a:lnTo>
                      <a:pt x="3529" y="10749"/>
                    </a:lnTo>
                    <a:lnTo>
                      <a:pt x="3245" y="11682"/>
                    </a:lnTo>
                    <a:lnTo>
                      <a:pt x="2840" y="12614"/>
                    </a:lnTo>
                    <a:lnTo>
                      <a:pt x="2353" y="13466"/>
                    </a:lnTo>
                    <a:lnTo>
                      <a:pt x="1826" y="14277"/>
                    </a:lnTo>
                    <a:lnTo>
                      <a:pt x="893" y="15575"/>
                    </a:lnTo>
                    <a:lnTo>
                      <a:pt x="0" y="16873"/>
                    </a:lnTo>
                    <a:lnTo>
                      <a:pt x="528" y="16873"/>
                    </a:lnTo>
                    <a:lnTo>
                      <a:pt x="1866" y="14967"/>
                    </a:lnTo>
                    <a:lnTo>
                      <a:pt x="2272" y="14399"/>
                    </a:lnTo>
                    <a:lnTo>
                      <a:pt x="2637" y="13791"/>
                    </a:lnTo>
                    <a:lnTo>
                      <a:pt x="3123" y="12858"/>
                    </a:lnTo>
                    <a:lnTo>
                      <a:pt x="3570" y="11925"/>
                    </a:lnTo>
                    <a:lnTo>
                      <a:pt x="3935" y="10911"/>
                    </a:lnTo>
                    <a:lnTo>
                      <a:pt x="4259" y="9897"/>
                    </a:lnTo>
                    <a:lnTo>
                      <a:pt x="4421" y="9329"/>
                    </a:lnTo>
                    <a:lnTo>
                      <a:pt x="4624" y="8802"/>
                    </a:lnTo>
                    <a:lnTo>
                      <a:pt x="4827" y="8234"/>
                    </a:lnTo>
                    <a:lnTo>
                      <a:pt x="5070" y="7707"/>
                    </a:lnTo>
                    <a:lnTo>
                      <a:pt x="5354" y="7058"/>
                    </a:lnTo>
                    <a:lnTo>
                      <a:pt x="5719" y="6449"/>
                    </a:lnTo>
                    <a:lnTo>
                      <a:pt x="6166" y="5679"/>
                    </a:lnTo>
                    <a:lnTo>
                      <a:pt x="6531" y="4908"/>
                    </a:lnTo>
                    <a:lnTo>
                      <a:pt x="6774" y="4381"/>
                    </a:lnTo>
                    <a:lnTo>
                      <a:pt x="7382" y="3002"/>
                    </a:lnTo>
                    <a:lnTo>
                      <a:pt x="7707" y="2312"/>
                    </a:lnTo>
                    <a:lnTo>
                      <a:pt x="8031" y="1623"/>
                    </a:lnTo>
                    <a:lnTo>
                      <a:pt x="8275" y="1257"/>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2"/>
              <p:cNvSpPr/>
              <p:nvPr/>
            </p:nvSpPr>
            <p:spPr>
              <a:xfrm rot="10800000">
                <a:off x="4425057" y="589405"/>
                <a:ext cx="539601" cy="1063695"/>
              </a:xfrm>
              <a:custGeom>
                <a:rect b="b" l="l" r="r" t="t"/>
                <a:pathLst>
                  <a:path extrusionOk="0" h="16874" w="8560">
                    <a:moveTo>
                      <a:pt x="7991" y="0"/>
                    </a:moveTo>
                    <a:lnTo>
                      <a:pt x="7302" y="892"/>
                    </a:lnTo>
                    <a:lnTo>
                      <a:pt x="6693" y="1704"/>
                    </a:lnTo>
                    <a:lnTo>
                      <a:pt x="6085" y="2555"/>
                    </a:lnTo>
                    <a:lnTo>
                      <a:pt x="5558" y="3407"/>
                    </a:lnTo>
                    <a:lnTo>
                      <a:pt x="5314" y="3894"/>
                    </a:lnTo>
                    <a:lnTo>
                      <a:pt x="5111" y="4340"/>
                    </a:lnTo>
                    <a:lnTo>
                      <a:pt x="4381" y="6165"/>
                    </a:lnTo>
                    <a:lnTo>
                      <a:pt x="3692" y="7950"/>
                    </a:lnTo>
                    <a:lnTo>
                      <a:pt x="2353" y="11600"/>
                    </a:lnTo>
                    <a:lnTo>
                      <a:pt x="1907" y="12858"/>
                    </a:lnTo>
                    <a:lnTo>
                      <a:pt x="1420" y="14115"/>
                    </a:lnTo>
                    <a:lnTo>
                      <a:pt x="853" y="15332"/>
                    </a:lnTo>
                    <a:lnTo>
                      <a:pt x="569" y="15900"/>
                    </a:lnTo>
                    <a:lnTo>
                      <a:pt x="244" y="16508"/>
                    </a:lnTo>
                    <a:lnTo>
                      <a:pt x="1" y="16873"/>
                    </a:lnTo>
                    <a:lnTo>
                      <a:pt x="487" y="16873"/>
                    </a:lnTo>
                    <a:lnTo>
                      <a:pt x="934" y="16143"/>
                    </a:lnTo>
                    <a:lnTo>
                      <a:pt x="1299" y="15413"/>
                    </a:lnTo>
                    <a:lnTo>
                      <a:pt x="1664" y="14683"/>
                    </a:lnTo>
                    <a:lnTo>
                      <a:pt x="1948" y="13912"/>
                    </a:lnTo>
                    <a:lnTo>
                      <a:pt x="3286" y="10302"/>
                    </a:lnTo>
                    <a:lnTo>
                      <a:pt x="4625" y="6693"/>
                    </a:lnTo>
                    <a:lnTo>
                      <a:pt x="4990" y="5719"/>
                    </a:lnTo>
                    <a:lnTo>
                      <a:pt x="5395" y="4786"/>
                    </a:lnTo>
                    <a:lnTo>
                      <a:pt x="5801" y="3853"/>
                    </a:lnTo>
                    <a:lnTo>
                      <a:pt x="6044" y="3367"/>
                    </a:lnTo>
                    <a:lnTo>
                      <a:pt x="6328" y="2961"/>
                    </a:lnTo>
                    <a:lnTo>
                      <a:pt x="6653" y="2434"/>
                    </a:lnTo>
                    <a:lnTo>
                      <a:pt x="7261" y="1623"/>
                    </a:lnTo>
                    <a:lnTo>
                      <a:pt x="8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2"/>
              <p:cNvSpPr/>
              <p:nvPr/>
            </p:nvSpPr>
            <p:spPr>
              <a:xfrm rot="10800000">
                <a:off x="4967117" y="589405"/>
                <a:ext cx="754370" cy="1063695"/>
              </a:xfrm>
              <a:custGeom>
                <a:rect b="b" l="l" r="r" t="t"/>
                <a:pathLst>
                  <a:path extrusionOk="0" h="16874" w="11967">
                    <a:moveTo>
                      <a:pt x="11479" y="0"/>
                    </a:moveTo>
                    <a:lnTo>
                      <a:pt x="10993" y="852"/>
                    </a:lnTo>
                    <a:lnTo>
                      <a:pt x="10587" y="1744"/>
                    </a:lnTo>
                    <a:lnTo>
                      <a:pt x="10222" y="2677"/>
                    </a:lnTo>
                    <a:lnTo>
                      <a:pt x="9979" y="3651"/>
                    </a:lnTo>
                    <a:lnTo>
                      <a:pt x="9816" y="4340"/>
                    </a:lnTo>
                    <a:lnTo>
                      <a:pt x="9614" y="5030"/>
                    </a:lnTo>
                    <a:lnTo>
                      <a:pt x="9411" y="5719"/>
                    </a:lnTo>
                    <a:lnTo>
                      <a:pt x="9167" y="6368"/>
                    </a:lnTo>
                    <a:lnTo>
                      <a:pt x="8884" y="7017"/>
                    </a:lnTo>
                    <a:lnTo>
                      <a:pt x="8559" y="7666"/>
                    </a:lnTo>
                    <a:lnTo>
                      <a:pt x="8235" y="8315"/>
                    </a:lnTo>
                    <a:lnTo>
                      <a:pt x="7951" y="8964"/>
                    </a:lnTo>
                    <a:lnTo>
                      <a:pt x="7586" y="9816"/>
                    </a:lnTo>
                    <a:lnTo>
                      <a:pt x="7139" y="10627"/>
                    </a:lnTo>
                    <a:lnTo>
                      <a:pt x="6653" y="11398"/>
                    </a:lnTo>
                    <a:lnTo>
                      <a:pt x="6125" y="12087"/>
                    </a:lnTo>
                    <a:lnTo>
                      <a:pt x="5517" y="12817"/>
                    </a:lnTo>
                    <a:lnTo>
                      <a:pt x="4909" y="13466"/>
                    </a:lnTo>
                    <a:lnTo>
                      <a:pt x="4219" y="14075"/>
                    </a:lnTo>
                    <a:lnTo>
                      <a:pt x="3489" y="14683"/>
                    </a:lnTo>
                    <a:lnTo>
                      <a:pt x="2881" y="15170"/>
                    </a:lnTo>
                    <a:lnTo>
                      <a:pt x="2232" y="15575"/>
                    </a:lnTo>
                    <a:lnTo>
                      <a:pt x="1339" y="16143"/>
                    </a:lnTo>
                    <a:lnTo>
                      <a:pt x="1" y="16873"/>
                    </a:lnTo>
                    <a:lnTo>
                      <a:pt x="893" y="16873"/>
                    </a:lnTo>
                    <a:lnTo>
                      <a:pt x="1745" y="16387"/>
                    </a:lnTo>
                    <a:lnTo>
                      <a:pt x="2597" y="15859"/>
                    </a:lnTo>
                    <a:lnTo>
                      <a:pt x="3448" y="15291"/>
                    </a:lnTo>
                    <a:lnTo>
                      <a:pt x="4219" y="14683"/>
                    </a:lnTo>
                    <a:lnTo>
                      <a:pt x="4990" y="14034"/>
                    </a:lnTo>
                    <a:lnTo>
                      <a:pt x="5679" y="13304"/>
                    </a:lnTo>
                    <a:lnTo>
                      <a:pt x="6328" y="12574"/>
                    </a:lnTo>
                    <a:lnTo>
                      <a:pt x="6896" y="11763"/>
                    </a:lnTo>
                    <a:lnTo>
                      <a:pt x="7423" y="10911"/>
                    </a:lnTo>
                    <a:lnTo>
                      <a:pt x="8356" y="9248"/>
                    </a:lnTo>
                    <a:lnTo>
                      <a:pt x="8762" y="8396"/>
                    </a:lnTo>
                    <a:lnTo>
                      <a:pt x="9167" y="7504"/>
                    </a:lnTo>
                    <a:lnTo>
                      <a:pt x="9533" y="6611"/>
                    </a:lnTo>
                    <a:lnTo>
                      <a:pt x="9857" y="5719"/>
                    </a:lnTo>
                    <a:lnTo>
                      <a:pt x="10141" y="4827"/>
                    </a:lnTo>
                    <a:lnTo>
                      <a:pt x="10384" y="3894"/>
                    </a:lnTo>
                    <a:lnTo>
                      <a:pt x="10425" y="3569"/>
                    </a:lnTo>
                    <a:lnTo>
                      <a:pt x="10628" y="2839"/>
                    </a:lnTo>
                    <a:lnTo>
                      <a:pt x="10871" y="2150"/>
                    </a:lnTo>
                    <a:lnTo>
                      <a:pt x="11155" y="1460"/>
                    </a:lnTo>
                    <a:lnTo>
                      <a:pt x="11479" y="771"/>
                    </a:lnTo>
                    <a:lnTo>
                      <a:pt x="11804" y="243"/>
                    </a:lnTo>
                    <a:lnTo>
                      <a:pt x="119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2"/>
              <p:cNvSpPr/>
              <p:nvPr/>
            </p:nvSpPr>
            <p:spPr>
              <a:xfrm rot="10800000">
                <a:off x="5391548" y="589405"/>
                <a:ext cx="787591" cy="1063695"/>
              </a:xfrm>
              <a:custGeom>
                <a:rect b="b" l="l" r="r" t="t"/>
                <a:pathLst>
                  <a:path extrusionOk="0" h="16874" w="12494">
                    <a:moveTo>
                      <a:pt x="12047" y="0"/>
                    </a:moveTo>
                    <a:lnTo>
                      <a:pt x="11601" y="1460"/>
                    </a:lnTo>
                    <a:lnTo>
                      <a:pt x="11236" y="2961"/>
                    </a:lnTo>
                    <a:lnTo>
                      <a:pt x="11033" y="3691"/>
                    </a:lnTo>
                    <a:lnTo>
                      <a:pt x="10546" y="5962"/>
                    </a:lnTo>
                    <a:lnTo>
                      <a:pt x="10222" y="7098"/>
                    </a:lnTo>
                    <a:lnTo>
                      <a:pt x="9897" y="8193"/>
                    </a:lnTo>
                    <a:lnTo>
                      <a:pt x="9694" y="8721"/>
                    </a:lnTo>
                    <a:lnTo>
                      <a:pt x="9451" y="9288"/>
                    </a:lnTo>
                    <a:lnTo>
                      <a:pt x="9167" y="9775"/>
                    </a:lnTo>
                    <a:lnTo>
                      <a:pt x="8883" y="10302"/>
                    </a:lnTo>
                    <a:lnTo>
                      <a:pt x="8599" y="10749"/>
                    </a:lnTo>
                    <a:lnTo>
                      <a:pt x="8275" y="11235"/>
                    </a:lnTo>
                    <a:lnTo>
                      <a:pt x="7950" y="11682"/>
                    </a:lnTo>
                    <a:lnTo>
                      <a:pt x="7585" y="12128"/>
                    </a:lnTo>
                    <a:lnTo>
                      <a:pt x="6774" y="12939"/>
                    </a:lnTo>
                    <a:lnTo>
                      <a:pt x="5922" y="13710"/>
                    </a:lnTo>
                    <a:lnTo>
                      <a:pt x="4989" y="14440"/>
                    </a:lnTo>
                    <a:lnTo>
                      <a:pt x="4016" y="15089"/>
                    </a:lnTo>
                    <a:lnTo>
                      <a:pt x="3570" y="15373"/>
                    </a:lnTo>
                    <a:lnTo>
                      <a:pt x="3083" y="15656"/>
                    </a:lnTo>
                    <a:lnTo>
                      <a:pt x="2069" y="16103"/>
                    </a:lnTo>
                    <a:lnTo>
                      <a:pt x="1055" y="16508"/>
                    </a:lnTo>
                    <a:lnTo>
                      <a:pt x="0" y="16873"/>
                    </a:lnTo>
                    <a:lnTo>
                      <a:pt x="1258" y="16873"/>
                    </a:lnTo>
                    <a:lnTo>
                      <a:pt x="2191" y="16508"/>
                    </a:lnTo>
                    <a:lnTo>
                      <a:pt x="3083" y="16103"/>
                    </a:lnTo>
                    <a:lnTo>
                      <a:pt x="3935" y="15616"/>
                    </a:lnTo>
                    <a:lnTo>
                      <a:pt x="4746" y="15089"/>
                    </a:lnTo>
                    <a:lnTo>
                      <a:pt x="5517" y="14561"/>
                    </a:lnTo>
                    <a:lnTo>
                      <a:pt x="6287" y="13953"/>
                    </a:lnTo>
                    <a:lnTo>
                      <a:pt x="7017" y="13304"/>
                    </a:lnTo>
                    <a:lnTo>
                      <a:pt x="7707" y="12614"/>
                    </a:lnTo>
                    <a:lnTo>
                      <a:pt x="8275" y="11925"/>
                    </a:lnTo>
                    <a:lnTo>
                      <a:pt x="8802" y="11195"/>
                    </a:lnTo>
                    <a:lnTo>
                      <a:pt x="9289" y="10465"/>
                    </a:lnTo>
                    <a:lnTo>
                      <a:pt x="9694" y="9694"/>
                    </a:lnTo>
                    <a:lnTo>
                      <a:pt x="10059" y="8883"/>
                    </a:lnTo>
                    <a:lnTo>
                      <a:pt x="10384" y="8072"/>
                    </a:lnTo>
                    <a:lnTo>
                      <a:pt x="10627" y="7260"/>
                    </a:lnTo>
                    <a:lnTo>
                      <a:pt x="10871" y="6409"/>
                    </a:lnTo>
                    <a:lnTo>
                      <a:pt x="11804" y="2393"/>
                    </a:lnTo>
                    <a:lnTo>
                      <a:pt x="11966" y="1744"/>
                    </a:lnTo>
                    <a:lnTo>
                      <a:pt x="12209" y="852"/>
                    </a:lnTo>
                    <a:lnTo>
                      <a:pt x="1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2"/>
              <p:cNvSpPr/>
              <p:nvPr/>
            </p:nvSpPr>
            <p:spPr>
              <a:xfrm rot="10800000">
                <a:off x="5706042" y="655910"/>
                <a:ext cx="2666864" cy="997190"/>
              </a:xfrm>
              <a:custGeom>
                <a:rect b="b" l="l" r="r" t="t"/>
                <a:pathLst>
                  <a:path extrusionOk="0" h="15819" w="42306">
                    <a:moveTo>
                      <a:pt x="41778" y="0"/>
                    </a:moveTo>
                    <a:lnTo>
                      <a:pt x="41210" y="1501"/>
                    </a:lnTo>
                    <a:lnTo>
                      <a:pt x="40804" y="2474"/>
                    </a:lnTo>
                    <a:lnTo>
                      <a:pt x="40318" y="3367"/>
                    </a:lnTo>
                    <a:lnTo>
                      <a:pt x="39790" y="4218"/>
                    </a:lnTo>
                    <a:lnTo>
                      <a:pt x="39182" y="5030"/>
                    </a:lnTo>
                    <a:lnTo>
                      <a:pt x="38492" y="5800"/>
                    </a:lnTo>
                    <a:lnTo>
                      <a:pt x="37762" y="6490"/>
                    </a:lnTo>
                    <a:lnTo>
                      <a:pt x="37357" y="6814"/>
                    </a:lnTo>
                    <a:lnTo>
                      <a:pt x="36911" y="7139"/>
                    </a:lnTo>
                    <a:lnTo>
                      <a:pt x="36464" y="7423"/>
                    </a:lnTo>
                    <a:lnTo>
                      <a:pt x="36018" y="7707"/>
                    </a:lnTo>
                    <a:lnTo>
                      <a:pt x="35329" y="8072"/>
                    </a:lnTo>
                    <a:lnTo>
                      <a:pt x="34599" y="8396"/>
                    </a:lnTo>
                    <a:lnTo>
                      <a:pt x="33869" y="8639"/>
                    </a:lnTo>
                    <a:lnTo>
                      <a:pt x="33138" y="8842"/>
                    </a:lnTo>
                    <a:lnTo>
                      <a:pt x="32368" y="8964"/>
                    </a:lnTo>
                    <a:lnTo>
                      <a:pt x="31597" y="9045"/>
                    </a:lnTo>
                    <a:lnTo>
                      <a:pt x="30826" y="9005"/>
                    </a:lnTo>
                    <a:lnTo>
                      <a:pt x="30015" y="8923"/>
                    </a:lnTo>
                    <a:lnTo>
                      <a:pt x="28596" y="8721"/>
                    </a:lnTo>
                    <a:lnTo>
                      <a:pt x="27906" y="8599"/>
                    </a:lnTo>
                    <a:lnTo>
                      <a:pt x="27176" y="8477"/>
                    </a:lnTo>
                    <a:lnTo>
                      <a:pt x="25554" y="8315"/>
                    </a:lnTo>
                    <a:lnTo>
                      <a:pt x="24742" y="8193"/>
                    </a:lnTo>
                    <a:lnTo>
                      <a:pt x="23931" y="8031"/>
                    </a:lnTo>
                    <a:lnTo>
                      <a:pt x="22430" y="7747"/>
                    </a:lnTo>
                    <a:lnTo>
                      <a:pt x="20970" y="7504"/>
                    </a:lnTo>
                    <a:lnTo>
                      <a:pt x="19469" y="7301"/>
                    </a:lnTo>
                    <a:lnTo>
                      <a:pt x="18699" y="7220"/>
                    </a:lnTo>
                    <a:lnTo>
                      <a:pt x="17928" y="7179"/>
                    </a:lnTo>
                    <a:lnTo>
                      <a:pt x="16468" y="7139"/>
                    </a:lnTo>
                    <a:lnTo>
                      <a:pt x="15738" y="7179"/>
                    </a:lnTo>
                    <a:lnTo>
                      <a:pt x="15008" y="7220"/>
                    </a:lnTo>
                    <a:lnTo>
                      <a:pt x="14278" y="7301"/>
                    </a:lnTo>
                    <a:lnTo>
                      <a:pt x="13588" y="7382"/>
                    </a:lnTo>
                    <a:lnTo>
                      <a:pt x="12858" y="7504"/>
                    </a:lnTo>
                    <a:lnTo>
                      <a:pt x="12128" y="7666"/>
                    </a:lnTo>
                    <a:lnTo>
                      <a:pt x="11236" y="7909"/>
                    </a:lnTo>
                    <a:lnTo>
                      <a:pt x="10343" y="8193"/>
                    </a:lnTo>
                    <a:lnTo>
                      <a:pt x="9492" y="8477"/>
                    </a:lnTo>
                    <a:lnTo>
                      <a:pt x="8680" y="8842"/>
                    </a:lnTo>
                    <a:lnTo>
                      <a:pt x="7869" y="9207"/>
                    </a:lnTo>
                    <a:lnTo>
                      <a:pt x="7058" y="9572"/>
                    </a:lnTo>
                    <a:lnTo>
                      <a:pt x="6287" y="10019"/>
                    </a:lnTo>
                    <a:lnTo>
                      <a:pt x="5557" y="10465"/>
                    </a:lnTo>
                    <a:lnTo>
                      <a:pt x="4827" y="10951"/>
                    </a:lnTo>
                    <a:lnTo>
                      <a:pt x="4097" y="11438"/>
                    </a:lnTo>
                    <a:lnTo>
                      <a:pt x="3407" y="11965"/>
                    </a:lnTo>
                    <a:lnTo>
                      <a:pt x="2758" y="12574"/>
                    </a:lnTo>
                    <a:lnTo>
                      <a:pt x="2110" y="13142"/>
                    </a:lnTo>
                    <a:lnTo>
                      <a:pt x="1461" y="13791"/>
                    </a:lnTo>
                    <a:lnTo>
                      <a:pt x="852" y="14440"/>
                    </a:lnTo>
                    <a:lnTo>
                      <a:pt x="284" y="15129"/>
                    </a:lnTo>
                    <a:lnTo>
                      <a:pt x="0" y="15494"/>
                    </a:lnTo>
                    <a:lnTo>
                      <a:pt x="284" y="15819"/>
                    </a:lnTo>
                    <a:lnTo>
                      <a:pt x="1014" y="14926"/>
                    </a:lnTo>
                    <a:lnTo>
                      <a:pt x="1785" y="14075"/>
                    </a:lnTo>
                    <a:lnTo>
                      <a:pt x="2596" y="13263"/>
                    </a:lnTo>
                    <a:lnTo>
                      <a:pt x="3489" y="12452"/>
                    </a:lnTo>
                    <a:lnTo>
                      <a:pt x="4016" y="12006"/>
                    </a:lnTo>
                    <a:lnTo>
                      <a:pt x="4584" y="11600"/>
                    </a:lnTo>
                    <a:lnTo>
                      <a:pt x="5760" y="10830"/>
                    </a:lnTo>
                    <a:lnTo>
                      <a:pt x="6936" y="10100"/>
                    </a:lnTo>
                    <a:lnTo>
                      <a:pt x="8153" y="9491"/>
                    </a:lnTo>
                    <a:lnTo>
                      <a:pt x="9451" y="8964"/>
                    </a:lnTo>
                    <a:lnTo>
                      <a:pt x="10749" y="8518"/>
                    </a:lnTo>
                    <a:lnTo>
                      <a:pt x="12128" y="8112"/>
                    </a:lnTo>
                    <a:lnTo>
                      <a:pt x="13507" y="7788"/>
                    </a:lnTo>
                    <a:lnTo>
                      <a:pt x="14602" y="7625"/>
                    </a:lnTo>
                    <a:lnTo>
                      <a:pt x="15697" y="7544"/>
                    </a:lnTo>
                    <a:lnTo>
                      <a:pt x="16995" y="7544"/>
                    </a:lnTo>
                    <a:lnTo>
                      <a:pt x="17888" y="7585"/>
                    </a:lnTo>
                    <a:lnTo>
                      <a:pt x="18739" y="7625"/>
                    </a:lnTo>
                    <a:lnTo>
                      <a:pt x="20524" y="7828"/>
                    </a:lnTo>
                    <a:lnTo>
                      <a:pt x="21498" y="7991"/>
                    </a:lnTo>
                    <a:lnTo>
                      <a:pt x="22471" y="8193"/>
                    </a:lnTo>
                    <a:lnTo>
                      <a:pt x="23444" y="8396"/>
                    </a:lnTo>
                    <a:lnTo>
                      <a:pt x="24418" y="8558"/>
                    </a:lnTo>
                    <a:lnTo>
                      <a:pt x="26121" y="8761"/>
                    </a:lnTo>
                    <a:lnTo>
                      <a:pt x="27866" y="8964"/>
                    </a:lnTo>
                    <a:lnTo>
                      <a:pt x="29001" y="9167"/>
                    </a:lnTo>
                    <a:lnTo>
                      <a:pt x="29853" y="9329"/>
                    </a:lnTo>
                    <a:lnTo>
                      <a:pt x="30705" y="9451"/>
                    </a:lnTo>
                    <a:lnTo>
                      <a:pt x="31962" y="9451"/>
                    </a:lnTo>
                    <a:lnTo>
                      <a:pt x="32408" y="9370"/>
                    </a:lnTo>
                    <a:lnTo>
                      <a:pt x="33017" y="9288"/>
                    </a:lnTo>
                    <a:lnTo>
                      <a:pt x="33585" y="9167"/>
                    </a:lnTo>
                    <a:lnTo>
                      <a:pt x="34152" y="9005"/>
                    </a:lnTo>
                    <a:lnTo>
                      <a:pt x="34720" y="8802"/>
                    </a:lnTo>
                    <a:lnTo>
                      <a:pt x="35248" y="8599"/>
                    </a:lnTo>
                    <a:lnTo>
                      <a:pt x="35775" y="8356"/>
                    </a:lnTo>
                    <a:lnTo>
                      <a:pt x="36262" y="8112"/>
                    </a:lnTo>
                    <a:lnTo>
                      <a:pt x="36748" y="7788"/>
                    </a:lnTo>
                    <a:lnTo>
                      <a:pt x="37194" y="7504"/>
                    </a:lnTo>
                    <a:lnTo>
                      <a:pt x="37641" y="7139"/>
                    </a:lnTo>
                    <a:lnTo>
                      <a:pt x="38087" y="6814"/>
                    </a:lnTo>
                    <a:lnTo>
                      <a:pt x="38492" y="6409"/>
                    </a:lnTo>
                    <a:lnTo>
                      <a:pt x="38898" y="6003"/>
                    </a:lnTo>
                    <a:lnTo>
                      <a:pt x="39263" y="5597"/>
                    </a:lnTo>
                    <a:lnTo>
                      <a:pt x="39628" y="5151"/>
                    </a:lnTo>
                    <a:lnTo>
                      <a:pt x="39993" y="4665"/>
                    </a:lnTo>
                    <a:lnTo>
                      <a:pt x="40602" y="3732"/>
                    </a:lnTo>
                    <a:lnTo>
                      <a:pt x="41088" y="2839"/>
                    </a:lnTo>
                    <a:lnTo>
                      <a:pt x="41534" y="1906"/>
                    </a:lnTo>
                    <a:lnTo>
                      <a:pt x="41940" y="974"/>
                    </a:lnTo>
                    <a:lnTo>
                      <a:pt x="42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2"/>
              <p:cNvSpPr/>
              <p:nvPr/>
            </p:nvSpPr>
            <p:spPr>
              <a:xfrm rot="10800000">
                <a:off x="5938714" y="750529"/>
                <a:ext cx="2482795" cy="902571"/>
              </a:xfrm>
              <a:custGeom>
                <a:rect b="b" l="l" r="r" t="t"/>
                <a:pathLst>
                  <a:path extrusionOk="0" h="14318" w="39386">
                    <a:moveTo>
                      <a:pt x="38939" y="0"/>
                    </a:moveTo>
                    <a:lnTo>
                      <a:pt x="38412" y="892"/>
                    </a:lnTo>
                    <a:lnTo>
                      <a:pt x="38128" y="1339"/>
                    </a:lnTo>
                    <a:lnTo>
                      <a:pt x="37803" y="1744"/>
                    </a:lnTo>
                    <a:lnTo>
                      <a:pt x="37479" y="2150"/>
                    </a:lnTo>
                    <a:lnTo>
                      <a:pt x="37114" y="2555"/>
                    </a:lnTo>
                    <a:lnTo>
                      <a:pt x="36749" y="2920"/>
                    </a:lnTo>
                    <a:lnTo>
                      <a:pt x="36343" y="3285"/>
                    </a:lnTo>
                    <a:lnTo>
                      <a:pt x="35937" y="3610"/>
                    </a:lnTo>
                    <a:lnTo>
                      <a:pt x="35410" y="4016"/>
                    </a:lnTo>
                    <a:lnTo>
                      <a:pt x="34842" y="4421"/>
                    </a:lnTo>
                    <a:lnTo>
                      <a:pt x="34234" y="4746"/>
                    </a:lnTo>
                    <a:lnTo>
                      <a:pt x="33585" y="5030"/>
                    </a:lnTo>
                    <a:lnTo>
                      <a:pt x="33139" y="5192"/>
                    </a:lnTo>
                    <a:lnTo>
                      <a:pt x="32693" y="5314"/>
                    </a:lnTo>
                    <a:lnTo>
                      <a:pt x="31963" y="5476"/>
                    </a:lnTo>
                    <a:lnTo>
                      <a:pt x="31273" y="5597"/>
                    </a:lnTo>
                    <a:lnTo>
                      <a:pt x="30543" y="5679"/>
                    </a:lnTo>
                    <a:lnTo>
                      <a:pt x="29853" y="5719"/>
                    </a:lnTo>
                    <a:lnTo>
                      <a:pt x="29123" y="5719"/>
                    </a:lnTo>
                    <a:lnTo>
                      <a:pt x="28393" y="5679"/>
                    </a:lnTo>
                    <a:lnTo>
                      <a:pt x="27704" y="5557"/>
                    </a:lnTo>
                    <a:lnTo>
                      <a:pt x="26974" y="5435"/>
                    </a:lnTo>
                    <a:lnTo>
                      <a:pt x="26162" y="5273"/>
                    </a:lnTo>
                    <a:lnTo>
                      <a:pt x="25351" y="5111"/>
                    </a:lnTo>
                    <a:lnTo>
                      <a:pt x="24580" y="4948"/>
                    </a:lnTo>
                    <a:lnTo>
                      <a:pt x="23769" y="4746"/>
                    </a:lnTo>
                    <a:lnTo>
                      <a:pt x="23201" y="4543"/>
                    </a:lnTo>
                    <a:lnTo>
                      <a:pt x="22674" y="4340"/>
                    </a:lnTo>
                    <a:lnTo>
                      <a:pt x="22106" y="4097"/>
                    </a:lnTo>
                    <a:lnTo>
                      <a:pt x="21538" y="3934"/>
                    </a:lnTo>
                    <a:lnTo>
                      <a:pt x="20078" y="3569"/>
                    </a:lnTo>
                    <a:lnTo>
                      <a:pt x="18861" y="3245"/>
                    </a:lnTo>
                    <a:lnTo>
                      <a:pt x="17645" y="2920"/>
                    </a:lnTo>
                    <a:lnTo>
                      <a:pt x="17158" y="2758"/>
                    </a:lnTo>
                    <a:lnTo>
                      <a:pt x="16671" y="2637"/>
                    </a:lnTo>
                    <a:lnTo>
                      <a:pt x="16144" y="2555"/>
                    </a:lnTo>
                    <a:lnTo>
                      <a:pt x="15657" y="2515"/>
                    </a:lnTo>
                    <a:lnTo>
                      <a:pt x="14643" y="2515"/>
                    </a:lnTo>
                    <a:lnTo>
                      <a:pt x="14116" y="2596"/>
                    </a:lnTo>
                    <a:lnTo>
                      <a:pt x="13629" y="2677"/>
                    </a:lnTo>
                    <a:lnTo>
                      <a:pt x="12940" y="2799"/>
                    </a:lnTo>
                    <a:lnTo>
                      <a:pt x="12291" y="3002"/>
                    </a:lnTo>
                    <a:lnTo>
                      <a:pt x="10952" y="3367"/>
                    </a:lnTo>
                    <a:lnTo>
                      <a:pt x="10384" y="3529"/>
                    </a:lnTo>
                    <a:lnTo>
                      <a:pt x="9411" y="3894"/>
                    </a:lnTo>
                    <a:lnTo>
                      <a:pt x="8437" y="4300"/>
                    </a:lnTo>
                    <a:lnTo>
                      <a:pt x="7991" y="4543"/>
                    </a:lnTo>
                    <a:lnTo>
                      <a:pt x="7545" y="4786"/>
                    </a:lnTo>
                    <a:lnTo>
                      <a:pt x="7099" y="5070"/>
                    </a:lnTo>
                    <a:lnTo>
                      <a:pt x="6693" y="5354"/>
                    </a:lnTo>
                    <a:lnTo>
                      <a:pt x="5760" y="6084"/>
                    </a:lnTo>
                    <a:lnTo>
                      <a:pt x="4909" y="6855"/>
                    </a:lnTo>
                    <a:lnTo>
                      <a:pt x="4341" y="7382"/>
                    </a:lnTo>
                    <a:lnTo>
                      <a:pt x="3773" y="7950"/>
                    </a:lnTo>
                    <a:lnTo>
                      <a:pt x="3246" y="8518"/>
                    </a:lnTo>
                    <a:lnTo>
                      <a:pt x="2759" y="9086"/>
                    </a:lnTo>
                    <a:lnTo>
                      <a:pt x="2272" y="9735"/>
                    </a:lnTo>
                    <a:lnTo>
                      <a:pt x="1826" y="10343"/>
                    </a:lnTo>
                    <a:lnTo>
                      <a:pt x="1420" y="10992"/>
                    </a:lnTo>
                    <a:lnTo>
                      <a:pt x="1015" y="11682"/>
                    </a:lnTo>
                    <a:lnTo>
                      <a:pt x="731" y="12209"/>
                    </a:lnTo>
                    <a:lnTo>
                      <a:pt x="1" y="13669"/>
                    </a:lnTo>
                    <a:lnTo>
                      <a:pt x="41" y="13993"/>
                    </a:lnTo>
                    <a:lnTo>
                      <a:pt x="122" y="14318"/>
                    </a:lnTo>
                    <a:lnTo>
                      <a:pt x="569" y="13466"/>
                    </a:lnTo>
                    <a:lnTo>
                      <a:pt x="974" y="12655"/>
                    </a:lnTo>
                    <a:lnTo>
                      <a:pt x="1380" y="11884"/>
                    </a:lnTo>
                    <a:lnTo>
                      <a:pt x="1826" y="11114"/>
                    </a:lnTo>
                    <a:lnTo>
                      <a:pt x="2313" y="10384"/>
                    </a:lnTo>
                    <a:lnTo>
                      <a:pt x="2840" y="9694"/>
                    </a:lnTo>
                    <a:lnTo>
                      <a:pt x="3408" y="9005"/>
                    </a:lnTo>
                    <a:lnTo>
                      <a:pt x="3976" y="8315"/>
                    </a:lnTo>
                    <a:lnTo>
                      <a:pt x="4625" y="7707"/>
                    </a:lnTo>
                    <a:lnTo>
                      <a:pt x="5314" y="7017"/>
                    </a:lnTo>
                    <a:lnTo>
                      <a:pt x="6044" y="6409"/>
                    </a:lnTo>
                    <a:lnTo>
                      <a:pt x="6815" y="5800"/>
                    </a:lnTo>
                    <a:lnTo>
                      <a:pt x="7626" y="5232"/>
                    </a:lnTo>
                    <a:lnTo>
                      <a:pt x="8113" y="4948"/>
                    </a:lnTo>
                    <a:lnTo>
                      <a:pt x="8721" y="4624"/>
                    </a:lnTo>
                    <a:lnTo>
                      <a:pt x="9370" y="4381"/>
                    </a:lnTo>
                    <a:lnTo>
                      <a:pt x="10060" y="4097"/>
                    </a:lnTo>
                    <a:lnTo>
                      <a:pt x="10709" y="3894"/>
                    </a:lnTo>
                    <a:lnTo>
                      <a:pt x="12047" y="3488"/>
                    </a:lnTo>
                    <a:lnTo>
                      <a:pt x="13426" y="3123"/>
                    </a:lnTo>
                    <a:lnTo>
                      <a:pt x="14116" y="3002"/>
                    </a:lnTo>
                    <a:lnTo>
                      <a:pt x="14805" y="2920"/>
                    </a:lnTo>
                    <a:lnTo>
                      <a:pt x="15860" y="2920"/>
                    </a:lnTo>
                    <a:lnTo>
                      <a:pt x="16225" y="3002"/>
                    </a:lnTo>
                    <a:lnTo>
                      <a:pt x="17563" y="3285"/>
                    </a:lnTo>
                    <a:lnTo>
                      <a:pt x="18861" y="3651"/>
                    </a:lnTo>
                    <a:lnTo>
                      <a:pt x="21498" y="4381"/>
                    </a:lnTo>
                    <a:lnTo>
                      <a:pt x="22593" y="4705"/>
                    </a:lnTo>
                    <a:lnTo>
                      <a:pt x="23688" y="5070"/>
                    </a:lnTo>
                    <a:lnTo>
                      <a:pt x="24783" y="5395"/>
                    </a:lnTo>
                    <a:lnTo>
                      <a:pt x="25351" y="5516"/>
                    </a:lnTo>
                    <a:lnTo>
                      <a:pt x="25919" y="5638"/>
                    </a:lnTo>
                    <a:lnTo>
                      <a:pt x="27217" y="5881"/>
                    </a:lnTo>
                    <a:lnTo>
                      <a:pt x="28515" y="6044"/>
                    </a:lnTo>
                    <a:lnTo>
                      <a:pt x="29164" y="6084"/>
                    </a:lnTo>
                    <a:lnTo>
                      <a:pt x="29813" y="6125"/>
                    </a:lnTo>
                    <a:lnTo>
                      <a:pt x="30462" y="6084"/>
                    </a:lnTo>
                    <a:lnTo>
                      <a:pt x="31111" y="6003"/>
                    </a:lnTo>
                    <a:lnTo>
                      <a:pt x="31881" y="5881"/>
                    </a:lnTo>
                    <a:lnTo>
                      <a:pt x="32652" y="5719"/>
                    </a:lnTo>
                    <a:lnTo>
                      <a:pt x="33382" y="5516"/>
                    </a:lnTo>
                    <a:lnTo>
                      <a:pt x="34112" y="5273"/>
                    </a:lnTo>
                    <a:lnTo>
                      <a:pt x="34558" y="5030"/>
                    </a:lnTo>
                    <a:lnTo>
                      <a:pt x="34761" y="4948"/>
                    </a:lnTo>
                    <a:lnTo>
                      <a:pt x="35532" y="4462"/>
                    </a:lnTo>
                    <a:lnTo>
                      <a:pt x="36221" y="3934"/>
                    </a:lnTo>
                    <a:lnTo>
                      <a:pt x="36911" y="3367"/>
                    </a:lnTo>
                    <a:lnTo>
                      <a:pt x="37519" y="2758"/>
                    </a:lnTo>
                    <a:lnTo>
                      <a:pt x="38047" y="2109"/>
                    </a:lnTo>
                    <a:lnTo>
                      <a:pt x="38574" y="1460"/>
                    </a:lnTo>
                    <a:lnTo>
                      <a:pt x="39020" y="730"/>
                    </a:lnTo>
                    <a:lnTo>
                      <a:pt x="39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2"/>
              <p:cNvSpPr/>
              <p:nvPr/>
            </p:nvSpPr>
            <p:spPr>
              <a:xfrm rot="10800000">
                <a:off x="8007226" y="1190279"/>
                <a:ext cx="416804" cy="462821"/>
              </a:xfrm>
              <a:custGeom>
                <a:rect b="b" l="l" r="r" t="t"/>
                <a:pathLst>
                  <a:path extrusionOk="0" h="7342" w="6612">
                    <a:moveTo>
                      <a:pt x="5760" y="0"/>
                    </a:moveTo>
                    <a:lnTo>
                      <a:pt x="5030" y="527"/>
                    </a:lnTo>
                    <a:lnTo>
                      <a:pt x="4340" y="1095"/>
                    </a:lnTo>
                    <a:lnTo>
                      <a:pt x="3691" y="1744"/>
                    </a:lnTo>
                    <a:lnTo>
                      <a:pt x="3042" y="2434"/>
                    </a:lnTo>
                    <a:lnTo>
                      <a:pt x="2231" y="3407"/>
                    </a:lnTo>
                    <a:lnTo>
                      <a:pt x="1460" y="4421"/>
                    </a:lnTo>
                    <a:lnTo>
                      <a:pt x="690" y="5435"/>
                    </a:lnTo>
                    <a:lnTo>
                      <a:pt x="0" y="6490"/>
                    </a:lnTo>
                    <a:lnTo>
                      <a:pt x="0" y="6652"/>
                    </a:lnTo>
                    <a:lnTo>
                      <a:pt x="0" y="7179"/>
                    </a:lnTo>
                    <a:lnTo>
                      <a:pt x="0" y="7342"/>
                    </a:lnTo>
                    <a:lnTo>
                      <a:pt x="487" y="6571"/>
                    </a:lnTo>
                    <a:lnTo>
                      <a:pt x="1014" y="5800"/>
                    </a:lnTo>
                    <a:lnTo>
                      <a:pt x="1541" y="5030"/>
                    </a:lnTo>
                    <a:lnTo>
                      <a:pt x="2109" y="4259"/>
                    </a:lnTo>
                    <a:lnTo>
                      <a:pt x="2758" y="3448"/>
                    </a:lnTo>
                    <a:lnTo>
                      <a:pt x="3448" y="2637"/>
                    </a:lnTo>
                    <a:lnTo>
                      <a:pt x="4137" y="1866"/>
                    </a:lnTo>
                    <a:lnTo>
                      <a:pt x="4543" y="1501"/>
                    </a:lnTo>
                    <a:lnTo>
                      <a:pt x="4949" y="1136"/>
                    </a:lnTo>
                    <a:lnTo>
                      <a:pt x="5760" y="527"/>
                    </a:lnTo>
                    <a:lnTo>
                      <a:pt x="6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2"/>
              <p:cNvSpPr/>
              <p:nvPr/>
            </p:nvSpPr>
            <p:spPr>
              <a:xfrm rot="10800000">
                <a:off x="6250686" y="1440853"/>
                <a:ext cx="1043271" cy="212247"/>
              </a:xfrm>
              <a:custGeom>
                <a:rect b="b" l="l" r="r" t="t"/>
                <a:pathLst>
                  <a:path extrusionOk="0" h="3367" w="16550">
                    <a:moveTo>
                      <a:pt x="1" y="0"/>
                    </a:moveTo>
                    <a:lnTo>
                      <a:pt x="1380" y="852"/>
                    </a:lnTo>
                    <a:lnTo>
                      <a:pt x="2232" y="1339"/>
                    </a:lnTo>
                    <a:lnTo>
                      <a:pt x="3043" y="1785"/>
                    </a:lnTo>
                    <a:lnTo>
                      <a:pt x="3895" y="2150"/>
                    </a:lnTo>
                    <a:lnTo>
                      <a:pt x="4787" y="2515"/>
                    </a:lnTo>
                    <a:lnTo>
                      <a:pt x="5679" y="2799"/>
                    </a:lnTo>
                    <a:lnTo>
                      <a:pt x="6572" y="3042"/>
                    </a:lnTo>
                    <a:lnTo>
                      <a:pt x="7505" y="3204"/>
                    </a:lnTo>
                    <a:lnTo>
                      <a:pt x="8478" y="3326"/>
                    </a:lnTo>
                    <a:lnTo>
                      <a:pt x="9573" y="3367"/>
                    </a:lnTo>
                    <a:lnTo>
                      <a:pt x="10101" y="3367"/>
                    </a:lnTo>
                    <a:lnTo>
                      <a:pt x="10628" y="3326"/>
                    </a:lnTo>
                    <a:lnTo>
                      <a:pt x="11155" y="3245"/>
                    </a:lnTo>
                    <a:lnTo>
                      <a:pt x="11682" y="3123"/>
                    </a:lnTo>
                    <a:lnTo>
                      <a:pt x="12210" y="3002"/>
                    </a:lnTo>
                    <a:lnTo>
                      <a:pt x="12737" y="2839"/>
                    </a:lnTo>
                    <a:lnTo>
                      <a:pt x="13062" y="2677"/>
                    </a:lnTo>
                    <a:lnTo>
                      <a:pt x="13710" y="2353"/>
                    </a:lnTo>
                    <a:lnTo>
                      <a:pt x="14116" y="2109"/>
                    </a:lnTo>
                    <a:lnTo>
                      <a:pt x="14522" y="1866"/>
                    </a:lnTo>
                    <a:lnTo>
                      <a:pt x="15252" y="1298"/>
                    </a:lnTo>
                    <a:lnTo>
                      <a:pt x="15901" y="690"/>
                    </a:lnTo>
                    <a:lnTo>
                      <a:pt x="16550" y="0"/>
                    </a:lnTo>
                    <a:lnTo>
                      <a:pt x="15982" y="0"/>
                    </a:lnTo>
                    <a:lnTo>
                      <a:pt x="15333" y="608"/>
                    </a:lnTo>
                    <a:lnTo>
                      <a:pt x="14643" y="1217"/>
                    </a:lnTo>
                    <a:lnTo>
                      <a:pt x="14157" y="1582"/>
                    </a:lnTo>
                    <a:lnTo>
                      <a:pt x="13670" y="1906"/>
                    </a:lnTo>
                    <a:lnTo>
                      <a:pt x="13264" y="2150"/>
                    </a:lnTo>
                    <a:lnTo>
                      <a:pt x="12778" y="2353"/>
                    </a:lnTo>
                    <a:lnTo>
                      <a:pt x="12331" y="2555"/>
                    </a:lnTo>
                    <a:lnTo>
                      <a:pt x="11804" y="2677"/>
                    </a:lnTo>
                    <a:lnTo>
                      <a:pt x="11236" y="2799"/>
                    </a:lnTo>
                    <a:lnTo>
                      <a:pt x="10709" y="2880"/>
                    </a:lnTo>
                    <a:lnTo>
                      <a:pt x="9938" y="2920"/>
                    </a:lnTo>
                    <a:lnTo>
                      <a:pt x="9168" y="2961"/>
                    </a:lnTo>
                    <a:lnTo>
                      <a:pt x="8640" y="2920"/>
                    </a:lnTo>
                    <a:lnTo>
                      <a:pt x="8073" y="2880"/>
                    </a:lnTo>
                    <a:lnTo>
                      <a:pt x="7707" y="2839"/>
                    </a:lnTo>
                    <a:lnTo>
                      <a:pt x="6937" y="2718"/>
                    </a:lnTo>
                    <a:lnTo>
                      <a:pt x="6369" y="2555"/>
                    </a:lnTo>
                    <a:lnTo>
                      <a:pt x="5842" y="2393"/>
                    </a:lnTo>
                    <a:lnTo>
                      <a:pt x="5152" y="2190"/>
                    </a:lnTo>
                    <a:lnTo>
                      <a:pt x="4503" y="1947"/>
                    </a:lnTo>
                    <a:lnTo>
                      <a:pt x="3854" y="1663"/>
                    </a:lnTo>
                    <a:lnTo>
                      <a:pt x="3205" y="1379"/>
                    </a:lnTo>
                    <a:lnTo>
                      <a:pt x="1988" y="730"/>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2"/>
              <p:cNvSpPr/>
              <p:nvPr/>
            </p:nvSpPr>
            <p:spPr>
              <a:xfrm rot="10800000">
                <a:off x="720490" y="589395"/>
                <a:ext cx="7703532" cy="1063695"/>
              </a:xfrm>
              <a:custGeom>
                <a:rect b="b" l="l" r="r" t="t"/>
                <a:pathLst>
                  <a:path extrusionOk="0" fill="none" h="16874" w="122575">
                    <a:moveTo>
                      <a:pt x="118924" y="16873"/>
                    </a:moveTo>
                    <a:lnTo>
                      <a:pt x="3691" y="16873"/>
                    </a:lnTo>
                    <a:lnTo>
                      <a:pt x="3691" y="16873"/>
                    </a:lnTo>
                    <a:lnTo>
                      <a:pt x="3286" y="16873"/>
                    </a:lnTo>
                    <a:lnTo>
                      <a:pt x="2921" y="16792"/>
                    </a:lnTo>
                    <a:lnTo>
                      <a:pt x="2596" y="16711"/>
                    </a:lnTo>
                    <a:lnTo>
                      <a:pt x="2231" y="16589"/>
                    </a:lnTo>
                    <a:lnTo>
                      <a:pt x="1906" y="16427"/>
                    </a:lnTo>
                    <a:lnTo>
                      <a:pt x="1623" y="16224"/>
                    </a:lnTo>
                    <a:lnTo>
                      <a:pt x="1339" y="16022"/>
                    </a:lnTo>
                    <a:lnTo>
                      <a:pt x="1095" y="15778"/>
                    </a:lnTo>
                    <a:lnTo>
                      <a:pt x="852" y="15535"/>
                    </a:lnTo>
                    <a:lnTo>
                      <a:pt x="649" y="15251"/>
                    </a:lnTo>
                    <a:lnTo>
                      <a:pt x="446" y="14967"/>
                    </a:lnTo>
                    <a:lnTo>
                      <a:pt x="284" y="14642"/>
                    </a:lnTo>
                    <a:lnTo>
                      <a:pt x="162" y="14277"/>
                    </a:lnTo>
                    <a:lnTo>
                      <a:pt x="81" y="13953"/>
                    </a:lnTo>
                    <a:lnTo>
                      <a:pt x="0" y="13588"/>
                    </a:lnTo>
                    <a:lnTo>
                      <a:pt x="0" y="13223"/>
                    </a:lnTo>
                    <a:lnTo>
                      <a:pt x="0" y="3691"/>
                    </a:lnTo>
                    <a:lnTo>
                      <a:pt x="0" y="3691"/>
                    </a:lnTo>
                    <a:lnTo>
                      <a:pt x="0" y="3285"/>
                    </a:lnTo>
                    <a:lnTo>
                      <a:pt x="81" y="2920"/>
                    </a:lnTo>
                    <a:lnTo>
                      <a:pt x="162" y="2596"/>
                    </a:lnTo>
                    <a:lnTo>
                      <a:pt x="284" y="2231"/>
                    </a:lnTo>
                    <a:lnTo>
                      <a:pt x="446" y="1906"/>
                    </a:lnTo>
                    <a:lnTo>
                      <a:pt x="649" y="1623"/>
                    </a:lnTo>
                    <a:lnTo>
                      <a:pt x="852" y="1339"/>
                    </a:lnTo>
                    <a:lnTo>
                      <a:pt x="1095" y="1095"/>
                    </a:lnTo>
                    <a:lnTo>
                      <a:pt x="1339" y="852"/>
                    </a:lnTo>
                    <a:lnTo>
                      <a:pt x="1623" y="649"/>
                    </a:lnTo>
                    <a:lnTo>
                      <a:pt x="1906" y="446"/>
                    </a:lnTo>
                    <a:lnTo>
                      <a:pt x="2231" y="284"/>
                    </a:lnTo>
                    <a:lnTo>
                      <a:pt x="2596" y="162"/>
                    </a:lnTo>
                    <a:lnTo>
                      <a:pt x="2921" y="81"/>
                    </a:lnTo>
                    <a:lnTo>
                      <a:pt x="3286" y="0"/>
                    </a:lnTo>
                    <a:lnTo>
                      <a:pt x="3691" y="0"/>
                    </a:lnTo>
                    <a:lnTo>
                      <a:pt x="118924" y="0"/>
                    </a:lnTo>
                    <a:lnTo>
                      <a:pt x="118924" y="0"/>
                    </a:lnTo>
                    <a:lnTo>
                      <a:pt x="119289" y="0"/>
                    </a:lnTo>
                    <a:lnTo>
                      <a:pt x="119654" y="81"/>
                    </a:lnTo>
                    <a:lnTo>
                      <a:pt x="119979" y="162"/>
                    </a:lnTo>
                    <a:lnTo>
                      <a:pt x="120344" y="284"/>
                    </a:lnTo>
                    <a:lnTo>
                      <a:pt x="120668" y="446"/>
                    </a:lnTo>
                    <a:lnTo>
                      <a:pt x="120952" y="649"/>
                    </a:lnTo>
                    <a:lnTo>
                      <a:pt x="121236" y="852"/>
                    </a:lnTo>
                    <a:lnTo>
                      <a:pt x="121479" y="1095"/>
                    </a:lnTo>
                    <a:lnTo>
                      <a:pt x="121723" y="1339"/>
                    </a:lnTo>
                    <a:lnTo>
                      <a:pt x="121926" y="1623"/>
                    </a:lnTo>
                    <a:lnTo>
                      <a:pt x="122128" y="1906"/>
                    </a:lnTo>
                    <a:lnTo>
                      <a:pt x="122291" y="2231"/>
                    </a:lnTo>
                    <a:lnTo>
                      <a:pt x="122412" y="2596"/>
                    </a:lnTo>
                    <a:lnTo>
                      <a:pt x="122493" y="2920"/>
                    </a:lnTo>
                    <a:lnTo>
                      <a:pt x="122575" y="3285"/>
                    </a:lnTo>
                    <a:lnTo>
                      <a:pt x="122575" y="3691"/>
                    </a:lnTo>
                    <a:lnTo>
                      <a:pt x="122575" y="13223"/>
                    </a:lnTo>
                    <a:lnTo>
                      <a:pt x="122575" y="13223"/>
                    </a:lnTo>
                    <a:lnTo>
                      <a:pt x="122575" y="13588"/>
                    </a:lnTo>
                    <a:lnTo>
                      <a:pt x="122493" y="13953"/>
                    </a:lnTo>
                    <a:lnTo>
                      <a:pt x="122412" y="14277"/>
                    </a:lnTo>
                    <a:lnTo>
                      <a:pt x="122291" y="14642"/>
                    </a:lnTo>
                    <a:lnTo>
                      <a:pt x="122128" y="14967"/>
                    </a:lnTo>
                    <a:lnTo>
                      <a:pt x="121926" y="15251"/>
                    </a:lnTo>
                    <a:lnTo>
                      <a:pt x="121723" y="15535"/>
                    </a:lnTo>
                    <a:lnTo>
                      <a:pt x="121479" y="15778"/>
                    </a:lnTo>
                    <a:lnTo>
                      <a:pt x="121236" y="16022"/>
                    </a:lnTo>
                    <a:lnTo>
                      <a:pt x="120952" y="16224"/>
                    </a:lnTo>
                    <a:lnTo>
                      <a:pt x="120668" y="16427"/>
                    </a:lnTo>
                    <a:lnTo>
                      <a:pt x="120344" y="16589"/>
                    </a:lnTo>
                    <a:lnTo>
                      <a:pt x="119979" y="16711"/>
                    </a:lnTo>
                    <a:lnTo>
                      <a:pt x="119654" y="16792"/>
                    </a:lnTo>
                    <a:lnTo>
                      <a:pt x="119289" y="16873"/>
                    </a:lnTo>
                    <a:lnTo>
                      <a:pt x="118924" y="16873"/>
                    </a:lnTo>
                    <a:lnTo>
                      <a:pt x="118924" y="16873"/>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8" name="Google Shape;3298;p92"/>
          <p:cNvGrpSpPr/>
          <p:nvPr/>
        </p:nvGrpSpPr>
        <p:grpSpPr>
          <a:xfrm>
            <a:off x="4480791" y="629997"/>
            <a:ext cx="242133" cy="2178914"/>
            <a:chOff x="4480791" y="629997"/>
            <a:chExt cx="242133" cy="2178914"/>
          </a:xfrm>
        </p:grpSpPr>
        <p:grpSp>
          <p:nvGrpSpPr>
            <p:cNvPr id="3299" name="Google Shape;3299;p92"/>
            <p:cNvGrpSpPr/>
            <p:nvPr/>
          </p:nvGrpSpPr>
          <p:grpSpPr>
            <a:xfrm>
              <a:off x="4480791" y="629997"/>
              <a:ext cx="242133" cy="243514"/>
              <a:chOff x="7718400" y="2030050"/>
              <a:chExt cx="1419300" cy="1427400"/>
            </a:xfrm>
          </p:grpSpPr>
          <p:sp>
            <p:nvSpPr>
              <p:cNvPr id="3300" name="Google Shape;3300;p9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9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92"/>
            <p:cNvGrpSpPr/>
            <p:nvPr/>
          </p:nvGrpSpPr>
          <p:grpSpPr>
            <a:xfrm>
              <a:off x="4480791" y="2565397"/>
              <a:ext cx="242133" cy="243514"/>
              <a:chOff x="7718400" y="2030050"/>
              <a:chExt cx="1419300" cy="1427400"/>
            </a:xfrm>
          </p:grpSpPr>
          <p:sp>
            <p:nvSpPr>
              <p:cNvPr id="3306" name="Google Shape;3306;p9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sp>
        <p:nvSpPr>
          <p:cNvPr id="3315" name="Google Shape;3315;p93"/>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3"/>
          <p:cNvSpPr/>
          <p:nvPr/>
        </p:nvSpPr>
        <p:spPr>
          <a:xfrm>
            <a:off x="328650" y="1313038"/>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257175" rotWithShape="0" algn="bl" dir="10020000" dist="9525">
              <a:schemeClr val="dk1">
                <a:alpha val="9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900">
              <a:latin typeface="Fira Sans"/>
              <a:ea typeface="Fira Sans"/>
              <a:cs typeface="Fira Sans"/>
              <a:sym typeface="Fira Sans"/>
            </a:endParaRPr>
          </a:p>
        </p:txBody>
      </p:sp>
      <p:sp>
        <p:nvSpPr>
          <p:cNvPr id="3317" name="Google Shape;3317;p93"/>
          <p:cNvSpPr txBox="1"/>
          <p:nvPr>
            <p:ph type="title"/>
          </p:nvPr>
        </p:nvSpPr>
        <p:spPr>
          <a:xfrm>
            <a:off x="657750" y="436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Fira Sans"/>
                <a:ea typeface="Fira Sans"/>
                <a:cs typeface="Fira Sans"/>
                <a:sym typeface="Fira Sans"/>
              </a:rPr>
              <a:t>Συνέπειες Μόλυνσης των Υδάτων</a:t>
            </a:r>
            <a:r>
              <a:rPr lang="en"/>
              <a:t> </a:t>
            </a:r>
            <a:endParaRPr/>
          </a:p>
        </p:txBody>
      </p:sp>
      <p:sp>
        <p:nvSpPr>
          <p:cNvPr id="3318" name="Google Shape;3318;p93"/>
          <p:cNvSpPr txBox="1"/>
          <p:nvPr/>
        </p:nvSpPr>
        <p:spPr>
          <a:xfrm>
            <a:off x="5349625" y="3595150"/>
            <a:ext cx="24870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900">
                <a:solidFill>
                  <a:schemeClr val="dk1"/>
                </a:solidFill>
                <a:latin typeface="Fira Sans"/>
                <a:ea typeface="Fira Sans"/>
                <a:cs typeface="Fira Sans"/>
                <a:sym typeface="Fira Sans"/>
              </a:rPr>
              <a:t>Καταστροφή του Θαλάσσιου Κόσμου</a:t>
            </a:r>
            <a:endParaRPr sz="1900">
              <a:solidFill>
                <a:schemeClr val="dk1"/>
              </a:solidFill>
              <a:latin typeface="Fira Sans"/>
              <a:ea typeface="Fira Sans"/>
              <a:cs typeface="Fira Sans"/>
              <a:sym typeface="Fira Sans"/>
            </a:endParaRPr>
          </a:p>
        </p:txBody>
      </p:sp>
      <p:sp>
        <p:nvSpPr>
          <p:cNvPr id="3319" name="Google Shape;3319;p93"/>
          <p:cNvSpPr txBox="1"/>
          <p:nvPr/>
        </p:nvSpPr>
        <p:spPr>
          <a:xfrm>
            <a:off x="1314050" y="1843503"/>
            <a:ext cx="2082900" cy="7458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900">
                <a:latin typeface="Fira Sans"/>
                <a:ea typeface="Fira Sans"/>
                <a:cs typeface="Fira Sans"/>
                <a:sym typeface="Fira Sans"/>
              </a:rPr>
              <a:t>Κίνδυνος για την Ανθρώπινη Υγεία</a:t>
            </a:r>
            <a:endParaRPr sz="1900">
              <a:latin typeface="Fira Sans"/>
              <a:ea typeface="Fira Sans"/>
              <a:cs typeface="Fira Sans"/>
              <a:sym typeface="Fira Sans"/>
            </a:endParaRPr>
          </a:p>
        </p:txBody>
      </p:sp>
      <p:sp>
        <p:nvSpPr>
          <p:cNvPr id="3320" name="Google Shape;3320;p93"/>
          <p:cNvSpPr txBox="1"/>
          <p:nvPr/>
        </p:nvSpPr>
        <p:spPr>
          <a:xfrm>
            <a:off x="5432102" y="1553888"/>
            <a:ext cx="2082900" cy="629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900">
                <a:latin typeface="Fira Sans"/>
                <a:ea typeface="Fira Sans"/>
                <a:cs typeface="Fira Sans"/>
                <a:sym typeface="Fira Sans"/>
              </a:rPr>
              <a:t>Απώλεια Βιοποικιλότητας</a:t>
            </a:r>
            <a:endParaRPr sz="1900">
              <a:latin typeface="Fira Sans"/>
              <a:ea typeface="Fira Sans"/>
              <a:cs typeface="Fira Sans"/>
              <a:sym typeface="Fira Sans"/>
            </a:endParaRPr>
          </a:p>
        </p:txBody>
      </p:sp>
      <p:sp>
        <p:nvSpPr>
          <p:cNvPr id="3321" name="Google Shape;3321;p93"/>
          <p:cNvSpPr txBox="1"/>
          <p:nvPr/>
        </p:nvSpPr>
        <p:spPr>
          <a:xfrm>
            <a:off x="1014300" y="3423225"/>
            <a:ext cx="29775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900">
                <a:latin typeface="Fira Sans"/>
                <a:ea typeface="Fira Sans"/>
                <a:cs typeface="Fira Sans"/>
                <a:sym typeface="Fira Sans"/>
              </a:rPr>
              <a:t>Επιπτώσεις στη Γεωργία και την Οικονομία</a:t>
            </a:r>
            <a:endParaRPr sz="1900">
              <a:latin typeface="Fira Sans"/>
              <a:ea typeface="Fira Sans"/>
              <a:cs typeface="Fira Sans"/>
              <a:sym typeface="Fira Sans"/>
            </a:endParaRPr>
          </a:p>
        </p:txBody>
      </p:sp>
      <p:grpSp>
        <p:nvGrpSpPr>
          <p:cNvPr id="3322" name="Google Shape;3322;p93"/>
          <p:cNvGrpSpPr/>
          <p:nvPr/>
        </p:nvGrpSpPr>
        <p:grpSpPr>
          <a:xfrm>
            <a:off x="657743" y="1965790"/>
            <a:ext cx="391470" cy="501203"/>
            <a:chOff x="-1821932" y="1758015"/>
            <a:chExt cx="391470" cy="501203"/>
          </a:xfrm>
        </p:grpSpPr>
        <p:sp>
          <p:nvSpPr>
            <p:cNvPr id="3323" name="Google Shape;3323;p93"/>
            <p:cNvSpPr/>
            <p:nvPr/>
          </p:nvSpPr>
          <p:spPr>
            <a:xfrm>
              <a:off x="-1814965" y="2040190"/>
              <a:ext cx="377063" cy="212028"/>
            </a:xfrm>
            <a:custGeom>
              <a:rect b="b" l="l" r="r" t="t"/>
              <a:pathLst>
                <a:path extrusionOk="0" h="5843" w="10391">
                  <a:moveTo>
                    <a:pt x="3681" y="0"/>
                  </a:moveTo>
                  <a:lnTo>
                    <a:pt x="3681" y="1028"/>
                  </a:lnTo>
                  <a:cubicBezTo>
                    <a:pt x="3681" y="1316"/>
                    <a:pt x="3492" y="1570"/>
                    <a:pt x="3215" y="1652"/>
                  </a:cubicBezTo>
                  <a:lnTo>
                    <a:pt x="936" y="2324"/>
                  </a:lnTo>
                  <a:cubicBezTo>
                    <a:pt x="381" y="2485"/>
                    <a:pt x="0" y="2992"/>
                    <a:pt x="4" y="3568"/>
                  </a:cubicBezTo>
                  <a:lnTo>
                    <a:pt x="4" y="5843"/>
                  </a:lnTo>
                  <a:lnTo>
                    <a:pt x="10390" y="5843"/>
                  </a:lnTo>
                  <a:lnTo>
                    <a:pt x="10390" y="3568"/>
                  </a:lnTo>
                  <a:cubicBezTo>
                    <a:pt x="10387" y="2992"/>
                    <a:pt x="10007" y="2485"/>
                    <a:pt x="9455" y="2324"/>
                  </a:cubicBezTo>
                  <a:lnTo>
                    <a:pt x="7176" y="1652"/>
                  </a:lnTo>
                  <a:cubicBezTo>
                    <a:pt x="6898" y="1570"/>
                    <a:pt x="6707" y="1316"/>
                    <a:pt x="6710" y="1028"/>
                  </a:cubicBezTo>
                  <a:lnTo>
                    <a:pt x="6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3"/>
            <p:cNvSpPr/>
            <p:nvPr/>
          </p:nvSpPr>
          <p:spPr>
            <a:xfrm>
              <a:off x="-1814965" y="2106089"/>
              <a:ext cx="376918" cy="146130"/>
            </a:xfrm>
            <a:custGeom>
              <a:rect b="b" l="l" r="r" t="t"/>
              <a:pathLst>
                <a:path extrusionOk="0" h="4027" w="10387">
                  <a:moveTo>
                    <a:pt x="2649" y="1"/>
                  </a:moveTo>
                  <a:lnTo>
                    <a:pt x="932" y="508"/>
                  </a:lnTo>
                  <a:cubicBezTo>
                    <a:pt x="381" y="669"/>
                    <a:pt x="0" y="1176"/>
                    <a:pt x="0" y="1752"/>
                  </a:cubicBezTo>
                  <a:lnTo>
                    <a:pt x="0" y="4027"/>
                  </a:lnTo>
                  <a:lnTo>
                    <a:pt x="10387" y="4027"/>
                  </a:lnTo>
                  <a:lnTo>
                    <a:pt x="10387" y="1752"/>
                  </a:lnTo>
                  <a:cubicBezTo>
                    <a:pt x="10387" y="1176"/>
                    <a:pt x="10007" y="669"/>
                    <a:pt x="9455" y="508"/>
                  </a:cubicBezTo>
                  <a:lnTo>
                    <a:pt x="7738" y="1"/>
                  </a:lnTo>
                  <a:cubicBezTo>
                    <a:pt x="7491" y="1210"/>
                    <a:pt x="6429" y="2081"/>
                    <a:pt x="5192" y="2081"/>
                  </a:cubicBezTo>
                  <a:cubicBezTo>
                    <a:pt x="3958" y="2081"/>
                    <a:pt x="2896" y="1210"/>
                    <a:pt x="2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3"/>
            <p:cNvSpPr/>
            <p:nvPr/>
          </p:nvSpPr>
          <p:spPr>
            <a:xfrm>
              <a:off x="-1681426" y="2040190"/>
              <a:ext cx="109951" cy="39299"/>
            </a:xfrm>
            <a:custGeom>
              <a:rect b="b" l="l" r="r" t="t"/>
              <a:pathLst>
                <a:path extrusionOk="0" h="1083" w="3030">
                  <a:moveTo>
                    <a:pt x="1" y="0"/>
                  </a:moveTo>
                  <a:lnTo>
                    <a:pt x="1" y="699"/>
                  </a:lnTo>
                  <a:cubicBezTo>
                    <a:pt x="474" y="955"/>
                    <a:pt x="994" y="1082"/>
                    <a:pt x="1515" y="1082"/>
                  </a:cubicBezTo>
                  <a:cubicBezTo>
                    <a:pt x="2036" y="1082"/>
                    <a:pt x="2557" y="955"/>
                    <a:pt x="3030" y="699"/>
                  </a:cubicBezTo>
                  <a:lnTo>
                    <a:pt x="30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3"/>
            <p:cNvSpPr/>
            <p:nvPr/>
          </p:nvSpPr>
          <p:spPr>
            <a:xfrm>
              <a:off x="-1760025" y="1836107"/>
              <a:ext cx="267040" cy="219793"/>
            </a:xfrm>
            <a:custGeom>
              <a:rect b="b" l="l" r="r" t="t"/>
              <a:pathLst>
                <a:path extrusionOk="0" h="6057" w="7359">
                  <a:moveTo>
                    <a:pt x="868" y="1"/>
                  </a:moveTo>
                  <a:lnTo>
                    <a:pt x="868" y="2379"/>
                  </a:lnTo>
                  <a:lnTo>
                    <a:pt x="542" y="2379"/>
                  </a:lnTo>
                  <a:cubicBezTo>
                    <a:pt x="244" y="2379"/>
                    <a:pt x="1" y="2622"/>
                    <a:pt x="1" y="2921"/>
                  </a:cubicBezTo>
                  <a:cubicBezTo>
                    <a:pt x="1" y="3219"/>
                    <a:pt x="244" y="3462"/>
                    <a:pt x="542" y="3462"/>
                  </a:cubicBezTo>
                  <a:lnTo>
                    <a:pt x="878" y="3462"/>
                  </a:lnTo>
                  <a:cubicBezTo>
                    <a:pt x="991" y="4925"/>
                    <a:pt x="2211" y="6056"/>
                    <a:pt x="3678" y="6056"/>
                  </a:cubicBezTo>
                  <a:cubicBezTo>
                    <a:pt x="5148" y="6056"/>
                    <a:pt x="6368" y="4925"/>
                    <a:pt x="6481" y="3462"/>
                  </a:cubicBezTo>
                  <a:lnTo>
                    <a:pt x="6817" y="3462"/>
                  </a:lnTo>
                  <a:cubicBezTo>
                    <a:pt x="7115" y="3462"/>
                    <a:pt x="7358" y="3219"/>
                    <a:pt x="7358" y="2921"/>
                  </a:cubicBezTo>
                  <a:cubicBezTo>
                    <a:pt x="7358" y="2622"/>
                    <a:pt x="7115" y="2379"/>
                    <a:pt x="6817" y="2379"/>
                  </a:cubicBezTo>
                  <a:lnTo>
                    <a:pt x="6495" y="2379"/>
                  </a:lnTo>
                  <a:lnTo>
                    <a:pt x="64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3"/>
            <p:cNvSpPr/>
            <p:nvPr/>
          </p:nvSpPr>
          <p:spPr>
            <a:xfrm>
              <a:off x="-1761114" y="1836107"/>
              <a:ext cx="236667" cy="219866"/>
            </a:xfrm>
            <a:custGeom>
              <a:rect b="b" l="l" r="r" t="t"/>
              <a:pathLst>
                <a:path extrusionOk="0" h="6059" w="6522">
                  <a:moveTo>
                    <a:pt x="898" y="1"/>
                  </a:moveTo>
                  <a:lnTo>
                    <a:pt x="898" y="2379"/>
                  </a:lnTo>
                  <a:lnTo>
                    <a:pt x="603" y="2379"/>
                  </a:lnTo>
                  <a:cubicBezTo>
                    <a:pt x="319" y="2379"/>
                    <a:pt x="62" y="2585"/>
                    <a:pt x="34" y="2866"/>
                  </a:cubicBezTo>
                  <a:cubicBezTo>
                    <a:pt x="0" y="3184"/>
                    <a:pt x="250" y="3462"/>
                    <a:pt x="572" y="3462"/>
                  </a:cubicBezTo>
                  <a:lnTo>
                    <a:pt x="908" y="3462"/>
                  </a:lnTo>
                  <a:cubicBezTo>
                    <a:pt x="1011" y="4946"/>
                    <a:pt x="2252" y="6059"/>
                    <a:pt x="3690" y="6059"/>
                  </a:cubicBezTo>
                  <a:cubicBezTo>
                    <a:pt x="3839" y="6059"/>
                    <a:pt x="3991" y="6047"/>
                    <a:pt x="4143" y="6022"/>
                  </a:cubicBezTo>
                  <a:cubicBezTo>
                    <a:pt x="2772" y="5809"/>
                    <a:pt x="1761" y="4631"/>
                    <a:pt x="1761" y="3246"/>
                  </a:cubicBezTo>
                  <a:lnTo>
                    <a:pt x="1761" y="1512"/>
                  </a:lnTo>
                  <a:cubicBezTo>
                    <a:pt x="1761" y="1036"/>
                    <a:pt x="2149" y="649"/>
                    <a:pt x="2628" y="649"/>
                  </a:cubicBezTo>
                  <a:lnTo>
                    <a:pt x="3931" y="649"/>
                  </a:lnTo>
                  <a:cubicBezTo>
                    <a:pt x="4119" y="790"/>
                    <a:pt x="4346" y="863"/>
                    <a:pt x="4573" y="863"/>
                  </a:cubicBezTo>
                  <a:cubicBezTo>
                    <a:pt x="4741" y="863"/>
                    <a:pt x="4910" y="823"/>
                    <a:pt x="5065" y="741"/>
                  </a:cubicBezTo>
                  <a:cubicBezTo>
                    <a:pt x="5363" y="963"/>
                    <a:pt x="5720" y="1079"/>
                    <a:pt x="6083" y="1079"/>
                  </a:cubicBezTo>
                  <a:cubicBezTo>
                    <a:pt x="6229" y="1079"/>
                    <a:pt x="6377" y="1061"/>
                    <a:pt x="6521" y="1022"/>
                  </a:cubicBezTo>
                  <a:lnTo>
                    <a:pt x="65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3"/>
            <p:cNvSpPr/>
            <p:nvPr/>
          </p:nvSpPr>
          <p:spPr>
            <a:xfrm>
              <a:off x="-1748957" y="1765382"/>
              <a:ext cx="238917" cy="157089"/>
            </a:xfrm>
            <a:custGeom>
              <a:rect b="b" l="l" r="r" t="t"/>
              <a:pathLst>
                <a:path extrusionOk="0" h="4329" w="6584">
                  <a:moveTo>
                    <a:pt x="1827" y="0"/>
                  </a:moveTo>
                  <a:cubicBezTo>
                    <a:pt x="803" y="0"/>
                    <a:pt x="1" y="884"/>
                    <a:pt x="104" y="1902"/>
                  </a:cubicBezTo>
                  <a:lnTo>
                    <a:pt x="347" y="4328"/>
                  </a:lnTo>
                  <a:lnTo>
                    <a:pt x="563" y="4328"/>
                  </a:lnTo>
                  <a:cubicBezTo>
                    <a:pt x="803" y="4328"/>
                    <a:pt x="995" y="4133"/>
                    <a:pt x="995" y="3893"/>
                  </a:cubicBezTo>
                  <a:lnTo>
                    <a:pt x="995" y="2940"/>
                  </a:lnTo>
                  <a:cubicBezTo>
                    <a:pt x="995" y="2461"/>
                    <a:pt x="1382" y="2073"/>
                    <a:pt x="1862" y="2073"/>
                  </a:cubicBezTo>
                  <a:lnTo>
                    <a:pt x="5758" y="2073"/>
                  </a:lnTo>
                  <a:lnTo>
                    <a:pt x="5758" y="3896"/>
                  </a:lnTo>
                  <a:cubicBezTo>
                    <a:pt x="5758" y="4133"/>
                    <a:pt x="5950" y="4328"/>
                    <a:pt x="6190" y="4328"/>
                  </a:cubicBezTo>
                  <a:lnTo>
                    <a:pt x="6402" y="4328"/>
                  </a:lnTo>
                  <a:lnTo>
                    <a:pt x="6584" y="1988"/>
                  </a:lnTo>
                  <a:lnTo>
                    <a:pt x="6570" y="1981"/>
                  </a:lnTo>
                  <a:lnTo>
                    <a:pt x="57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3"/>
            <p:cNvSpPr/>
            <p:nvPr/>
          </p:nvSpPr>
          <p:spPr>
            <a:xfrm>
              <a:off x="-1748957" y="1765382"/>
              <a:ext cx="98920" cy="157089"/>
            </a:xfrm>
            <a:custGeom>
              <a:rect b="b" l="l" r="r" t="t"/>
              <a:pathLst>
                <a:path extrusionOk="0" h="4329" w="2726">
                  <a:moveTo>
                    <a:pt x="1827" y="0"/>
                  </a:moveTo>
                  <a:cubicBezTo>
                    <a:pt x="803" y="0"/>
                    <a:pt x="1" y="884"/>
                    <a:pt x="104" y="1902"/>
                  </a:cubicBezTo>
                  <a:lnTo>
                    <a:pt x="347" y="4328"/>
                  </a:lnTo>
                  <a:lnTo>
                    <a:pt x="563" y="4328"/>
                  </a:lnTo>
                  <a:cubicBezTo>
                    <a:pt x="803" y="4328"/>
                    <a:pt x="995" y="4133"/>
                    <a:pt x="995" y="3893"/>
                  </a:cubicBezTo>
                  <a:lnTo>
                    <a:pt x="995" y="1731"/>
                  </a:lnTo>
                  <a:cubicBezTo>
                    <a:pt x="995" y="775"/>
                    <a:pt x="1769" y="0"/>
                    <a:pt x="2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3"/>
            <p:cNvSpPr/>
            <p:nvPr/>
          </p:nvSpPr>
          <p:spPr>
            <a:xfrm>
              <a:off x="-1587295" y="1765382"/>
              <a:ext cx="94311" cy="94275"/>
            </a:xfrm>
            <a:custGeom>
              <a:rect b="b" l="l" r="r" t="t"/>
              <a:pathLst>
                <a:path extrusionOk="0" h="2598" w="2599">
                  <a:moveTo>
                    <a:pt x="1300" y="0"/>
                  </a:moveTo>
                  <a:cubicBezTo>
                    <a:pt x="583" y="0"/>
                    <a:pt x="1" y="583"/>
                    <a:pt x="1" y="1299"/>
                  </a:cubicBezTo>
                  <a:cubicBezTo>
                    <a:pt x="1" y="2015"/>
                    <a:pt x="583" y="2598"/>
                    <a:pt x="1300" y="2598"/>
                  </a:cubicBezTo>
                  <a:cubicBezTo>
                    <a:pt x="2016" y="2598"/>
                    <a:pt x="2598" y="2015"/>
                    <a:pt x="2598" y="1299"/>
                  </a:cubicBezTo>
                  <a:cubicBezTo>
                    <a:pt x="2598" y="583"/>
                    <a:pt x="2016" y="0"/>
                    <a:pt x="13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3"/>
            <p:cNvSpPr/>
            <p:nvPr/>
          </p:nvSpPr>
          <p:spPr>
            <a:xfrm>
              <a:off x="-1618611" y="1804645"/>
              <a:ext cx="47137" cy="47174"/>
            </a:xfrm>
            <a:custGeom>
              <a:rect b="b" l="l" r="r" t="t"/>
              <a:pathLst>
                <a:path extrusionOk="0" h="1300" w="1299">
                  <a:moveTo>
                    <a:pt x="648" y="1"/>
                  </a:moveTo>
                  <a:cubicBezTo>
                    <a:pt x="288" y="1"/>
                    <a:pt x="0" y="289"/>
                    <a:pt x="0" y="649"/>
                  </a:cubicBezTo>
                  <a:cubicBezTo>
                    <a:pt x="0" y="1008"/>
                    <a:pt x="288" y="1300"/>
                    <a:pt x="648" y="1300"/>
                  </a:cubicBezTo>
                  <a:cubicBezTo>
                    <a:pt x="1008" y="1300"/>
                    <a:pt x="1299" y="1008"/>
                    <a:pt x="1299" y="649"/>
                  </a:cubicBezTo>
                  <a:cubicBezTo>
                    <a:pt x="1299" y="289"/>
                    <a:pt x="1008" y="1"/>
                    <a:pt x="6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3"/>
            <p:cNvSpPr/>
            <p:nvPr/>
          </p:nvSpPr>
          <p:spPr>
            <a:xfrm>
              <a:off x="-1748957" y="2106089"/>
              <a:ext cx="244904" cy="106867"/>
            </a:xfrm>
            <a:custGeom>
              <a:rect b="b" l="l" r="r" t="t"/>
              <a:pathLst>
                <a:path extrusionOk="0" h="2945" w="6749">
                  <a:moveTo>
                    <a:pt x="830" y="1"/>
                  </a:moveTo>
                  <a:lnTo>
                    <a:pt x="1" y="247"/>
                  </a:lnTo>
                  <a:cubicBezTo>
                    <a:pt x="354" y="1824"/>
                    <a:pt x="1759" y="2944"/>
                    <a:pt x="3376" y="2944"/>
                  </a:cubicBezTo>
                  <a:cubicBezTo>
                    <a:pt x="4990" y="2944"/>
                    <a:pt x="6395" y="1824"/>
                    <a:pt x="6748" y="247"/>
                  </a:cubicBezTo>
                  <a:lnTo>
                    <a:pt x="5919" y="1"/>
                  </a:lnTo>
                  <a:cubicBezTo>
                    <a:pt x="5672" y="1210"/>
                    <a:pt x="4610" y="2081"/>
                    <a:pt x="3373" y="2081"/>
                  </a:cubicBezTo>
                  <a:cubicBezTo>
                    <a:pt x="2139" y="2081"/>
                    <a:pt x="1077" y="1210"/>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3" name="Google Shape;3333;p93"/>
            <p:cNvGrpSpPr/>
            <p:nvPr/>
          </p:nvGrpSpPr>
          <p:grpSpPr>
            <a:xfrm>
              <a:off x="-1821932" y="1758015"/>
              <a:ext cx="391470" cy="501203"/>
              <a:chOff x="-1821932" y="1758015"/>
              <a:chExt cx="391470" cy="501203"/>
            </a:xfrm>
          </p:grpSpPr>
          <p:sp>
            <p:nvSpPr>
              <p:cNvPr id="3334" name="Google Shape;3334;p93"/>
              <p:cNvSpPr/>
              <p:nvPr/>
            </p:nvSpPr>
            <p:spPr>
              <a:xfrm>
                <a:off x="-1680663" y="1922908"/>
                <a:ext cx="14696" cy="22208"/>
              </a:xfrm>
              <a:custGeom>
                <a:rect b="b" l="l" r="r" t="t"/>
                <a:pathLst>
                  <a:path extrusionOk="0" h="612" w="405">
                    <a:moveTo>
                      <a:pt x="202" y="1"/>
                    </a:moveTo>
                    <a:cubicBezTo>
                      <a:pt x="93" y="1"/>
                      <a:pt x="0" y="90"/>
                      <a:pt x="0" y="203"/>
                    </a:cubicBezTo>
                    <a:lnTo>
                      <a:pt x="0" y="419"/>
                    </a:lnTo>
                    <a:cubicBezTo>
                      <a:pt x="7" y="547"/>
                      <a:pt x="106" y="612"/>
                      <a:pt x="204" y="612"/>
                    </a:cubicBezTo>
                    <a:cubicBezTo>
                      <a:pt x="302" y="612"/>
                      <a:pt x="399" y="547"/>
                      <a:pt x="405" y="419"/>
                    </a:cubicBezTo>
                    <a:lnTo>
                      <a:pt x="405" y="203"/>
                    </a:lnTo>
                    <a:cubicBezTo>
                      <a:pt x="405" y="90"/>
                      <a:pt x="316" y="1"/>
                      <a:pt x="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3"/>
              <p:cNvSpPr/>
              <p:nvPr/>
            </p:nvSpPr>
            <p:spPr>
              <a:xfrm>
                <a:off x="-1586678" y="1922908"/>
                <a:ext cx="15204" cy="22934"/>
              </a:xfrm>
              <a:custGeom>
                <a:rect b="b" l="l" r="r" t="t"/>
                <a:pathLst>
                  <a:path extrusionOk="0" h="632" w="419">
                    <a:moveTo>
                      <a:pt x="210" y="1"/>
                    </a:moveTo>
                    <a:cubicBezTo>
                      <a:pt x="97" y="1"/>
                      <a:pt x="8" y="90"/>
                      <a:pt x="8" y="203"/>
                    </a:cubicBezTo>
                    <a:lnTo>
                      <a:pt x="8" y="419"/>
                    </a:lnTo>
                    <a:cubicBezTo>
                      <a:pt x="1" y="535"/>
                      <a:pt x="93" y="631"/>
                      <a:pt x="210" y="631"/>
                    </a:cubicBezTo>
                    <a:cubicBezTo>
                      <a:pt x="326" y="631"/>
                      <a:pt x="419" y="535"/>
                      <a:pt x="412" y="419"/>
                    </a:cubicBezTo>
                    <a:lnTo>
                      <a:pt x="412" y="203"/>
                    </a:lnTo>
                    <a:cubicBezTo>
                      <a:pt x="412" y="90"/>
                      <a:pt x="323"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3"/>
              <p:cNvSpPr/>
              <p:nvPr/>
            </p:nvSpPr>
            <p:spPr>
              <a:xfrm rot="10800000">
                <a:off x="-1659942" y="1977558"/>
                <a:ext cx="68220" cy="22861"/>
              </a:xfrm>
              <a:custGeom>
                <a:rect b="b" l="l" r="r" t="t"/>
                <a:pathLst>
                  <a:path extrusionOk="0" h="630" w="1880">
                    <a:moveTo>
                      <a:pt x="1582" y="1"/>
                    </a:moveTo>
                    <a:cubicBezTo>
                      <a:pt x="1533" y="1"/>
                      <a:pt x="1482" y="20"/>
                      <a:pt x="1437" y="68"/>
                    </a:cubicBezTo>
                    <a:cubicBezTo>
                      <a:pt x="1365" y="140"/>
                      <a:pt x="1187" y="225"/>
                      <a:pt x="930" y="225"/>
                    </a:cubicBezTo>
                    <a:cubicBezTo>
                      <a:pt x="673" y="225"/>
                      <a:pt x="498" y="140"/>
                      <a:pt x="423" y="68"/>
                    </a:cubicBezTo>
                    <a:cubicBezTo>
                      <a:pt x="380" y="27"/>
                      <a:pt x="332" y="10"/>
                      <a:pt x="287" y="10"/>
                    </a:cubicBezTo>
                    <a:cubicBezTo>
                      <a:pt x="132" y="10"/>
                      <a:pt x="1" y="210"/>
                      <a:pt x="139" y="356"/>
                    </a:cubicBezTo>
                    <a:cubicBezTo>
                      <a:pt x="313" y="527"/>
                      <a:pt x="608" y="630"/>
                      <a:pt x="930" y="630"/>
                    </a:cubicBezTo>
                    <a:cubicBezTo>
                      <a:pt x="1249" y="630"/>
                      <a:pt x="1547" y="527"/>
                      <a:pt x="1722" y="356"/>
                    </a:cubicBezTo>
                    <a:cubicBezTo>
                      <a:pt x="1879" y="211"/>
                      <a:pt x="1741" y="1"/>
                      <a:pt x="1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3"/>
              <p:cNvSpPr/>
              <p:nvPr/>
            </p:nvSpPr>
            <p:spPr>
              <a:xfrm>
                <a:off x="-1821932" y="1758015"/>
                <a:ext cx="391470" cy="501203"/>
              </a:xfrm>
              <a:custGeom>
                <a:rect b="b" l="l" r="r" t="t"/>
                <a:pathLst>
                  <a:path extrusionOk="0" h="13812" w="10788">
                    <a:moveTo>
                      <a:pt x="8348" y="2879"/>
                    </a:moveTo>
                    <a:lnTo>
                      <a:pt x="8238" y="4329"/>
                    </a:lnTo>
                    <a:lnTo>
                      <a:pt x="8208" y="4329"/>
                    </a:lnTo>
                    <a:cubicBezTo>
                      <a:pt x="8081" y="4329"/>
                      <a:pt x="7978" y="4226"/>
                      <a:pt x="7978" y="4096"/>
                    </a:cubicBezTo>
                    <a:lnTo>
                      <a:pt x="7978" y="2982"/>
                    </a:lnTo>
                    <a:cubicBezTo>
                      <a:pt x="8105" y="2965"/>
                      <a:pt x="8228" y="2931"/>
                      <a:pt x="8348" y="2879"/>
                    </a:cubicBezTo>
                    <a:close/>
                    <a:moveTo>
                      <a:pt x="7759" y="405"/>
                    </a:moveTo>
                    <a:cubicBezTo>
                      <a:pt x="8605" y="405"/>
                      <a:pt x="9129" y="1320"/>
                      <a:pt x="8704" y="2054"/>
                    </a:cubicBezTo>
                    <a:cubicBezTo>
                      <a:pt x="8493" y="2416"/>
                      <a:pt x="8127" y="2597"/>
                      <a:pt x="7760" y="2597"/>
                    </a:cubicBezTo>
                    <a:cubicBezTo>
                      <a:pt x="7389" y="2597"/>
                      <a:pt x="7017" y="2411"/>
                      <a:pt x="6806" y="2040"/>
                    </a:cubicBezTo>
                    <a:cubicBezTo>
                      <a:pt x="6765" y="1961"/>
                      <a:pt x="6699" y="1929"/>
                      <a:pt x="6634" y="1929"/>
                    </a:cubicBezTo>
                    <a:cubicBezTo>
                      <a:pt x="6493" y="1929"/>
                      <a:pt x="6353" y="2078"/>
                      <a:pt x="6453" y="2242"/>
                    </a:cubicBezTo>
                    <a:cubicBezTo>
                      <a:pt x="6467" y="2263"/>
                      <a:pt x="6477" y="2283"/>
                      <a:pt x="6491" y="2304"/>
                    </a:cubicBezTo>
                    <a:cubicBezTo>
                      <a:pt x="6413" y="2356"/>
                      <a:pt x="6328" y="2380"/>
                      <a:pt x="6244" y="2380"/>
                    </a:cubicBezTo>
                    <a:cubicBezTo>
                      <a:pt x="6012" y="2380"/>
                      <a:pt x="5796" y="2196"/>
                      <a:pt x="5799" y="1934"/>
                    </a:cubicBezTo>
                    <a:cubicBezTo>
                      <a:pt x="5792" y="1805"/>
                      <a:pt x="5693" y="1741"/>
                      <a:pt x="5595" y="1741"/>
                    </a:cubicBezTo>
                    <a:cubicBezTo>
                      <a:pt x="5497" y="1741"/>
                      <a:pt x="5399" y="1805"/>
                      <a:pt x="5394" y="1934"/>
                    </a:cubicBezTo>
                    <a:cubicBezTo>
                      <a:pt x="5392" y="2439"/>
                      <a:pt x="5805" y="2788"/>
                      <a:pt x="6247" y="2788"/>
                    </a:cubicBezTo>
                    <a:cubicBezTo>
                      <a:pt x="6419" y="2788"/>
                      <a:pt x="6597" y="2734"/>
                      <a:pt x="6755" y="2616"/>
                    </a:cubicBezTo>
                    <a:cubicBezTo>
                      <a:pt x="6984" y="2821"/>
                      <a:pt x="7269" y="2951"/>
                      <a:pt x="7574" y="2989"/>
                    </a:cubicBezTo>
                    <a:lnTo>
                      <a:pt x="7574" y="4096"/>
                    </a:lnTo>
                    <a:cubicBezTo>
                      <a:pt x="7577" y="4449"/>
                      <a:pt x="7858" y="4730"/>
                      <a:pt x="8211" y="4733"/>
                    </a:cubicBezTo>
                    <a:lnTo>
                      <a:pt x="8533" y="4733"/>
                    </a:lnTo>
                    <a:cubicBezTo>
                      <a:pt x="8735" y="4733"/>
                      <a:pt x="8893" y="4905"/>
                      <a:pt x="8872" y="5107"/>
                    </a:cubicBezTo>
                    <a:cubicBezTo>
                      <a:pt x="8855" y="5278"/>
                      <a:pt x="8694" y="5408"/>
                      <a:pt x="8502" y="5408"/>
                    </a:cubicBezTo>
                    <a:lnTo>
                      <a:pt x="8413" y="5408"/>
                    </a:lnTo>
                    <a:lnTo>
                      <a:pt x="8413" y="5398"/>
                    </a:lnTo>
                    <a:cubicBezTo>
                      <a:pt x="8413" y="5285"/>
                      <a:pt x="8321" y="5196"/>
                      <a:pt x="8211" y="5196"/>
                    </a:cubicBezTo>
                    <a:cubicBezTo>
                      <a:pt x="8209" y="5196"/>
                      <a:pt x="8207" y="5196"/>
                      <a:pt x="8205" y="5196"/>
                    </a:cubicBezTo>
                    <a:cubicBezTo>
                      <a:pt x="8095" y="5196"/>
                      <a:pt x="8009" y="5287"/>
                      <a:pt x="8009" y="5398"/>
                    </a:cubicBezTo>
                    <a:cubicBezTo>
                      <a:pt x="8009" y="6837"/>
                      <a:pt x="6840" y="8006"/>
                      <a:pt x="5398" y="8006"/>
                    </a:cubicBezTo>
                    <a:cubicBezTo>
                      <a:pt x="3955" y="8006"/>
                      <a:pt x="2786" y="6837"/>
                      <a:pt x="2786" y="5398"/>
                    </a:cubicBezTo>
                    <a:lnTo>
                      <a:pt x="2783" y="5395"/>
                    </a:lnTo>
                    <a:cubicBezTo>
                      <a:pt x="2778" y="5266"/>
                      <a:pt x="2680" y="5202"/>
                      <a:pt x="2582" y="5202"/>
                    </a:cubicBezTo>
                    <a:cubicBezTo>
                      <a:pt x="2484" y="5202"/>
                      <a:pt x="2385" y="5266"/>
                      <a:pt x="2379" y="5395"/>
                    </a:cubicBezTo>
                    <a:lnTo>
                      <a:pt x="2379" y="5408"/>
                    </a:lnTo>
                    <a:lnTo>
                      <a:pt x="2259" y="5408"/>
                    </a:lnTo>
                    <a:cubicBezTo>
                      <a:pt x="2056" y="5408"/>
                      <a:pt x="1899" y="5237"/>
                      <a:pt x="1919" y="5035"/>
                    </a:cubicBezTo>
                    <a:cubicBezTo>
                      <a:pt x="1937" y="4864"/>
                      <a:pt x="2101" y="4733"/>
                      <a:pt x="2290" y="4733"/>
                    </a:cubicBezTo>
                    <a:lnTo>
                      <a:pt x="2581" y="4733"/>
                    </a:lnTo>
                    <a:cubicBezTo>
                      <a:pt x="2934" y="4733"/>
                      <a:pt x="3218" y="4449"/>
                      <a:pt x="3218" y="4096"/>
                    </a:cubicBezTo>
                    <a:lnTo>
                      <a:pt x="3218" y="3150"/>
                    </a:lnTo>
                    <a:cubicBezTo>
                      <a:pt x="3218" y="2783"/>
                      <a:pt x="3513" y="2489"/>
                      <a:pt x="3880" y="2489"/>
                    </a:cubicBezTo>
                    <a:lnTo>
                      <a:pt x="4729" y="2489"/>
                    </a:lnTo>
                    <a:cubicBezTo>
                      <a:pt x="4731" y="2489"/>
                      <a:pt x="4734" y="2489"/>
                      <a:pt x="4736" y="2489"/>
                    </a:cubicBezTo>
                    <a:cubicBezTo>
                      <a:pt x="4849" y="2489"/>
                      <a:pt x="4942" y="2398"/>
                      <a:pt x="4942" y="2287"/>
                    </a:cubicBezTo>
                    <a:cubicBezTo>
                      <a:pt x="4942" y="2172"/>
                      <a:pt x="4849" y="2081"/>
                      <a:pt x="4736" y="2081"/>
                    </a:cubicBezTo>
                    <a:cubicBezTo>
                      <a:pt x="4734" y="2081"/>
                      <a:pt x="4731" y="2081"/>
                      <a:pt x="4729" y="2081"/>
                    </a:cubicBezTo>
                    <a:lnTo>
                      <a:pt x="3883" y="2081"/>
                    </a:lnTo>
                    <a:cubicBezTo>
                      <a:pt x="3294" y="2084"/>
                      <a:pt x="2817" y="2561"/>
                      <a:pt x="2814" y="3150"/>
                    </a:cubicBezTo>
                    <a:lnTo>
                      <a:pt x="2814" y="4096"/>
                    </a:lnTo>
                    <a:cubicBezTo>
                      <a:pt x="2814" y="4226"/>
                      <a:pt x="2711" y="4329"/>
                      <a:pt x="2584" y="4329"/>
                    </a:cubicBezTo>
                    <a:lnTo>
                      <a:pt x="2550" y="4329"/>
                    </a:lnTo>
                    <a:lnTo>
                      <a:pt x="2327" y="2084"/>
                    </a:lnTo>
                    <a:cubicBezTo>
                      <a:pt x="2238" y="1187"/>
                      <a:pt x="2944" y="405"/>
                      <a:pt x="3849" y="405"/>
                    </a:cubicBezTo>
                    <a:close/>
                    <a:moveTo>
                      <a:pt x="6707" y="8112"/>
                    </a:moveTo>
                    <a:lnTo>
                      <a:pt x="6707" y="8804"/>
                    </a:lnTo>
                    <a:cubicBezTo>
                      <a:pt x="6707" y="9181"/>
                      <a:pt x="6957" y="9514"/>
                      <a:pt x="7317" y="9623"/>
                    </a:cubicBezTo>
                    <a:lnTo>
                      <a:pt x="7680" y="9730"/>
                    </a:lnTo>
                    <a:cubicBezTo>
                      <a:pt x="7580" y="10072"/>
                      <a:pt x="7409" y="10391"/>
                      <a:pt x="7173" y="10658"/>
                    </a:cubicBezTo>
                    <a:cubicBezTo>
                      <a:pt x="7027" y="10809"/>
                      <a:pt x="7169" y="11005"/>
                      <a:pt x="7322" y="11005"/>
                    </a:cubicBezTo>
                    <a:cubicBezTo>
                      <a:pt x="7375" y="11005"/>
                      <a:pt x="7430" y="10982"/>
                      <a:pt x="7474" y="10926"/>
                    </a:cubicBezTo>
                    <a:cubicBezTo>
                      <a:pt x="7752" y="10614"/>
                      <a:pt x="7954" y="10244"/>
                      <a:pt x="8071" y="9843"/>
                    </a:cubicBezTo>
                    <a:lnTo>
                      <a:pt x="8513" y="9969"/>
                    </a:lnTo>
                    <a:cubicBezTo>
                      <a:pt x="8324" y="10621"/>
                      <a:pt x="7940" y="11196"/>
                      <a:pt x="7416" y="11618"/>
                    </a:cubicBezTo>
                    <a:cubicBezTo>
                      <a:pt x="6820" y="12094"/>
                      <a:pt x="6098" y="12332"/>
                      <a:pt x="5377" y="12332"/>
                    </a:cubicBezTo>
                    <a:cubicBezTo>
                      <a:pt x="4656" y="12332"/>
                      <a:pt x="3934" y="12094"/>
                      <a:pt x="3338" y="11618"/>
                    </a:cubicBezTo>
                    <a:cubicBezTo>
                      <a:pt x="2814" y="11196"/>
                      <a:pt x="2433" y="10627"/>
                      <a:pt x="2245" y="9983"/>
                    </a:cubicBezTo>
                    <a:lnTo>
                      <a:pt x="2687" y="9853"/>
                    </a:lnTo>
                    <a:cubicBezTo>
                      <a:pt x="3051" y="11107"/>
                      <a:pt x="4187" y="11877"/>
                      <a:pt x="5381" y="11877"/>
                    </a:cubicBezTo>
                    <a:cubicBezTo>
                      <a:pt x="5852" y="11877"/>
                      <a:pt x="6331" y="11758"/>
                      <a:pt x="6775" y="11501"/>
                    </a:cubicBezTo>
                    <a:cubicBezTo>
                      <a:pt x="6959" y="11382"/>
                      <a:pt x="6850" y="11126"/>
                      <a:pt x="6672" y="11126"/>
                    </a:cubicBezTo>
                    <a:cubicBezTo>
                      <a:pt x="6641" y="11126"/>
                      <a:pt x="6607" y="11134"/>
                      <a:pt x="6573" y="11152"/>
                    </a:cubicBezTo>
                    <a:cubicBezTo>
                      <a:pt x="6193" y="11370"/>
                      <a:pt x="5784" y="11472"/>
                      <a:pt x="5382" y="11472"/>
                    </a:cubicBezTo>
                    <a:cubicBezTo>
                      <a:pt x="4358" y="11472"/>
                      <a:pt x="3384" y="10813"/>
                      <a:pt x="3074" y="9740"/>
                    </a:cubicBezTo>
                    <a:lnTo>
                      <a:pt x="3472" y="9623"/>
                    </a:lnTo>
                    <a:cubicBezTo>
                      <a:pt x="3832" y="9517"/>
                      <a:pt x="4078" y="9185"/>
                      <a:pt x="4082" y="8808"/>
                    </a:cubicBezTo>
                    <a:lnTo>
                      <a:pt x="4082" y="8112"/>
                    </a:lnTo>
                    <a:cubicBezTo>
                      <a:pt x="4496" y="8313"/>
                      <a:pt x="4945" y="8413"/>
                      <a:pt x="5394" y="8413"/>
                    </a:cubicBezTo>
                    <a:cubicBezTo>
                      <a:pt x="5843" y="8413"/>
                      <a:pt x="6292" y="8313"/>
                      <a:pt x="6707" y="8112"/>
                    </a:cubicBezTo>
                    <a:close/>
                    <a:moveTo>
                      <a:pt x="3845" y="1"/>
                    </a:moveTo>
                    <a:cubicBezTo>
                      <a:pt x="2701" y="1"/>
                      <a:pt x="1810" y="988"/>
                      <a:pt x="1923" y="2126"/>
                    </a:cubicBezTo>
                    <a:lnTo>
                      <a:pt x="2142" y="4343"/>
                    </a:lnTo>
                    <a:cubicBezTo>
                      <a:pt x="1813" y="4404"/>
                      <a:pt x="1549" y="4668"/>
                      <a:pt x="1518" y="4997"/>
                    </a:cubicBezTo>
                    <a:cubicBezTo>
                      <a:pt x="1474" y="5436"/>
                      <a:pt x="1817" y="5816"/>
                      <a:pt x="2259" y="5816"/>
                    </a:cubicBezTo>
                    <a:lnTo>
                      <a:pt x="2409" y="5816"/>
                    </a:lnTo>
                    <a:cubicBezTo>
                      <a:pt x="2526" y="6649"/>
                      <a:pt x="2985" y="7396"/>
                      <a:pt x="3677" y="7876"/>
                    </a:cubicBezTo>
                    <a:lnTo>
                      <a:pt x="3677" y="8808"/>
                    </a:lnTo>
                    <a:cubicBezTo>
                      <a:pt x="3677" y="9003"/>
                      <a:pt x="3547" y="9178"/>
                      <a:pt x="3359" y="9236"/>
                    </a:cubicBezTo>
                    <a:lnTo>
                      <a:pt x="1076" y="9904"/>
                    </a:lnTo>
                    <a:cubicBezTo>
                      <a:pt x="439" y="10096"/>
                      <a:pt x="0" y="10679"/>
                      <a:pt x="0" y="11344"/>
                    </a:cubicBezTo>
                    <a:lnTo>
                      <a:pt x="0" y="13619"/>
                    </a:lnTo>
                    <a:cubicBezTo>
                      <a:pt x="6" y="13747"/>
                      <a:pt x="103" y="13812"/>
                      <a:pt x="201" y="13812"/>
                    </a:cubicBezTo>
                    <a:cubicBezTo>
                      <a:pt x="299" y="13812"/>
                      <a:pt x="398" y="13747"/>
                      <a:pt x="405" y="13619"/>
                    </a:cubicBezTo>
                    <a:lnTo>
                      <a:pt x="405" y="11344"/>
                    </a:lnTo>
                    <a:cubicBezTo>
                      <a:pt x="405" y="10857"/>
                      <a:pt x="727" y="10432"/>
                      <a:pt x="1190" y="10292"/>
                    </a:cubicBezTo>
                    <a:lnTo>
                      <a:pt x="1858" y="10096"/>
                    </a:lnTo>
                    <a:cubicBezTo>
                      <a:pt x="2313" y="11663"/>
                      <a:pt x="3745" y="12738"/>
                      <a:pt x="5373" y="12738"/>
                    </a:cubicBezTo>
                    <a:cubicBezTo>
                      <a:pt x="5375" y="12738"/>
                      <a:pt x="5378" y="12738"/>
                      <a:pt x="5380" y="12738"/>
                    </a:cubicBezTo>
                    <a:cubicBezTo>
                      <a:pt x="7015" y="12738"/>
                      <a:pt x="8447" y="11655"/>
                      <a:pt x="8900" y="10086"/>
                    </a:cubicBezTo>
                    <a:lnTo>
                      <a:pt x="9599" y="10292"/>
                    </a:lnTo>
                    <a:cubicBezTo>
                      <a:pt x="10065" y="10432"/>
                      <a:pt x="10384" y="10860"/>
                      <a:pt x="10384" y="11344"/>
                    </a:cubicBezTo>
                    <a:lnTo>
                      <a:pt x="10384" y="13619"/>
                    </a:lnTo>
                    <a:cubicBezTo>
                      <a:pt x="10389" y="13747"/>
                      <a:pt x="10487" y="13812"/>
                      <a:pt x="10586" y="13812"/>
                    </a:cubicBezTo>
                    <a:cubicBezTo>
                      <a:pt x="10684" y="13812"/>
                      <a:pt x="10783" y="13747"/>
                      <a:pt x="10788" y="13619"/>
                    </a:cubicBezTo>
                    <a:lnTo>
                      <a:pt x="10788" y="11344"/>
                    </a:lnTo>
                    <a:cubicBezTo>
                      <a:pt x="10785" y="10679"/>
                      <a:pt x="10349" y="10096"/>
                      <a:pt x="9712" y="9904"/>
                    </a:cubicBezTo>
                    <a:lnTo>
                      <a:pt x="7433" y="9233"/>
                    </a:lnTo>
                    <a:cubicBezTo>
                      <a:pt x="7245" y="9178"/>
                      <a:pt x="7114" y="9003"/>
                      <a:pt x="7111" y="8804"/>
                    </a:cubicBezTo>
                    <a:lnTo>
                      <a:pt x="7111" y="7872"/>
                    </a:lnTo>
                    <a:cubicBezTo>
                      <a:pt x="7803" y="7393"/>
                      <a:pt x="8262" y="6649"/>
                      <a:pt x="8382" y="5816"/>
                    </a:cubicBezTo>
                    <a:lnTo>
                      <a:pt x="8502" y="5816"/>
                    </a:lnTo>
                    <a:cubicBezTo>
                      <a:pt x="8896" y="5816"/>
                      <a:pt x="9236" y="5521"/>
                      <a:pt x="9273" y="5148"/>
                    </a:cubicBezTo>
                    <a:cubicBezTo>
                      <a:pt x="9314" y="4754"/>
                      <a:pt x="9037" y="4394"/>
                      <a:pt x="8643" y="4336"/>
                    </a:cubicBezTo>
                    <a:lnTo>
                      <a:pt x="8776" y="2602"/>
                    </a:lnTo>
                    <a:cubicBezTo>
                      <a:pt x="9232" y="2184"/>
                      <a:pt x="9383" y="1529"/>
                      <a:pt x="9157" y="954"/>
                    </a:cubicBezTo>
                    <a:cubicBezTo>
                      <a:pt x="8931" y="378"/>
                      <a:pt x="8375" y="1"/>
                      <a:pt x="7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3"/>
              <p:cNvSpPr/>
              <p:nvPr/>
            </p:nvSpPr>
            <p:spPr>
              <a:xfrm>
                <a:off x="-1688865" y="1899284"/>
                <a:ext cx="31098" cy="14842"/>
              </a:xfrm>
              <a:custGeom>
                <a:rect b="b" l="l" r="r" t="t"/>
                <a:pathLst>
                  <a:path extrusionOk="0" h="409" w="857">
                    <a:moveTo>
                      <a:pt x="206" y="1"/>
                    </a:moveTo>
                    <a:cubicBezTo>
                      <a:pt x="93" y="1"/>
                      <a:pt x="0" y="92"/>
                      <a:pt x="0" y="203"/>
                    </a:cubicBezTo>
                    <a:cubicBezTo>
                      <a:pt x="0" y="317"/>
                      <a:pt x="93" y="409"/>
                      <a:pt x="206" y="409"/>
                    </a:cubicBezTo>
                    <a:cubicBezTo>
                      <a:pt x="208" y="409"/>
                      <a:pt x="210" y="409"/>
                      <a:pt x="213" y="409"/>
                    </a:cubicBezTo>
                    <a:lnTo>
                      <a:pt x="644" y="409"/>
                    </a:lnTo>
                    <a:cubicBezTo>
                      <a:pt x="646" y="409"/>
                      <a:pt x="648" y="409"/>
                      <a:pt x="651" y="409"/>
                    </a:cubicBezTo>
                    <a:cubicBezTo>
                      <a:pt x="764" y="409"/>
                      <a:pt x="857" y="317"/>
                      <a:pt x="857" y="203"/>
                    </a:cubicBezTo>
                    <a:cubicBezTo>
                      <a:pt x="857" y="92"/>
                      <a:pt x="764" y="1"/>
                      <a:pt x="651" y="1"/>
                    </a:cubicBezTo>
                    <a:cubicBezTo>
                      <a:pt x="649" y="1"/>
                      <a:pt x="646" y="1"/>
                      <a:pt x="644" y="1"/>
                    </a:cubicBezTo>
                    <a:lnTo>
                      <a:pt x="213" y="1"/>
                    </a:lnTo>
                    <a:cubicBezTo>
                      <a:pt x="210" y="1"/>
                      <a:pt x="208" y="1"/>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3"/>
              <p:cNvSpPr/>
              <p:nvPr/>
            </p:nvSpPr>
            <p:spPr>
              <a:xfrm>
                <a:off x="-1594625" y="1899284"/>
                <a:ext cx="31135" cy="14842"/>
              </a:xfrm>
              <a:custGeom>
                <a:rect b="b" l="l" r="r" t="t"/>
                <a:pathLst>
                  <a:path extrusionOk="0" h="409" w="858">
                    <a:moveTo>
                      <a:pt x="207" y="1"/>
                    </a:moveTo>
                    <a:cubicBezTo>
                      <a:pt x="93" y="1"/>
                      <a:pt x="1" y="92"/>
                      <a:pt x="1" y="203"/>
                    </a:cubicBezTo>
                    <a:cubicBezTo>
                      <a:pt x="1" y="317"/>
                      <a:pt x="93" y="409"/>
                      <a:pt x="207" y="409"/>
                    </a:cubicBezTo>
                    <a:cubicBezTo>
                      <a:pt x="209" y="409"/>
                      <a:pt x="211" y="409"/>
                      <a:pt x="213" y="409"/>
                    </a:cubicBezTo>
                    <a:lnTo>
                      <a:pt x="645" y="409"/>
                    </a:lnTo>
                    <a:cubicBezTo>
                      <a:pt x="647" y="409"/>
                      <a:pt x="649" y="409"/>
                      <a:pt x="651" y="409"/>
                    </a:cubicBezTo>
                    <a:cubicBezTo>
                      <a:pt x="765" y="409"/>
                      <a:pt x="857" y="317"/>
                      <a:pt x="857" y="203"/>
                    </a:cubicBezTo>
                    <a:cubicBezTo>
                      <a:pt x="857" y="92"/>
                      <a:pt x="765" y="1"/>
                      <a:pt x="651" y="1"/>
                    </a:cubicBezTo>
                    <a:cubicBezTo>
                      <a:pt x="649" y="1"/>
                      <a:pt x="647" y="1"/>
                      <a:pt x="645" y="1"/>
                    </a:cubicBezTo>
                    <a:lnTo>
                      <a:pt x="213" y="1"/>
                    </a:lnTo>
                    <a:cubicBezTo>
                      <a:pt x="211" y="1"/>
                      <a:pt x="209"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0" name="Google Shape;3340;p93"/>
          <p:cNvGrpSpPr/>
          <p:nvPr/>
        </p:nvGrpSpPr>
        <p:grpSpPr>
          <a:xfrm>
            <a:off x="583238" y="3558952"/>
            <a:ext cx="346731" cy="501196"/>
            <a:chOff x="-1753123" y="3254261"/>
            <a:chExt cx="253867" cy="501196"/>
          </a:xfrm>
        </p:grpSpPr>
        <p:sp>
          <p:nvSpPr>
            <p:cNvPr id="3341" name="Google Shape;3341;p93"/>
            <p:cNvSpPr/>
            <p:nvPr/>
          </p:nvSpPr>
          <p:spPr>
            <a:xfrm>
              <a:off x="-1649694" y="3677347"/>
              <a:ext cx="47029" cy="70676"/>
            </a:xfrm>
            <a:custGeom>
              <a:rect b="b" l="l" r="r" t="t"/>
              <a:pathLst>
                <a:path extrusionOk="0" h="1925" w="1281">
                  <a:moveTo>
                    <a:pt x="1" y="1"/>
                  </a:moveTo>
                  <a:lnTo>
                    <a:pt x="1" y="1924"/>
                  </a:lnTo>
                  <a:lnTo>
                    <a:pt x="1281" y="1924"/>
                  </a:lnTo>
                  <a:lnTo>
                    <a:pt x="1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3"/>
            <p:cNvSpPr/>
            <p:nvPr/>
          </p:nvSpPr>
          <p:spPr>
            <a:xfrm>
              <a:off x="-1626197" y="3700992"/>
              <a:ext cx="23533" cy="47032"/>
            </a:xfrm>
            <a:custGeom>
              <a:rect b="b" l="l" r="r" t="t"/>
              <a:pathLst>
                <a:path extrusionOk="0" h="1281" w="641">
                  <a:moveTo>
                    <a:pt x="215" y="0"/>
                  </a:moveTo>
                  <a:cubicBezTo>
                    <a:pt x="96" y="0"/>
                    <a:pt x="1" y="95"/>
                    <a:pt x="1" y="211"/>
                  </a:cubicBezTo>
                  <a:lnTo>
                    <a:pt x="1" y="1280"/>
                  </a:lnTo>
                  <a:lnTo>
                    <a:pt x="641" y="1280"/>
                  </a:lnTo>
                  <a:lnTo>
                    <a:pt x="6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3"/>
            <p:cNvSpPr/>
            <p:nvPr/>
          </p:nvSpPr>
          <p:spPr>
            <a:xfrm>
              <a:off x="-1733473" y="3481248"/>
              <a:ext cx="214585" cy="141279"/>
            </a:xfrm>
            <a:custGeom>
              <a:rect b="b" l="l" r="r" t="t"/>
              <a:pathLst>
                <a:path extrusionOk="0" h="3848" w="5845">
                  <a:moveTo>
                    <a:pt x="1643" y="0"/>
                  </a:moveTo>
                  <a:lnTo>
                    <a:pt x="64" y="3548"/>
                  </a:lnTo>
                  <a:cubicBezTo>
                    <a:pt x="0" y="3689"/>
                    <a:pt x="106" y="3847"/>
                    <a:pt x="261" y="3847"/>
                  </a:cubicBezTo>
                  <a:lnTo>
                    <a:pt x="5585" y="3847"/>
                  </a:lnTo>
                  <a:cubicBezTo>
                    <a:pt x="5739" y="3847"/>
                    <a:pt x="5845" y="3689"/>
                    <a:pt x="5782" y="3548"/>
                  </a:cubicBezTo>
                  <a:lnTo>
                    <a:pt x="42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3"/>
            <p:cNvSpPr/>
            <p:nvPr/>
          </p:nvSpPr>
          <p:spPr>
            <a:xfrm>
              <a:off x="-1739788" y="3622494"/>
              <a:ext cx="227250" cy="62783"/>
            </a:xfrm>
            <a:custGeom>
              <a:rect b="b" l="l" r="r" t="t"/>
              <a:pathLst>
                <a:path extrusionOk="0" h="1710" w="6190">
                  <a:moveTo>
                    <a:pt x="925" y="0"/>
                  </a:moveTo>
                  <a:lnTo>
                    <a:pt x="88" y="1386"/>
                  </a:lnTo>
                  <a:cubicBezTo>
                    <a:pt x="0" y="1527"/>
                    <a:pt x="102" y="1709"/>
                    <a:pt x="271" y="1709"/>
                  </a:cubicBezTo>
                  <a:lnTo>
                    <a:pt x="5922" y="1709"/>
                  </a:lnTo>
                  <a:cubicBezTo>
                    <a:pt x="6087" y="1709"/>
                    <a:pt x="6189" y="1527"/>
                    <a:pt x="6105" y="1386"/>
                  </a:cubicBezTo>
                  <a:lnTo>
                    <a:pt x="52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3"/>
            <p:cNvSpPr/>
            <p:nvPr/>
          </p:nvSpPr>
          <p:spPr>
            <a:xfrm>
              <a:off x="-1739788" y="3622604"/>
              <a:ext cx="202690" cy="62783"/>
            </a:xfrm>
            <a:custGeom>
              <a:rect b="b" l="l" r="r" t="t"/>
              <a:pathLst>
                <a:path extrusionOk="0" h="1710" w="5521">
                  <a:moveTo>
                    <a:pt x="925" y="1"/>
                  </a:moveTo>
                  <a:lnTo>
                    <a:pt x="85" y="1383"/>
                  </a:lnTo>
                  <a:cubicBezTo>
                    <a:pt x="0" y="1527"/>
                    <a:pt x="102" y="1710"/>
                    <a:pt x="267" y="1710"/>
                  </a:cubicBezTo>
                  <a:lnTo>
                    <a:pt x="2300" y="1710"/>
                  </a:lnTo>
                  <a:cubicBezTo>
                    <a:pt x="2254" y="1706"/>
                    <a:pt x="2226" y="1524"/>
                    <a:pt x="2251" y="1383"/>
                  </a:cubicBezTo>
                  <a:lnTo>
                    <a:pt x="2381" y="602"/>
                  </a:lnTo>
                  <a:cubicBezTo>
                    <a:pt x="2398" y="500"/>
                    <a:pt x="2486" y="426"/>
                    <a:pt x="2592" y="426"/>
                  </a:cubicBezTo>
                  <a:lnTo>
                    <a:pt x="5521" y="426"/>
                  </a:lnTo>
                  <a:lnTo>
                    <a:pt x="5264" y="1"/>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3"/>
            <p:cNvSpPr/>
            <p:nvPr/>
          </p:nvSpPr>
          <p:spPr>
            <a:xfrm>
              <a:off x="-1733473" y="3481248"/>
              <a:ext cx="175339" cy="141279"/>
            </a:xfrm>
            <a:custGeom>
              <a:rect b="b" l="l" r="r" t="t"/>
              <a:pathLst>
                <a:path extrusionOk="0" h="3848" w="4776">
                  <a:moveTo>
                    <a:pt x="1643" y="0"/>
                  </a:moveTo>
                  <a:lnTo>
                    <a:pt x="64" y="3548"/>
                  </a:lnTo>
                  <a:cubicBezTo>
                    <a:pt x="0" y="3689"/>
                    <a:pt x="106" y="3847"/>
                    <a:pt x="261" y="3847"/>
                  </a:cubicBezTo>
                  <a:lnTo>
                    <a:pt x="2174" y="3847"/>
                  </a:lnTo>
                  <a:cubicBezTo>
                    <a:pt x="2131" y="3847"/>
                    <a:pt x="2103" y="3689"/>
                    <a:pt x="2121" y="3548"/>
                  </a:cubicBezTo>
                  <a:lnTo>
                    <a:pt x="2378" y="1470"/>
                  </a:lnTo>
                  <a:cubicBezTo>
                    <a:pt x="2392" y="1365"/>
                    <a:pt x="2483" y="1284"/>
                    <a:pt x="2589" y="1284"/>
                  </a:cubicBezTo>
                  <a:lnTo>
                    <a:pt x="4776" y="1284"/>
                  </a:lnTo>
                  <a:lnTo>
                    <a:pt x="4203"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3"/>
            <p:cNvSpPr/>
            <p:nvPr/>
          </p:nvSpPr>
          <p:spPr>
            <a:xfrm>
              <a:off x="-1718237" y="3276080"/>
              <a:ext cx="184113" cy="236555"/>
            </a:xfrm>
            <a:custGeom>
              <a:rect b="b" l="l" r="r" t="t"/>
              <a:pathLst>
                <a:path extrusionOk="0" h="6443" w="5015">
                  <a:moveTo>
                    <a:pt x="2508" y="1"/>
                  </a:moveTo>
                  <a:cubicBezTo>
                    <a:pt x="2425" y="1"/>
                    <a:pt x="2342" y="46"/>
                    <a:pt x="2307" y="138"/>
                  </a:cubicBezTo>
                  <a:lnTo>
                    <a:pt x="53" y="6155"/>
                  </a:lnTo>
                  <a:cubicBezTo>
                    <a:pt x="0" y="6295"/>
                    <a:pt x="102" y="6443"/>
                    <a:pt x="250" y="6443"/>
                  </a:cubicBezTo>
                  <a:lnTo>
                    <a:pt x="4762" y="6443"/>
                  </a:lnTo>
                  <a:cubicBezTo>
                    <a:pt x="4913" y="6443"/>
                    <a:pt x="5015" y="6295"/>
                    <a:pt x="4962" y="6155"/>
                  </a:cubicBezTo>
                  <a:lnTo>
                    <a:pt x="2708" y="138"/>
                  </a:lnTo>
                  <a:cubicBezTo>
                    <a:pt x="2673" y="46"/>
                    <a:pt x="2590" y="1"/>
                    <a:pt x="25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3"/>
            <p:cNvSpPr/>
            <p:nvPr/>
          </p:nvSpPr>
          <p:spPr>
            <a:xfrm>
              <a:off x="-1718237" y="3276080"/>
              <a:ext cx="92075" cy="236555"/>
            </a:xfrm>
            <a:custGeom>
              <a:rect b="b" l="l" r="r" t="t"/>
              <a:pathLst>
                <a:path extrusionOk="0" h="6443" w="2508">
                  <a:moveTo>
                    <a:pt x="2508" y="1"/>
                  </a:moveTo>
                  <a:cubicBezTo>
                    <a:pt x="2416" y="1"/>
                    <a:pt x="2339" y="54"/>
                    <a:pt x="2307" y="138"/>
                  </a:cubicBezTo>
                  <a:lnTo>
                    <a:pt x="53" y="6155"/>
                  </a:lnTo>
                  <a:cubicBezTo>
                    <a:pt x="0" y="6295"/>
                    <a:pt x="102" y="6443"/>
                    <a:pt x="250" y="6443"/>
                  </a:cubicBezTo>
                  <a:lnTo>
                    <a:pt x="1875" y="6443"/>
                  </a:lnTo>
                  <a:cubicBezTo>
                    <a:pt x="1829" y="6443"/>
                    <a:pt x="1801" y="6295"/>
                    <a:pt x="1818" y="6155"/>
                  </a:cubicBezTo>
                  <a:lnTo>
                    <a:pt x="2451" y="138"/>
                  </a:lnTo>
                  <a:cubicBezTo>
                    <a:pt x="2462" y="46"/>
                    <a:pt x="2483" y="1"/>
                    <a:pt x="2508" y="1"/>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9" name="Google Shape;3349;p93"/>
            <p:cNvGrpSpPr/>
            <p:nvPr/>
          </p:nvGrpSpPr>
          <p:grpSpPr>
            <a:xfrm>
              <a:off x="-1753123" y="3254261"/>
              <a:ext cx="253867" cy="501196"/>
              <a:chOff x="-1753123" y="3254261"/>
              <a:chExt cx="253867" cy="501196"/>
            </a:xfrm>
          </p:grpSpPr>
          <p:sp>
            <p:nvSpPr>
              <p:cNvPr id="3350" name="Google Shape;3350;p93"/>
              <p:cNvSpPr/>
              <p:nvPr/>
            </p:nvSpPr>
            <p:spPr>
              <a:xfrm>
                <a:off x="-1753123" y="3254261"/>
                <a:ext cx="253867" cy="501196"/>
              </a:xfrm>
              <a:custGeom>
                <a:rect b="b" l="l" r="r" t="t"/>
                <a:pathLst>
                  <a:path extrusionOk="0" h="13651" w="6915">
                    <a:moveTo>
                      <a:pt x="3458" y="770"/>
                    </a:moveTo>
                    <a:lnTo>
                      <a:pt x="5733" y="6839"/>
                    </a:lnTo>
                    <a:lnTo>
                      <a:pt x="4741" y="6839"/>
                    </a:lnTo>
                    <a:cubicBezTo>
                      <a:pt x="4474" y="6839"/>
                      <a:pt x="4474" y="7240"/>
                      <a:pt x="4741" y="7240"/>
                    </a:cubicBezTo>
                    <a:lnTo>
                      <a:pt x="4973" y="7240"/>
                    </a:lnTo>
                    <a:lnTo>
                      <a:pt x="6141" y="9832"/>
                    </a:lnTo>
                    <a:lnTo>
                      <a:pt x="5385" y="9832"/>
                    </a:lnTo>
                    <a:cubicBezTo>
                      <a:pt x="5117" y="9832"/>
                      <a:pt x="5117" y="10233"/>
                      <a:pt x="5385" y="10233"/>
                    </a:cubicBezTo>
                    <a:lnTo>
                      <a:pt x="5515" y="10233"/>
                    </a:lnTo>
                    <a:lnTo>
                      <a:pt x="6309" y="11541"/>
                    </a:lnTo>
                    <a:lnTo>
                      <a:pt x="606" y="11541"/>
                    </a:lnTo>
                    <a:lnTo>
                      <a:pt x="1401" y="10233"/>
                    </a:lnTo>
                    <a:lnTo>
                      <a:pt x="3458" y="10233"/>
                    </a:lnTo>
                    <a:cubicBezTo>
                      <a:pt x="3725" y="10233"/>
                      <a:pt x="3725" y="9832"/>
                      <a:pt x="3458" y="9832"/>
                    </a:cubicBezTo>
                    <a:lnTo>
                      <a:pt x="778" y="9832"/>
                    </a:lnTo>
                    <a:lnTo>
                      <a:pt x="1946" y="7240"/>
                    </a:lnTo>
                    <a:lnTo>
                      <a:pt x="2818" y="7240"/>
                    </a:lnTo>
                    <a:cubicBezTo>
                      <a:pt x="3085" y="7240"/>
                      <a:pt x="3085" y="6839"/>
                      <a:pt x="2818" y="6839"/>
                    </a:cubicBezTo>
                    <a:lnTo>
                      <a:pt x="1182" y="6839"/>
                    </a:lnTo>
                    <a:lnTo>
                      <a:pt x="3458" y="770"/>
                    </a:lnTo>
                    <a:close/>
                    <a:moveTo>
                      <a:pt x="3901" y="11942"/>
                    </a:moveTo>
                    <a:lnTo>
                      <a:pt x="3901" y="13250"/>
                    </a:lnTo>
                    <a:lnTo>
                      <a:pt x="3018" y="13250"/>
                    </a:lnTo>
                    <a:lnTo>
                      <a:pt x="3018" y="11942"/>
                    </a:lnTo>
                    <a:close/>
                    <a:moveTo>
                      <a:pt x="3459" y="1"/>
                    </a:moveTo>
                    <a:cubicBezTo>
                      <a:pt x="3382" y="1"/>
                      <a:pt x="3305" y="44"/>
                      <a:pt x="3271" y="130"/>
                    </a:cubicBezTo>
                    <a:lnTo>
                      <a:pt x="708" y="6970"/>
                    </a:lnTo>
                    <a:cubicBezTo>
                      <a:pt x="659" y="7100"/>
                      <a:pt x="757" y="7240"/>
                      <a:pt x="894" y="7240"/>
                    </a:cubicBezTo>
                    <a:lnTo>
                      <a:pt x="1510" y="7240"/>
                    </a:lnTo>
                    <a:lnTo>
                      <a:pt x="286" y="9948"/>
                    </a:lnTo>
                    <a:cubicBezTo>
                      <a:pt x="226" y="10082"/>
                      <a:pt x="321" y="10229"/>
                      <a:pt x="465" y="10229"/>
                    </a:cubicBezTo>
                    <a:lnTo>
                      <a:pt x="933" y="10229"/>
                    </a:lnTo>
                    <a:lnTo>
                      <a:pt x="82" y="11636"/>
                    </a:lnTo>
                    <a:cubicBezTo>
                      <a:pt x="1" y="11769"/>
                      <a:pt x="96" y="11942"/>
                      <a:pt x="254" y="11942"/>
                    </a:cubicBezTo>
                    <a:lnTo>
                      <a:pt x="2617" y="11942"/>
                    </a:lnTo>
                    <a:lnTo>
                      <a:pt x="2617" y="13250"/>
                    </a:lnTo>
                    <a:lnTo>
                      <a:pt x="2389" y="13250"/>
                    </a:lnTo>
                    <a:cubicBezTo>
                      <a:pt x="2125" y="13250"/>
                      <a:pt x="2125" y="13651"/>
                      <a:pt x="2389" y="13651"/>
                    </a:cubicBezTo>
                    <a:lnTo>
                      <a:pt x="4527" y="13651"/>
                    </a:lnTo>
                    <a:cubicBezTo>
                      <a:pt x="4794" y="13651"/>
                      <a:pt x="4794" y="13250"/>
                      <a:pt x="4527" y="13250"/>
                    </a:cubicBezTo>
                    <a:lnTo>
                      <a:pt x="4298" y="13250"/>
                    </a:lnTo>
                    <a:lnTo>
                      <a:pt x="4298" y="11942"/>
                    </a:lnTo>
                    <a:lnTo>
                      <a:pt x="6665" y="11942"/>
                    </a:lnTo>
                    <a:cubicBezTo>
                      <a:pt x="6819" y="11942"/>
                      <a:pt x="6914" y="11769"/>
                      <a:pt x="6833" y="11636"/>
                    </a:cubicBezTo>
                    <a:lnTo>
                      <a:pt x="6833" y="11636"/>
                    </a:lnTo>
                    <a:lnTo>
                      <a:pt x="6833" y="11639"/>
                    </a:lnTo>
                    <a:lnTo>
                      <a:pt x="5982" y="10233"/>
                    </a:lnTo>
                    <a:lnTo>
                      <a:pt x="6450" y="10233"/>
                    </a:lnTo>
                    <a:cubicBezTo>
                      <a:pt x="6594" y="10233"/>
                      <a:pt x="6693" y="10082"/>
                      <a:pt x="6633" y="9948"/>
                    </a:cubicBezTo>
                    <a:lnTo>
                      <a:pt x="5409" y="7240"/>
                    </a:lnTo>
                    <a:lnTo>
                      <a:pt x="6025" y="7240"/>
                    </a:lnTo>
                    <a:cubicBezTo>
                      <a:pt x="6162" y="7240"/>
                      <a:pt x="6260" y="7100"/>
                      <a:pt x="6211" y="6970"/>
                    </a:cubicBezTo>
                    <a:lnTo>
                      <a:pt x="3648" y="130"/>
                    </a:lnTo>
                    <a:cubicBezTo>
                      <a:pt x="3614" y="44"/>
                      <a:pt x="3537"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3"/>
              <p:cNvSpPr/>
              <p:nvPr/>
            </p:nvSpPr>
            <p:spPr>
              <a:xfrm>
                <a:off x="-1604647" y="3615114"/>
                <a:ext cx="27534" cy="14759"/>
              </a:xfrm>
              <a:custGeom>
                <a:rect b="b" l="l" r="r" t="t"/>
                <a:pathLst>
                  <a:path extrusionOk="0" h="402" w="750">
                    <a:moveTo>
                      <a:pt x="268" y="1"/>
                    </a:moveTo>
                    <a:cubicBezTo>
                      <a:pt x="1" y="1"/>
                      <a:pt x="1" y="402"/>
                      <a:pt x="268" y="402"/>
                    </a:cubicBezTo>
                    <a:lnTo>
                      <a:pt x="483" y="402"/>
                    </a:lnTo>
                    <a:cubicBezTo>
                      <a:pt x="750" y="402"/>
                      <a:pt x="750"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3"/>
              <p:cNvSpPr/>
              <p:nvPr/>
            </p:nvSpPr>
            <p:spPr>
              <a:xfrm>
                <a:off x="-1628143" y="3505260"/>
                <a:ext cx="27424" cy="14759"/>
              </a:xfrm>
              <a:custGeom>
                <a:rect b="b" l="l" r="r" t="t"/>
                <a:pathLst>
                  <a:path extrusionOk="0" h="402" w="747">
                    <a:moveTo>
                      <a:pt x="268" y="0"/>
                    </a:moveTo>
                    <a:cubicBezTo>
                      <a:pt x="1" y="0"/>
                      <a:pt x="1" y="401"/>
                      <a:pt x="268" y="401"/>
                    </a:cubicBezTo>
                    <a:lnTo>
                      <a:pt x="483" y="401"/>
                    </a:lnTo>
                    <a:cubicBezTo>
                      <a:pt x="746" y="401"/>
                      <a:pt x="746" y="0"/>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3" name="Google Shape;3353;p93"/>
          <p:cNvGrpSpPr/>
          <p:nvPr/>
        </p:nvGrpSpPr>
        <p:grpSpPr>
          <a:xfrm>
            <a:off x="8014315" y="3617281"/>
            <a:ext cx="525136" cy="384553"/>
            <a:chOff x="-1247860" y="3312481"/>
            <a:chExt cx="525136" cy="384553"/>
          </a:xfrm>
        </p:grpSpPr>
        <p:sp>
          <p:nvSpPr>
            <p:cNvPr id="3354" name="Google Shape;3354;p93"/>
            <p:cNvSpPr/>
            <p:nvPr/>
          </p:nvSpPr>
          <p:spPr>
            <a:xfrm>
              <a:off x="-1067782" y="3619132"/>
              <a:ext cx="146960" cy="69942"/>
            </a:xfrm>
            <a:custGeom>
              <a:rect b="b" l="l" r="r" t="t"/>
              <a:pathLst>
                <a:path extrusionOk="0" h="1905" w="4003">
                  <a:moveTo>
                    <a:pt x="3802" y="1"/>
                  </a:moveTo>
                  <a:lnTo>
                    <a:pt x="1" y="1115"/>
                  </a:lnTo>
                  <a:cubicBezTo>
                    <a:pt x="1" y="1115"/>
                    <a:pt x="1659" y="1904"/>
                    <a:pt x="3257" y="1904"/>
                  </a:cubicBezTo>
                  <a:cubicBezTo>
                    <a:pt x="3428" y="1904"/>
                    <a:pt x="3599" y="1895"/>
                    <a:pt x="3767" y="1875"/>
                  </a:cubicBezTo>
                  <a:cubicBezTo>
                    <a:pt x="3911" y="1857"/>
                    <a:pt x="4003" y="1710"/>
                    <a:pt x="3953" y="1573"/>
                  </a:cubicBezTo>
                  <a:cubicBezTo>
                    <a:pt x="3827" y="1235"/>
                    <a:pt x="3647" y="609"/>
                    <a:pt x="38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3"/>
            <p:cNvSpPr/>
            <p:nvPr/>
          </p:nvSpPr>
          <p:spPr>
            <a:xfrm>
              <a:off x="-1100567" y="3321403"/>
              <a:ext cx="246231" cy="141793"/>
            </a:xfrm>
            <a:custGeom>
              <a:rect b="b" l="l" r="r" t="t"/>
              <a:pathLst>
                <a:path extrusionOk="0" h="3862" w="6707">
                  <a:moveTo>
                    <a:pt x="1270" y="1"/>
                  </a:moveTo>
                  <a:cubicBezTo>
                    <a:pt x="1192" y="1"/>
                    <a:pt x="1119" y="42"/>
                    <a:pt x="1077" y="110"/>
                  </a:cubicBezTo>
                  <a:lnTo>
                    <a:pt x="1" y="1847"/>
                  </a:lnTo>
                  <a:lnTo>
                    <a:pt x="6707" y="3862"/>
                  </a:lnTo>
                  <a:cubicBezTo>
                    <a:pt x="5827" y="2543"/>
                    <a:pt x="4090" y="746"/>
                    <a:pt x="1326" y="8"/>
                  </a:cubicBezTo>
                  <a:cubicBezTo>
                    <a:pt x="1308" y="3"/>
                    <a:pt x="1289" y="1"/>
                    <a:pt x="12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3"/>
            <p:cNvSpPr/>
            <p:nvPr/>
          </p:nvSpPr>
          <p:spPr>
            <a:xfrm>
              <a:off x="-862628" y="3406474"/>
              <a:ext cx="124749" cy="228110"/>
            </a:xfrm>
            <a:custGeom>
              <a:rect b="b" l="l" r="r" t="t"/>
              <a:pathLst>
                <a:path extrusionOk="0" h="6213" w="3398">
                  <a:moveTo>
                    <a:pt x="3159" y="1"/>
                  </a:moveTo>
                  <a:cubicBezTo>
                    <a:pt x="3104" y="1"/>
                    <a:pt x="3048" y="23"/>
                    <a:pt x="3004" y="75"/>
                  </a:cubicBezTo>
                  <a:cubicBezTo>
                    <a:pt x="2441" y="736"/>
                    <a:pt x="1456" y="1622"/>
                    <a:pt x="0" y="1991"/>
                  </a:cubicBezTo>
                  <a:lnTo>
                    <a:pt x="36" y="4228"/>
                  </a:lnTo>
                  <a:cubicBezTo>
                    <a:pt x="1467" y="4604"/>
                    <a:pt x="2441" y="5480"/>
                    <a:pt x="3000" y="6137"/>
                  </a:cubicBezTo>
                  <a:cubicBezTo>
                    <a:pt x="3044" y="6189"/>
                    <a:pt x="3102" y="6212"/>
                    <a:pt x="3158" y="6212"/>
                  </a:cubicBezTo>
                  <a:cubicBezTo>
                    <a:pt x="3280" y="6212"/>
                    <a:pt x="3397" y="6105"/>
                    <a:pt x="3366" y="5958"/>
                  </a:cubicBezTo>
                  <a:lnTo>
                    <a:pt x="2856" y="3605"/>
                  </a:lnTo>
                  <a:cubicBezTo>
                    <a:pt x="2800" y="3278"/>
                    <a:pt x="2800" y="2941"/>
                    <a:pt x="2856" y="2610"/>
                  </a:cubicBezTo>
                  <a:lnTo>
                    <a:pt x="3366" y="254"/>
                  </a:lnTo>
                  <a:cubicBezTo>
                    <a:pt x="3397" y="109"/>
                    <a:pt x="3281" y="1"/>
                    <a:pt x="31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3"/>
            <p:cNvSpPr/>
            <p:nvPr/>
          </p:nvSpPr>
          <p:spPr>
            <a:xfrm>
              <a:off x="-1240114" y="3372806"/>
              <a:ext cx="426820" cy="295556"/>
            </a:xfrm>
            <a:custGeom>
              <a:rect b="b" l="l" r="r" t="t"/>
              <a:pathLst>
                <a:path extrusionOk="0" h="8050" w="11626">
                  <a:moveTo>
                    <a:pt x="4023" y="0"/>
                  </a:moveTo>
                  <a:cubicBezTo>
                    <a:pt x="658" y="0"/>
                    <a:pt x="99" y="3158"/>
                    <a:pt x="14" y="3879"/>
                  </a:cubicBezTo>
                  <a:cubicBezTo>
                    <a:pt x="0" y="3970"/>
                    <a:pt x="50" y="4062"/>
                    <a:pt x="134" y="4104"/>
                  </a:cubicBezTo>
                  <a:cubicBezTo>
                    <a:pt x="328" y="4198"/>
                    <a:pt x="736" y="4350"/>
                    <a:pt x="1385" y="4350"/>
                  </a:cubicBezTo>
                  <a:cubicBezTo>
                    <a:pt x="1537" y="4350"/>
                    <a:pt x="1703" y="4341"/>
                    <a:pt x="1882" y="4322"/>
                  </a:cubicBezTo>
                  <a:lnTo>
                    <a:pt x="1882" y="4322"/>
                  </a:lnTo>
                  <a:cubicBezTo>
                    <a:pt x="1657" y="4790"/>
                    <a:pt x="1129" y="5106"/>
                    <a:pt x="640" y="5219"/>
                  </a:cubicBezTo>
                  <a:cubicBezTo>
                    <a:pt x="514" y="5243"/>
                    <a:pt x="440" y="5366"/>
                    <a:pt x="472" y="5489"/>
                  </a:cubicBezTo>
                  <a:cubicBezTo>
                    <a:pt x="658" y="6165"/>
                    <a:pt x="1407" y="8049"/>
                    <a:pt x="4023" y="8049"/>
                  </a:cubicBezTo>
                  <a:cubicBezTo>
                    <a:pt x="6246" y="8049"/>
                    <a:pt x="11626" y="6246"/>
                    <a:pt x="11626" y="4023"/>
                  </a:cubicBezTo>
                  <a:cubicBezTo>
                    <a:pt x="11626" y="1804"/>
                    <a:pt x="6246" y="0"/>
                    <a:pt x="40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3"/>
            <p:cNvSpPr/>
            <p:nvPr/>
          </p:nvSpPr>
          <p:spPr>
            <a:xfrm>
              <a:off x="-1223997" y="3505386"/>
              <a:ext cx="410703" cy="162978"/>
            </a:xfrm>
            <a:custGeom>
              <a:rect b="b" l="l" r="r" t="t"/>
              <a:pathLst>
                <a:path extrusionOk="0" h="4439" w="11187">
                  <a:moveTo>
                    <a:pt x="11127" y="1"/>
                  </a:moveTo>
                  <a:cubicBezTo>
                    <a:pt x="9731" y="1277"/>
                    <a:pt x="5838" y="2202"/>
                    <a:pt x="4031" y="2202"/>
                  </a:cubicBezTo>
                  <a:cubicBezTo>
                    <a:pt x="2487" y="2202"/>
                    <a:pt x="1597" y="1692"/>
                    <a:pt x="1088" y="1165"/>
                  </a:cubicBezTo>
                  <a:cubicBezTo>
                    <a:pt x="831" y="1379"/>
                    <a:pt x="528" y="1530"/>
                    <a:pt x="201" y="1604"/>
                  </a:cubicBezTo>
                  <a:cubicBezTo>
                    <a:pt x="78" y="1632"/>
                    <a:pt x="1" y="1755"/>
                    <a:pt x="36" y="1878"/>
                  </a:cubicBezTo>
                  <a:cubicBezTo>
                    <a:pt x="219" y="2554"/>
                    <a:pt x="971" y="4438"/>
                    <a:pt x="3588" y="4438"/>
                  </a:cubicBezTo>
                  <a:cubicBezTo>
                    <a:pt x="5810" y="4438"/>
                    <a:pt x="11187" y="2635"/>
                    <a:pt x="11187" y="412"/>
                  </a:cubicBezTo>
                  <a:cubicBezTo>
                    <a:pt x="11187" y="271"/>
                    <a:pt x="11166" y="134"/>
                    <a:pt x="11127" y="1"/>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3"/>
            <p:cNvSpPr/>
            <p:nvPr/>
          </p:nvSpPr>
          <p:spPr>
            <a:xfrm>
              <a:off x="-1240114" y="3373944"/>
              <a:ext cx="205186" cy="293390"/>
            </a:xfrm>
            <a:custGeom>
              <a:rect b="b" l="l" r="r" t="t"/>
              <a:pathLst>
                <a:path extrusionOk="0" h="7991" w="5589">
                  <a:moveTo>
                    <a:pt x="3510" y="1"/>
                  </a:moveTo>
                  <a:cubicBezTo>
                    <a:pt x="602" y="303"/>
                    <a:pt x="95" y="3166"/>
                    <a:pt x="14" y="3848"/>
                  </a:cubicBezTo>
                  <a:cubicBezTo>
                    <a:pt x="0" y="3939"/>
                    <a:pt x="50" y="4031"/>
                    <a:pt x="134" y="4073"/>
                  </a:cubicBezTo>
                  <a:cubicBezTo>
                    <a:pt x="328" y="4167"/>
                    <a:pt x="743" y="4319"/>
                    <a:pt x="1402" y="4319"/>
                  </a:cubicBezTo>
                  <a:cubicBezTo>
                    <a:pt x="1483" y="4319"/>
                    <a:pt x="1568" y="4317"/>
                    <a:pt x="1657" y="4312"/>
                  </a:cubicBezTo>
                  <a:cubicBezTo>
                    <a:pt x="1660" y="4312"/>
                    <a:pt x="1663" y="4312"/>
                    <a:pt x="1666" y="4312"/>
                  </a:cubicBezTo>
                  <a:cubicBezTo>
                    <a:pt x="1759" y="4312"/>
                    <a:pt x="1813" y="4417"/>
                    <a:pt x="1759" y="4495"/>
                  </a:cubicBezTo>
                  <a:cubicBezTo>
                    <a:pt x="1495" y="4850"/>
                    <a:pt x="1055" y="5093"/>
                    <a:pt x="640" y="5188"/>
                  </a:cubicBezTo>
                  <a:cubicBezTo>
                    <a:pt x="514" y="5216"/>
                    <a:pt x="440" y="5342"/>
                    <a:pt x="475" y="5466"/>
                  </a:cubicBezTo>
                  <a:cubicBezTo>
                    <a:pt x="651" y="6095"/>
                    <a:pt x="1312" y="7762"/>
                    <a:pt x="3506" y="7990"/>
                  </a:cubicBezTo>
                  <a:cubicBezTo>
                    <a:pt x="4755" y="7164"/>
                    <a:pt x="5588" y="5687"/>
                    <a:pt x="5588" y="3992"/>
                  </a:cubicBezTo>
                  <a:cubicBezTo>
                    <a:pt x="5588" y="2301"/>
                    <a:pt x="4755" y="827"/>
                    <a:pt x="35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3"/>
            <p:cNvSpPr/>
            <p:nvPr/>
          </p:nvSpPr>
          <p:spPr>
            <a:xfrm>
              <a:off x="-1223997" y="3548124"/>
              <a:ext cx="177578" cy="119214"/>
            </a:xfrm>
            <a:custGeom>
              <a:rect b="b" l="l" r="r" t="t"/>
              <a:pathLst>
                <a:path extrusionOk="0" h="3247" w="4837">
                  <a:moveTo>
                    <a:pt x="1088" y="1"/>
                  </a:moveTo>
                  <a:cubicBezTo>
                    <a:pt x="831" y="219"/>
                    <a:pt x="528" y="366"/>
                    <a:pt x="201" y="440"/>
                  </a:cubicBezTo>
                  <a:cubicBezTo>
                    <a:pt x="78" y="468"/>
                    <a:pt x="1" y="595"/>
                    <a:pt x="36" y="718"/>
                  </a:cubicBezTo>
                  <a:cubicBezTo>
                    <a:pt x="212" y="1351"/>
                    <a:pt x="873" y="3018"/>
                    <a:pt x="3067" y="3246"/>
                  </a:cubicBezTo>
                  <a:cubicBezTo>
                    <a:pt x="3880" y="2701"/>
                    <a:pt x="4498" y="1910"/>
                    <a:pt x="4836" y="992"/>
                  </a:cubicBezTo>
                  <a:lnTo>
                    <a:pt x="4836" y="992"/>
                  </a:lnTo>
                  <a:cubicBezTo>
                    <a:pt x="4541" y="1024"/>
                    <a:pt x="4266" y="1038"/>
                    <a:pt x="4031" y="1038"/>
                  </a:cubicBezTo>
                  <a:cubicBezTo>
                    <a:pt x="2487" y="1038"/>
                    <a:pt x="1597" y="528"/>
                    <a:pt x="1088" y="1"/>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3"/>
            <p:cNvSpPr/>
            <p:nvPr/>
          </p:nvSpPr>
          <p:spPr>
            <a:xfrm>
              <a:off x="-998577" y="3502045"/>
              <a:ext cx="104851" cy="74678"/>
            </a:xfrm>
            <a:custGeom>
              <a:rect b="b" l="l" r="r" t="t"/>
              <a:pathLst>
                <a:path extrusionOk="0" h="2034" w="2856">
                  <a:moveTo>
                    <a:pt x="908" y="0"/>
                  </a:moveTo>
                  <a:cubicBezTo>
                    <a:pt x="802" y="0"/>
                    <a:pt x="704" y="46"/>
                    <a:pt x="634" y="123"/>
                  </a:cubicBezTo>
                  <a:lnTo>
                    <a:pt x="134" y="679"/>
                  </a:lnTo>
                  <a:cubicBezTo>
                    <a:pt x="1" y="827"/>
                    <a:pt x="8" y="1052"/>
                    <a:pt x="152" y="1192"/>
                  </a:cubicBezTo>
                  <a:cubicBezTo>
                    <a:pt x="574" y="1599"/>
                    <a:pt x="1160" y="2033"/>
                    <a:pt x="1535" y="2033"/>
                  </a:cubicBezTo>
                  <a:cubicBezTo>
                    <a:pt x="1579" y="2033"/>
                    <a:pt x="1620" y="2028"/>
                    <a:pt x="1657" y="2015"/>
                  </a:cubicBezTo>
                  <a:cubicBezTo>
                    <a:pt x="2103" y="1868"/>
                    <a:pt x="2856" y="510"/>
                    <a:pt x="2736" y="282"/>
                  </a:cubicBezTo>
                  <a:cubicBezTo>
                    <a:pt x="2599" y="25"/>
                    <a:pt x="1358" y="0"/>
                    <a:pt x="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3"/>
            <p:cNvSpPr/>
            <p:nvPr/>
          </p:nvSpPr>
          <p:spPr>
            <a:xfrm>
              <a:off x="-1190918" y="3454902"/>
              <a:ext cx="32931" cy="41121"/>
            </a:xfrm>
            <a:custGeom>
              <a:rect b="b" l="l" r="r" t="t"/>
              <a:pathLst>
                <a:path extrusionOk="0" h="1120" w="897">
                  <a:moveTo>
                    <a:pt x="447" y="1"/>
                  </a:moveTo>
                  <a:cubicBezTo>
                    <a:pt x="201" y="1"/>
                    <a:pt x="0" y="201"/>
                    <a:pt x="0" y="447"/>
                  </a:cubicBezTo>
                  <a:lnTo>
                    <a:pt x="0" y="672"/>
                  </a:lnTo>
                  <a:cubicBezTo>
                    <a:pt x="0" y="919"/>
                    <a:pt x="201" y="1119"/>
                    <a:pt x="447" y="1119"/>
                  </a:cubicBezTo>
                  <a:cubicBezTo>
                    <a:pt x="696" y="1119"/>
                    <a:pt x="897" y="919"/>
                    <a:pt x="897" y="672"/>
                  </a:cubicBezTo>
                  <a:lnTo>
                    <a:pt x="897" y="447"/>
                  </a:lnTo>
                  <a:cubicBezTo>
                    <a:pt x="897" y="201"/>
                    <a:pt x="696" y="1"/>
                    <a:pt x="4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3"/>
            <p:cNvSpPr/>
            <p:nvPr/>
          </p:nvSpPr>
          <p:spPr>
            <a:xfrm>
              <a:off x="-1183171" y="3462649"/>
              <a:ext cx="17438" cy="17476"/>
            </a:xfrm>
            <a:custGeom>
              <a:rect b="b" l="l" r="r" t="t"/>
              <a:pathLst>
                <a:path extrusionOk="0" h="476" w="475">
                  <a:moveTo>
                    <a:pt x="236" y="1"/>
                  </a:moveTo>
                  <a:cubicBezTo>
                    <a:pt x="106" y="1"/>
                    <a:pt x="0" y="106"/>
                    <a:pt x="0" y="236"/>
                  </a:cubicBezTo>
                  <a:cubicBezTo>
                    <a:pt x="0" y="366"/>
                    <a:pt x="106" y="475"/>
                    <a:pt x="236" y="475"/>
                  </a:cubicBezTo>
                  <a:cubicBezTo>
                    <a:pt x="369" y="475"/>
                    <a:pt x="475" y="366"/>
                    <a:pt x="475" y="236"/>
                  </a:cubicBezTo>
                  <a:cubicBezTo>
                    <a:pt x="475" y="106"/>
                    <a:pt x="369"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4" name="Google Shape;3364;p93"/>
            <p:cNvGrpSpPr/>
            <p:nvPr/>
          </p:nvGrpSpPr>
          <p:grpSpPr>
            <a:xfrm>
              <a:off x="-1247860" y="3312481"/>
              <a:ext cx="525136" cy="384553"/>
              <a:chOff x="-1247860" y="3312481"/>
              <a:chExt cx="525136" cy="384553"/>
            </a:xfrm>
          </p:grpSpPr>
          <p:sp>
            <p:nvSpPr>
              <p:cNvPr id="3365" name="Google Shape;3365;p93"/>
              <p:cNvSpPr/>
              <p:nvPr/>
            </p:nvSpPr>
            <p:spPr>
              <a:xfrm>
                <a:off x="-1247860" y="3312481"/>
                <a:ext cx="525136" cy="384553"/>
              </a:xfrm>
              <a:custGeom>
                <a:rect b="b" l="l" r="r" t="t"/>
                <a:pathLst>
                  <a:path extrusionOk="0" h="10474" w="14304">
                    <a:moveTo>
                      <a:pt x="5268" y="451"/>
                    </a:moveTo>
                    <a:cubicBezTo>
                      <a:pt x="7104" y="937"/>
                      <a:pt x="8581" y="1949"/>
                      <a:pt x="9551" y="2920"/>
                    </a:cubicBezTo>
                    <a:cubicBezTo>
                      <a:pt x="9083" y="2684"/>
                      <a:pt x="8605" y="2470"/>
                      <a:pt x="8113" y="2290"/>
                    </a:cubicBezTo>
                    <a:cubicBezTo>
                      <a:pt x="6896" y="1833"/>
                      <a:pt x="5577" y="1520"/>
                      <a:pt x="4614" y="1453"/>
                    </a:cubicBezTo>
                    <a:lnTo>
                      <a:pt x="5268" y="451"/>
                    </a:lnTo>
                    <a:close/>
                    <a:moveTo>
                      <a:pt x="4308" y="1854"/>
                    </a:moveTo>
                    <a:lnTo>
                      <a:pt x="4308" y="1854"/>
                    </a:lnTo>
                    <a:cubicBezTo>
                      <a:pt x="5236" y="1872"/>
                      <a:pt x="6661" y="2192"/>
                      <a:pt x="7962" y="2681"/>
                    </a:cubicBezTo>
                    <a:cubicBezTo>
                      <a:pt x="9530" y="3264"/>
                      <a:pt x="10697" y="3992"/>
                      <a:pt x="11260" y="4727"/>
                    </a:cubicBezTo>
                    <a:cubicBezTo>
                      <a:pt x="11306" y="4790"/>
                      <a:pt x="11366" y="4816"/>
                      <a:pt x="11423" y="4816"/>
                    </a:cubicBezTo>
                    <a:cubicBezTo>
                      <a:pt x="11577" y="4816"/>
                      <a:pt x="11722" y="4634"/>
                      <a:pt x="11594" y="4471"/>
                    </a:cubicBezTo>
                    <a:cubicBezTo>
                      <a:pt x="11548" y="4418"/>
                      <a:pt x="11506" y="4362"/>
                      <a:pt x="11461" y="4309"/>
                    </a:cubicBezTo>
                    <a:cubicBezTo>
                      <a:pt x="12515" y="3911"/>
                      <a:pt x="13250" y="3243"/>
                      <a:pt x="13704" y="2712"/>
                    </a:cubicBezTo>
                    <a:lnTo>
                      <a:pt x="13704" y="2712"/>
                    </a:lnTo>
                    <a:lnTo>
                      <a:pt x="13268" y="5135"/>
                    </a:lnTo>
                    <a:lnTo>
                      <a:pt x="13268" y="5142"/>
                    </a:lnTo>
                    <a:cubicBezTo>
                      <a:pt x="13219" y="5494"/>
                      <a:pt x="13219" y="5849"/>
                      <a:pt x="13268" y="6197"/>
                    </a:cubicBezTo>
                    <a:lnTo>
                      <a:pt x="13268" y="6204"/>
                    </a:lnTo>
                    <a:lnTo>
                      <a:pt x="13704" y="8630"/>
                    </a:lnTo>
                    <a:cubicBezTo>
                      <a:pt x="13250" y="8100"/>
                      <a:pt x="12512" y="7428"/>
                      <a:pt x="11457" y="7031"/>
                    </a:cubicBezTo>
                    <a:cubicBezTo>
                      <a:pt x="11812" y="6626"/>
                      <a:pt x="12044" y="6169"/>
                      <a:pt x="12044" y="5666"/>
                    </a:cubicBezTo>
                    <a:cubicBezTo>
                      <a:pt x="12044" y="5561"/>
                      <a:pt x="12034" y="5459"/>
                      <a:pt x="12016" y="5353"/>
                    </a:cubicBezTo>
                    <a:cubicBezTo>
                      <a:pt x="11991" y="5241"/>
                      <a:pt x="11903" y="5190"/>
                      <a:pt x="11816" y="5190"/>
                    </a:cubicBezTo>
                    <a:cubicBezTo>
                      <a:pt x="11698" y="5190"/>
                      <a:pt x="11578" y="5281"/>
                      <a:pt x="11605" y="5434"/>
                    </a:cubicBezTo>
                    <a:cubicBezTo>
                      <a:pt x="11619" y="5511"/>
                      <a:pt x="11626" y="5589"/>
                      <a:pt x="11626" y="5666"/>
                    </a:cubicBezTo>
                    <a:cubicBezTo>
                      <a:pt x="11626" y="6127"/>
                      <a:pt x="11355" y="6602"/>
                      <a:pt x="10821" y="7076"/>
                    </a:cubicBezTo>
                    <a:cubicBezTo>
                      <a:pt x="10339" y="7512"/>
                      <a:pt x="9632" y="7941"/>
                      <a:pt x="8784" y="8321"/>
                    </a:cubicBezTo>
                    <a:cubicBezTo>
                      <a:pt x="7294" y="8993"/>
                      <a:pt x="5468" y="9464"/>
                      <a:pt x="4308" y="9481"/>
                    </a:cubicBezTo>
                    <a:cubicBezTo>
                      <a:pt x="5750" y="8184"/>
                      <a:pt x="6337" y="6183"/>
                      <a:pt x="5827" y="4312"/>
                    </a:cubicBezTo>
                    <a:cubicBezTo>
                      <a:pt x="5797" y="4202"/>
                      <a:pt x="5714" y="4154"/>
                      <a:pt x="5629" y="4154"/>
                    </a:cubicBezTo>
                    <a:cubicBezTo>
                      <a:pt x="5504" y="4154"/>
                      <a:pt x="5377" y="4260"/>
                      <a:pt x="5423" y="4421"/>
                    </a:cubicBezTo>
                    <a:cubicBezTo>
                      <a:pt x="5936" y="6296"/>
                      <a:pt x="5247" y="8296"/>
                      <a:pt x="3686" y="9453"/>
                    </a:cubicBezTo>
                    <a:cubicBezTo>
                      <a:pt x="2708" y="9341"/>
                      <a:pt x="1949" y="8919"/>
                      <a:pt x="1418" y="8187"/>
                    </a:cubicBezTo>
                    <a:cubicBezTo>
                      <a:pt x="1175" y="7850"/>
                      <a:pt x="992" y="7470"/>
                      <a:pt x="883" y="7069"/>
                    </a:cubicBezTo>
                    <a:cubicBezTo>
                      <a:pt x="1379" y="6960"/>
                      <a:pt x="1941" y="6651"/>
                      <a:pt x="2230" y="6155"/>
                    </a:cubicBezTo>
                    <a:cubicBezTo>
                      <a:pt x="2269" y="6151"/>
                      <a:pt x="2307" y="6144"/>
                      <a:pt x="2349" y="6137"/>
                    </a:cubicBezTo>
                    <a:cubicBezTo>
                      <a:pt x="2465" y="6120"/>
                      <a:pt x="2543" y="6011"/>
                      <a:pt x="2525" y="5895"/>
                    </a:cubicBezTo>
                    <a:cubicBezTo>
                      <a:pt x="2510" y="5792"/>
                      <a:pt x="2420" y="5722"/>
                      <a:pt x="2321" y="5722"/>
                    </a:cubicBezTo>
                    <a:cubicBezTo>
                      <a:pt x="2308" y="5722"/>
                      <a:pt x="2295" y="5723"/>
                      <a:pt x="2283" y="5726"/>
                    </a:cubicBezTo>
                    <a:cubicBezTo>
                      <a:pt x="2047" y="5765"/>
                      <a:pt x="1830" y="5781"/>
                      <a:pt x="1633" y="5781"/>
                    </a:cubicBezTo>
                    <a:cubicBezTo>
                      <a:pt x="1018" y="5781"/>
                      <a:pt x="601" y="5626"/>
                      <a:pt x="422" y="5543"/>
                    </a:cubicBezTo>
                    <a:cubicBezTo>
                      <a:pt x="486" y="3693"/>
                      <a:pt x="1864" y="2157"/>
                      <a:pt x="3696" y="1893"/>
                    </a:cubicBezTo>
                    <a:cubicBezTo>
                      <a:pt x="3935" y="2072"/>
                      <a:pt x="4160" y="2276"/>
                      <a:pt x="4364" y="2498"/>
                    </a:cubicBezTo>
                    <a:cubicBezTo>
                      <a:pt x="4408" y="2539"/>
                      <a:pt x="4457" y="2557"/>
                      <a:pt x="4505" y="2557"/>
                    </a:cubicBezTo>
                    <a:cubicBezTo>
                      <a:pt x="4657" y="2557"/>
                      <a:pt x="4791" y="2372"/>
                      <a:pt x="4670" y="2217"/>
                    </a:cubicBezTo>
                    <a:cubicBezTo>
                      <a:pt x="4554" y="2090"/>
                      <a:pt x="4435" y="1970"/>
                      <a:pt x="4308" y="1854"/>
                    </a:cubicBezTo>
                    <a:close/>
                    <a:moveTo>
                      <a:pt x="8384" y="8943"/>
                    </a:moveTo>
                    <a:cubicBezTo>
                      <a:pt x="8401" y="9316"/>
                      <a:pt x="8489" y="9682"/>
                      <a:pt x="8647" y="10019"/>
                    </a:cubicBezTo>
                    <a:cubicBezTo>
                      <a:pt x="8457" y="10044"/>
                      <a:pt x="8267" y="10055"/>
                      <a:pt x="8077" y="10055"/>
                    </a:cubicBezTo>
                    <a:cubicBezTo>
                      <a:pt x="7268" y="10055"/>
                      <a:pt x="6492" y="9856"/>
                      <a:pt x="5968" y="9682"/>
                    </a:cubicBezTo>
                    <a:cubicBezTo>
                      <a:pt x="6791" y="9503"/>
                      <a:pt x="7599" y="9256"/>
                      <a:pt x="8384" y="8943"/>
                    </a:cubicBezTo>
                    <a:close/>
                    <a:moveTo>
                      <a:pt x="5170" y="0"/>
                    </a:moveTo>
                    <a:cubicBezTo>
                      <a:pt x="5102" y="0"/>
                      <a:pt x="5040" y="35"/>
                      <a:pt x="5001" y="96"/>
                    </a:cubicBezTo>
                    <a:lnTo>
                      <a:pt x="4122" y="1436"/>
                    </a:lnTo>
                    <a:cubicBezTo>
                      <a:pt x="1829" y="1499"/>
                      <a:pt x="4" y="3377"/>
                      <a:pt x="0" y="5670"/>
                    </a:cubicBezTo>
                    <a:cubicBezTo>
                      <a:pt x="0" y="5740"/>
                      <a:pt x="39" y="5807"/>
                      <a:pt x="99" y="5845"/>
                    </a:cubicBezTo>
                    <a:cubicBezTo>
                      <a:pt x="127" y="5863"/>
                      <a:pt x="669" y="6197"/>
                      <a:pt x="1621" y="6197"/>
                    </a:cubicBezTo>
                    <a:lnTo>
                      <a:pt x="1671" y="6197"/>
                    </a:lnTo>
                    <a:cubicBezTo>
                      <a:pt x="1379" y="6468"/>
                      <a:pt x="1006" y="6644"/>
                      <a:pt x="609" y="6689"/>
                    </a:cubicBezTo>
                    <a:cubicBezTo>
                      <a:pt x="489" y="6700"/>
                      <a:pt x="405" y="6809"/>
                      <a:pt x="422" y="6929"/>
                    </a:cubicBezTo>
                    <a:cubicBezTo>
                      <a:pt x="528" y="7463"/>
                      <a:pt x="746" y="7973"/>
                      <a:pt x="1066" y="8416"/>
                    </a:cubicBezTo>
                    <a:cubicBezTo>
                      <a:pt x="1555" y="9091"/>
                      <a:pt x="2501" y="9900"/>
                      <a:pt x="4234" y="9900"/>
                    </a:cubicBezTo>
                    <a:cubicBezTo>
                      <a:pt x="4547" y="9896"/>
                      <a:pt x="4864" y="9872"/>
                      <a:pt x="5173" y="9826"/>
                    </a:cubicBezTo>
                    <a:cubicBezTo>
                      <a:pt x="5423" y="9939"/>
                      <a:pt x="6678" y="10473"/>
                      <a:pt x="8064" y="10473"/>
                    </a:cubicBezTo>
                    <a:cubicBezTo>
                      <a:pt x="8380" y="10473"/>
                      <a:pt x="8697" y="10445"/>
                      <a:pt x="9010" y="10382"/>
                    </a:cubicBezTo>
                    <a:cubicBezTo>
                      <a:pt x="9154" y="10350"/>
                      <a:pt x="9221" y="10188"/>
                      <a:pt x="9143" y="10065"/>
                    </a:cubicBezTo>
                    <a:cubicBezTo>
                      <a:pt x="9140" y="10058"/>
                      <a:pt x="8756" y="9432"/>
                      <a:pt x="8809" y="8768"/>
                    </a:cubicBezTo>
                    <a:lnTo>
                      <a:pt x="8953" y="8704"/>
                    </a:lnTo>
                    <a:cubicBezTo>
                      <a:pt x="9593" y="8416"/>
                      <a:pt x="10476" y="7955"/>
                      <a:pt x="11133" y="7358"/>
                    </a:cubicBezTo>
                    <a:cubicBezTo>
                      <a:pt x="12994" y="7976"/>
                      <a:pt x="13880" y="9587"/>
                      <a:pt x="13887" y="9605"/>
                    </a:cubicBezTo>
                    <a:cubicBezTo>
                      <a:pt x="13928" y="9681"/>
                      <a:pt x="13998" y="9714"/>
                      <a:pt x="14067" y="9714"/>
                    </a:cubicBezTo>
                    <a:cubicBezTo>
                      <a:pt x="14186" y="9714"/>
                      <a:pt x="14304" y="9616"/>
                      <a:pt x="14277" y="9467"/>
                    </a:cubicBezTo>
                    <a:lnTo>
                      <a:pt x="13679" y="6134"/>
                    </a:lnTo>
                    <a:cubicBezTo>
                      <a:pt x="13634" y="5824"/>
                      <a:pt x="13634" y="5511"/>
                      <a:pt x="13679" y="5205"/>
                    </a:cubicBezTo>
                    <a:lnTo>
                      <a:pt x="14277" y="1868"/>
                    </a:lnTo>
                    <a:cubicBezTo>
                      <a:pt x="14304" y="1719"/>
                      <a:pt x="14186" y="1620"/>
                      <a:pt x="14067" y="1620"/>
                    </a:cubicBezTo>
                    <a:cubicBezTo>
                      <a:pt x="13998" y="1620"/>
                      <a:pt x="13928" y="1654"/>
                      <a:pt x="13887" y="1731"/>
                    </a:cubicBezTo>
                    <a:cubicBezTo>
                      <a:pt x="13876" y="1749"/>
                      <a:pt x="13001" y="3363"/>
                      <a:pt x="11133" y="3978"/>
                    </a:cubicBezTo>
                    <a:cubicBezTo>
                      <a:pt x="10993" y="3848"/>
                      <a:pt x="10842" y="3729"/>
                      <a:pt x="10687" y="3613"/>
                    </a:cubicBezTo>
                    <a:cubicBezTo>
                      <a:pt x="10465" y="3300"/>
                      <a:pt x="9864" y="2519"/>
                      <a:pt x="8799" y="1717"/>
                    </a:cubicBezTo>
                    <a:cubicBezTo>
                      <a:pt x="7737" y="912"/>
                      <a:pt x="6520" y="328"/>
                      <a:pt x="5226" y="8"/>
                    </a:cubicBezTo>
                    <a:cubicBezTo>
                      <a:pt x="5207" y="3"/>
                      <a:pt x="5188" y="0"/>
                      <a:pt x="5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3"/>
              <p:cNvSpPr/>
              <p:nvPr/>
            </p:nvSpPr>
            <p:spPr>
              <a:xfrm>
                <a:off x="-1071930" y="3418260"/>
                <a:ext cx="27681" cy="29188"/>
              </a:xfrm>
              <a:custGeom>
                <a:rect b="b" l="l" r="r" t="t"/>
                <a:pathLst>
                  <a:path extrusionOk="0" h="795" w="754">
                    <a:moveTo>
                      <a:pt x="286" y="1"/>
                    </a:moveTo>
                    <a:cubicBezTo>
                      <a:pt x="141" y="1"/>
                      <a:pt x="0" y="157"/>
                      <a:pt x="103" y="324"/>
                    </a:cubicBezTo>
                    <a:cubicBezTo>
                      <a:pt x="174" y="440"/>
                      <a:pt x="240" y="559"/>
                      <a:pt x="304" y="682"/>
                    </a:cubicBezTo>
                    <a:cubicBezTo>
                      <a:pt x="346" y="762"/>
                      <a:pt x="414" y="795"/>
                      <a:pt x="482" y="795"/>
                    </a:cubicBezTo>
                    <a:cubicBezTo>
                      <a:pt x="618" y="795"/>
                      <a:pt x="754" y="660"/>
                      <a:pt x="676" y="496"/>
                    </a:cubicBezTo>
                    <a:cubicBezTo>
                      <a:pt x="610" y="362"/>
                      <a:pt x="536" y="229"/>
                      <a:pt x="458" y="102"/>
                    </a:cubicBezTo>
                    <a:cubicBezTo>
                      <a:pt x="414" y="31"/>
                      <a:pt x="350"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3"/>
              <p:cNvSpPr/>
              <p:nvPr/>
            </p:nvSpPr>
            <p:spPr>
              <a:xfrm>
                <a:off x="-1198554" y="3447302"/>
                <a:ext cx="48204" cy="56321"/>
              </a:xfrm>
              <a:custGeom>
                <a:rect b="b" l="l" r="r" t="t"/>
                <a:pathLst>
                  <a:path extrusionOk="0" h="1534" w="1313">
                    <a:moveTo>
                      <a:pt x="656" y="417"/>
                    </a:moveTo>
                    <a:cubicBezTo>
                      <a:pt x="775" y="417"/>
                      <a:pt x="894" y="496"/>
                      <a:pt x="894" y="654"/>
                    </a:cubicBezTo>
                    <a:lnTo>
                      <a:pt x="894" y="879"/>
                    </a:lnTo>
                    <a:cubicBezTo>
                      <a:pt x="894" y="1010"/>
                      <a:pt x="788" y="1115"/>
                      <a:pt x="655" y="1115"/>
                    </a:cubicBezTo>
                    <a:cubicBezTo>
                      <a:pt x="525" y="1115"/>
                      <a:pt x="419" y="1010"/>
                      <a:pt x="419" y="879"/>
                    </a:cubicBezTo>
                    <a:lnTo>
                      <a:pt x="419" y="654"/>
                    </a:lnTo>
                    <a:cubicBezTo>
                      <a:pt x="419" y="496"/>
                      <a:pt x="538" y="417"/>
                      <a:pt x="656" y="417"/>
                    </a:cubicBezTo>
                    <a:close/>
                    <a:moveTo>
                      <a:pt x="655" y="0"/>
                    </a:moveTo>
                    <a:cubicBezTo>
                      <a:pt x="296" y="0"/>
                      <a:pt x="1" y="292"/>
                      <a:pt x="1" y="654"/>
                    </a:cubicBezTo>
                    <a:lnTo>
                      <a:pt x="1" y="879"/>
                    </a:lnTo>
                    <a:cubicBezTo>
                      <a:pt x="1" y="1242"/>
                      <a:pt x="293" y="1533"/>
                      <a:pt x="655" y="1533"/>
                    </a:cubicBezTo>
                    <a:cubicBezTo>
                      <a:pt x="1017" y="1533"/>
                      <a:pt x="1312" y="1242"/>
                      <a:pt x="1312" y="879"/>
                    </a:cubicBezTo>
                    <a:lnTo>
                      <a:pt x="1312" y="654"/>
                    </a:lnTo>
                    <a:cubicBezTo>
                      <a:pt x="1312" y="292"/>
                      <a:pt x="1017" y="0"/>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3"/>
              <p:cNvSpPr/>
              <p:nvPr/>
            </p:nvSpPr>
            <p:spPr>
              <a:xfrm>
                <a:off x="-1012528" y="3494408"/>
                <a:ext cx="123721" cy="89915"/>
              </a:xfrm>
              <a:custGeom>
                <a:rect b="b" l="l" r="r" t="t"/>
                <a:pathLst>
                  <a:path extrusionOk="0" h="2449" w="3370">
                    <a:moveTo>
                      <a:pt x="1267" y="0"/>
                    </a:moveTo>
                    <a:cubicBezTo>
                      <a:pt x="1179" y="0"/>
                      <a:pt x="1125" y="1"/>
                      <a:pt x="1119" y="1"/>
                    </a:cubicBezTo>
                    <a:cubicBezTo>
                      <a:pt x="839" y="4"/>
                      <a:pt x="845" y="419"/>
                      <a:pt x="1119" y="419"/>
                    </a:cubicBezTo>
                    <a:cubicBezTo>
                      <a:pt x="1120" y="419"/>
                      <a:pt x="1121" y="419"/>
                      <a:pt x="1123" y="419"/>
                    </a:cubicBezTo>
                    <a:lnTo>
                      <a:pt x="1126" y="419"/>
                    </a:lnTo>
                    <a:cubicBezTo>
                      <a:pt x="1203" y="418"/>
                      <a:pt x="1280" y="417"/>
                      <a:pt x="1356" y="417"/>
                    </a:cubicBezTo>
                    <a:cubicBezTo>
                      <a:pt x="2077" y="417"/>
                      <a:pt x="2751" y="489"/>
                      <a:pt x="2916" y="585"/>
                    </a:cubicBezTo>
                    <a:cubicBezTo>
                      <a:pt x="2888" y="722"/>
                      <a:pt x="2839" y="852"/>
                      <a:pt x="2775" y="971"/>
                    </a:cubicBezTo>
                    <a:lnTo>
                      <a:pt x="1938" y="841"/>
                    </a:lnTo>
                    <a:cubicBezTo>
                      <a:pt x="1928" y="840"/>
                      <a:pt x="1918" y="839"/>
                      <a:pt x="1908" y="839"/>
                    </a:cubicBezTo>
                    <a:cubicBezTo>
                      <a:pt x="1667" y="839"/>
                      <a:pt x="1622" y="1205"/>
                      <a:pt x="1875" y="1253"/>
                    </a:cubicBezTo>
                    <a:lnTo>
                      <a:pt x="2561" y="1362"/>
                    </a:lnTo>
                    <a:cubicBezTo>
                      <a:pt x="2308" y="1766"/>
                      <a:pt x="2079" y="1988"/>
                      <a:pt x="1970" y="2023"/>
                    </a:cubicBezTo>
                    <a:cubicBezTo>
                      <a:pt x="1952" y="2029"/>
                      <a:pt x="1932" y="2031"/>
                      <a:pt x="1909" y="2031"/>
                    </a:cubicBezTo>
                    <a:cubicBezTo>
                      <a:pt x="1618" y="2031"/>
                      <a:pt x="943" y="1564"/>
                      <a:pt x="440" y="1003"/>
                    </a:cubicBezTo>
                    <a:cubicBezTo>
                      <a:pt x="396" y="956"/>
                      <a:pt x="344" y="936"/>
                      <a:pt x="294" y="936"/>
                    </a:cubicBezTo>
                    <a:cubicBezTo>
                      <a:pt x="139" y="936"/>
                      <a:pt x="1" y="1124"/>
                      <a:pt x="131" y="1281"/>
                    </a:cubicBezTo>
                    <a:cubicBezTo>
                      <a:pt x="405" y="1587"/>
                      <a:pt x="715" y="1861"/>
                      <a:pt x="1052" y="2097"/>
                    </a:cubicBezTo>
                    <a:cubicBezTo>
                      <a:pt x="1393" y="2329"/>
                      <a:pt x="1685" y="2448"/>
                      <a:pt x="1921" y="2448"/>
                    </a:cubicBezTo>
                    <a:cubicBezTo>
                      <a:pt x="1984" y="2448"/>
                      <a:pt x="2044" y="2438"/>
                      <a:pt x="2104" y="2417"/>
                    </a:cubicBezTo>
                    <a:cubicBezTo>
                      <a:pt x="2301" y="2353"/>
                      <a:pt x="2522" y="2149"/>
                      <a:pt x="2761" y="1812"/>
                    </a:cubicBezTo>
                    <a:cubicBezTo>
                      <a:pt x="2955" y="1545"/>
                      <a:pt x="3116" y="1256"/>
                      <a:pt x="3243" y="954"/>
                    </a:cubicBezTo>
                    <a:cubicBezTo>
                      <a:pt x="3349" y="687"/>
                      <a:pt x="3370" y="511"/>
                      <a:pt x="3306" y="391"/>
                    </a:cubicBezTo>
                    <a:cubicBezTo>
                      <a:pt x="3187" y="177"/>
                      <a:pt x="2832" y="71"/>
                      <a:pt x="2069" y="22"/>
                    </a:cubicBezTo>
                    <a:cubicBezTo>
                      <a:pt x="1750" y="3"/>
                      <a:pt x="1442"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69" name="Google Shape;3369;p93"/>
          <p:cNvSpPr/>
          <p:nvPr/>
        </p:nvSpPr>
        <p:spPr>
          <a:xfrm>
            <a:off x="4093350" y="2583411"/>
            <a:ext cx="957300" cy="957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0" name="Google Shape;3370;p93"/>
          <p:cNvGrpSpPr/>
          <p:nvPr/>
        </p:nvGrpSpPr>
        <p:grpSpPr>
          <a:xfrm>
            <a:off x="4361931" y="2855506"/>
            <a:ext cx="420139" cy="413211"/>
            <a:chOff x="10521802" y="1576498"/>
            <a:chExt cx="608192" cy="598164"/>
          </a:xfrm>
        </p:grpSpPr>
        <p:sp>
          <p:nvSpPr>
            <p:cNvPr id="3371" name="Google Shape;3371;p93"/>
            <p:cNvSpPr/>
            <p:nvPr/>
          </p:nvSpPr>
          <p:spPr>
            <a:xfrm>
              <a:off x="10822069" y="1909177"/>
              <a:ext cx="187540" cy="256344"/>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3"/>
            <p:cNvSpPr/>
            <p:nvPr/>
          </p:nvSpPr>
          <p:spPr>
            <a:xfrm>
              <a:off x="10822238" y="1909177"/>
              <a:ext cx="170699" cy="256344"/>
            </a:xfrm>
            <a:custGeom>
              <a:rect b="b" l="l" r="r" t="t"/>
              <a:pathLst>
                <a:path extrusionOk="0" h="6058" w="4034">
                  <a:moveTo>
                    <a:pt x="451" y="0"/>
                  </a:moveTo>
                  <a:cubicBezTo>
                    <a:pt x="397" y="0"/>
                    <a:pt x="346" y="45"/>
                    <a:pt x="356" y="109"/>
                  </a:cubicBezTo>
                  <a:cubicBezTo>
                    <a:pt x="577" y="1691"/>
                    <a:pt x="0" y="3625"/>
                    <a:pt x="581" y="4940"/>
                  </a:cubicBezTo>
                  <a:cubicBezTo>
                    <a:pt x="895" y="5640"/>
                    <a:pt x="1584" y="6057"/>
                    <a:pt x="2305" y="6057"/>
                  </a:cubicBezTo>
                  <a:cubicBezTo>
                    <a:pt x="2559" y="6057"/>
                    <a:pt x="2816" y="6006"/>
                    <a:pt x="3063" y="5897"/>
                  </a:cubicBezTo>
                  <a:lnTo>
                    <a:pt x="3074" y="5893"/>
                  </a:lnTo>
                  <a:cubicBezTo>
                    <a:pt x="3513" y="5693"/>
                    <a:pt x="3858" y="5327"/>
                    <a:pt x="4034" y="4874"/>
                  </a:cubicBezTo>
                  <a:lnTo>
                    <a:pt x="4034" y="4874"/>
                  </a:lnTo>
                  <a:cubicBezTo>
                    <a:pt x="3956" y="4926"/>
                    <a:pt x="3879" y="4969"/>
                    <a:pt x="3795" y="5007"/>
                  </a:cubicBezTo>
                  <a:lnTo>
                    <a:pt x="3784" y="5014"/>
                  </a:lnTo>
                  <a:cubicBezTo>
                    <a:pt x="3538" y="5122"/>
                    <a:pt x="3280" y="5173"/>
                    <a:pt x="3027" y="5173"/>
                  </a:cubicBezTo>
                  <a:cubicBezTo>
                    <a:pt x="2305" y="5173"/>
                    <a:pt x="1616" y="4758"/>
                    <a:pt x="1301" y="4058"/>
                  </a:cubicBezTo>
                  <a:cubicBezTo>
                    <a:pt x="883" y="3112"/>
                    <a:pt x="1062" y="1849"/>
                    <a:pt x="1115" y="626"/>
                  </a:cubicBezTo>
                  <a:cubicBezTo>
                    <a:pt x="904" y="443"/>
                    <a:pt x="707" y="242"/>
                    <a:pt x="524" y="35"/>
                  </a:cubicBezTo>
                  <a:cubicBezTo>
                    <a:pt x="504" y="11"/>
                    <a:pt x="477" y="0"/>
                    <a:pt x="451"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3"/>
            <p:cNvSpPr/>
            <p:nvPr/>
          </p:nvSpPr>
          <p:spPr>
            <a:xfrm>
              <a:off x="10808189" y="1587457"/>
              <a:ext cx="321806" cy="309957"/>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3"/>
            <p:cNvSpPr/>
            <p:nvPr/>
          </p:nvSpPr>
          <p:spPr>
            <a:xfrm>
              <a:off x="10808189" y="1587457"/>
              <a:ext cx="310507" cy="309957"/>
            </a:xfrm>
            <a:custGeom>
              <a:rect b="b" l="l" r="r" t="t"/>
              <a:pathLst>
                <a:path extrusionOk="0" h="7325" w="7338">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052" y="6063"/>
                    <a:pt x="7330" y="5402"/>
                    <a:pt x="7337" y="4716"/>
                  </a:cubicBezTo>
                  <a:lnTo>
                    <a:pt x="7337" y="4716"/>
                  </a:lnTo>
                  <a:cubicBezTo>
                    <a:pt x="7260" y="4821"/>
                    <a:pt x="7175" y="4920"/>
                    <a:pt x="7084" y="5011"/>
                  </a:cubicBezTo>
                  <a:lnTo>
                    <a:pt x="7073" y="5025"/>
                  </a:lnTo>
                  <a:cubicBezTo>
                    <a:pt x="6560" y="5534"/>
                    <a:pt x="5880" y="5787"/>
                    <a:pt x="5201" y="5787"/>
                  </a:cubicBezTo>
                  <a:cubicBezTo>
                    <a:pt x="4504" y="5787"/>
                    <a:pt x="3806" y="5521"/>
                    <a:pt x="3286" y="4990"/>
                  </a:cubicBezTo>
                  <a:cubicBezTo>
                    <a:pt x="2263" y="3946"/>
                    <a:pt x="1866" y="2166"/>
                    <a:pt x="1324" y="510"/>
                  </a:cubicBezTo>
                  <a:cubicBezTo>
                    <a:pt x="951" y="370"/>
                    <a:pt x="589" y="208"/>
                    <a:pt x="241" y="18"/>
                  </a:cubicBezTo>
                  <a:cubicBezTo>
                    <a:pt x="219" y="6"/>
                    <a:pt x="196" y="0"/>
                    <a:pt x="175"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3"/>
            <p:cNvSpPr/>
            <p:nvPr/>
          </p:nvSpPr>
          <p:spPr>
            <a:xfrm>
              <a:off x="10529081" y="1670945"/>
              <a:ext cx="216568" cy="359085"/>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3"/>
            <p:cNvSpPr/>
            <p:nvPr/>
          </p:nvSpPr>
          <p:spPr>
            <a:xfrm>
              <a:off x="10529081" y="1670945"/>
              <a:ext cx="185170" cy="359085"/>
            </a:xfrm>
            <a:custGeom>
              <a:rect b="b" l="l" r="r" t="t"/>
              <a:pathLst>
                <a:path extrusionOk="0" h="8486" w="4376">
                  <a:moveTo>
                    <a:pt x="2207" y="0"/>
                  </a:moveTo>
                  <a:cubicBezTo>
                    <a:pt x="2152" y="0"/>
                    <a:pt x="2098" y="34"/>
                    <a:pt x="2083" y="98"/>
                  </a:cubicBezTo>
                  <a:cubicBezTo>
                    <a:pt x="1619" y="2149"/>
                    <a:pt x="1" y="4255"/>
                    <a:pt x="99" y="6143"/>
                  </a:cubicBezTo>
                  <a:cubicBezTo>
                    <a:pt x="171" y="7451"/>
                    <a:pt x="1275" y="8486"/>
                    <a:pt x="2566" y="8486"/>
                  </a:cubicBezTo>
                  <a:cubicBezTo>
                    <a:pt x="2612" y="8486"/>
                    <a:pt x="2659" y="8484"/>
                    <a:pt x="2705" y="8482"/>
                  </a:cubicBezTo>
                  <a:lnTo>
                    <a:pt x="2719" y="8482"/>
                  </a:lnTo>
                  <a:cubicBezTo>
                    <a:pt x="3356" y="8439"/>
                    <a:pt x="3950" y="8151"/>
                    <a:pt x="4375" y="7680"/>
                  </a:cubicBezTo>
                  <a:lnTo>
                    <a:pt x="4375" y="7680"/>
                  </a:lnTo>
                  <a:cubicBezTo>
                    <a:pt x="4259" y="7705"/>
                    <a:pt x="4140" y="7722"/>
                    <a:pt x="4020" y="7729"/>
                  </a:cubicBezTo>
                  <a:lnTo>
                    <a:pt x="4006" y="7729"/>
                  </a:lnTo>
                  <a:cubicBezTo>
                    <a:pt x="3958" y="7732"/>
                    <a:pt x="3910" y="7733"/>
                    <a:pt x="3862" y="7733"/>
                  </a:cubicBezTo>
                  <a:cubicBezTo>
                    <a:pt x="2569" y="7733"/>
                    <a:pt x="1468" y="6696"/>
                    <a:pt x="1401" y="5394"/>
                  </a:cubicBezTo>
                  <a:cubicBezTo>
                    <a:pt x="1327" y="4040"/>
                    <a:pt x="2139" y="2567"/>
                    <a:pt x="2779" y="1087"/>
                  </a:cubicBezTo>
                  <a:cubicBezTo>
                    <a:pt x="2607" y="763"/>
                    <a:pt x="2455" y="429"/>
                    <a:pt x="2325" y="84"/>
                  </a:cubicBezTo>
                  <a:cubicBezTo>
                    <a:pt x="2305" y="28"/>
                    <a:pt x="2256" y="0"/>
                    <a:pt x="2207"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7" name="Google Shape;3377;p93"/>
            <p:cNvGrpSpPr/>
            <p:nvPr/>
          </p:nvGrpSpPr>
          <p:grpSpPr>
            <a:xfrm>
              <a:off x="10521802" y="1576498"/>
              <a:ext cx="607135" cy="598164"/>
              <a:chOff x="10521802" y="1576498"/>
              <a:chExt cx="607135" cy="598164"/>
            </a:xfrm>
          </p:grpSpPr>
          <p:sp>
            <p:nvSpPr>
              <p:cNvPr id="3378" name="Google Shape;3378;p93"/>
              <p:cNvSpPr/>
              <p:nvPr/>
            </p:nvSpPr>
            <p:spPr>
              <a:xfrm>
                <a:off x="10793167" y="1576498"/>
                <a:ext cx="335770" cy="331496"/>
              </a:xfrm>
              <a:custGeom>
                <a:rect b="b" l="l" r="r" t="t"/>
                <a:pathLst>
                  <a:path extrusionOk="0" h="7834" w="7935">
                    <a:moveTo>
                      <a:pt x="442" y="1"/>
                    </a:moveTo>
                    <a:cubicBezTo>
                      <a:pt x="198" y="1"/>
                      <a:pt x="0" y="269"/>
                      <a:pt x="135" y="516"/>
                    </a:cubicBezTo>
                    <a:cubicBezTo>
                      <a:pt x="578" y="1328"/>
                      <a:pt x="884" y="2306"/>
                      <a:pt x="1173" y="3252"/>
                    </a:cubicBezTo>
                    <a:cubicBezTo>
                      <a:pt x="1602" y="4634"/>
                      <a:pt x="2045" y="6065"/>
                      <a:pt x="2938" y="6972"/>
                    </a:cubicBezTo>
                    <a:cubicBezTo>
                      <a:pt x="3483" y="7524"/>
                      <a:pt x="4228" y="7834"/>
                      <a:pt x="5006" y="7834"/>
                    </a:cubicBezTo>
                    <a:lnTo>
                      <a:pt x="5020" y="7834"/>
                    </a:lnTo>
                    <a:cubicBezTo>
                      <a:pt x="5028" y="7834"/>
                      <a:pt x="5037" y="7834"/>
                      <a:pt x="5046" y="7834"/>
                    </a:cubicBezTo>
                    <a:cubicBezTo>
                      <a:pt x="5807" y="7834"/>
                      <a:pt x="6534" y="7532"/>
                      <a:pt x="7073" y="6997"/>
                    </a:cubicBezTo>
                    <a:lnTo>
                      <a:pt x="7080" y="6990"/>
                    </a:lnTo>
                    <a:lnTo>
                      <a:pt x="7087" y="6983"/>
                    </a:lnTo>
                    <a:cubicBezTo>
                      <a:pt x="7632" y="6434"/>
                      <a:pt x="7935" y="5689"/>
                      <a:pt x="7928" y="4915"/>
                    </a:cubicBezTo>
                    <a:cubicBezTo>
                      <a:pt x="7928" y="4138"/>
                      <a:pt x="7615" y="3392"/>
                      <a:pt x="7063" y="2847"/>
                    </a:cubicBezTo>
                    <a:cubicBezTo>
                      <a:pt x="6152" y="1954"/>
                      <a:pt x="4724" y="1511"/>
                      <a:pt x="3342" y="1086"/>
                    </a:cubicBezTo>
                    <a:cubicBezTo>
                      <a:pt x="3008" y="980"/>
                      <a:pt x="2667" y="875"/>
                      <a:pt x="2333" y="762"/>
                    </a:cubicBezTo>
                    <a:cubicBezTo>
                      <a:pt x="2314" y="758"/>
                      <a:pt x="2296" y="755"/>
                      <a:pt x="2278" y="755"/>
                    </a:cubicBezTo>
                    <a:cubicBezTo>
                      <a:pt x="2067" y="755"/>
                      <a:pt x="1982" y="1065"/>
                      <a:pt x="2203" y="1160"/>
                    </a:cubicBezTo>
                    <a:cubicBezTo>
                      <a:pt x="2537" y="1272"/>
                      <a:pt x="2885" y="1378"/>
                      <a:pt x="3219" y="1483"/>
                    </a:cubicBezTo>
                    <a:cubicBezTo>
                      <a:pt x="4615" y="1916"/>
                      <a:pt x="5934" y="2323"/>
                      <a:pt x="6767" y="3146"/>
                    </a:cubicBezTo>
                    <a:cubicBezTo>
                      <a:pt x="7745" y="4120"/>
                      <a:pt x="7755" y="5699"/>
                      <a:pt x="6792" y="6687"/>
                    </a:cubicBezTo>
                    <a:lnTo>
                      <a:pt x="6785" y="6694"/>
                    </a:lnTo>
                    <a:lnTo>
                      <a:pt x="6781" y="6698"/>
                    </a:lnTo>
                    <a:cubicBezTo>
                      <a:pt x="6317" y="7159"/>
                      <a:pt x="5689" y="7415"/>
                      <a:pt x="5037" y="7415"/>
                    </a:cubicBezTo>
                    <a:cubicBezTo>
                      <a:pt x="5032" y="7415"/>
                      <a:pt x="5028" y="7415"/>
                      <a:pt x="5023" y="7415"/>
                    </a:cubicBezTo>
                    <a:lnTo>
                      <a:pt x="5009" y="7415"/>
                    </a:lnTo>
                    <a:cubicBezTo>
                      <a:pt x="4341" y="7415"/>
                      <a:pt x="3704" y="7152"/>
                      <a:pt x="3237" y="6677"/>
                    </a:cubicBezTo>
                    <a:cubicBezTo>
                      <a:pt x="2414" y="5840"/>
                      <a:pt x="2006" y="4521"/>
                      <a:pt x="1574" y="3125"/>
                    </a:cubicBezTo>
                    <a:cubicBezTo>
                      <a:pt x="1299" y="2236"/>
                      <a:pt x="1014" y="1318"/>
                      <a:pt x="610" y="520"/>
                    </a:cubicBezTo>
                    <a:lnTo>
                      <a:pt x="610" y="520"/>
                    </a:lnTo>
                    <a:cubicBezTo>
                      <a:pt x="835" y="632"/>
                      <a:pt x="1081" y="741"/>
                      <a:pt x="1356" y="854"/>
                    </a:cubicBezTo>
                    <a:cubicBezTo>
                      <a:pt x="1383" y="864"/>
                      <a:pt x="1410" y="869"/>
                      <a:pt x="1435" y="869"/>
                    </a:cubicBezTo>
                    <a:cubicBezTo>
                      <a:pt x="1638" y="869"/>
                      <a:pt x="1736" y="557"/>
                      <a:pt x="1510" y="463"/>
                    </a:cubicBezTo>
                    <a:cubicBezTo>
                      <a:pt x="1201" y="344"/>
                      <a:pt x="898" y="203"/>
                      <a:pt x="610" y="45"/>
                    </a:cubicBezTo>
                    <a:cubicBezTo>
                      <a:pt x="554" y="15"/>
                      <a:pt x="49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3"/>
              <p:cNvSpPr/>
              <p:nvPr/>
            </p:nvSpPr>
            <p:spPr>
              <a:xfrm>
                <a:off x="10521802" y="1661381"/>
                <a:ext cx="233198" cy="377577"/>
              </a:xfrm>
              <a:custGeom>
                <a:rect b="b" l="l" r="r" t="t"/>
                <a:pathLst>
                  <a:path extrusionOk="0" h="8923" w="5511">
                    <a:moveTo>
                      <a:pt x="2377" y="0"/>
                    </a:moveTo>
                    <a:cubicBezTo>
                      <a:pt x="2232" y="0"/>
                      <a:pt x="2086" y="90"/>
                      <a:pt x="2047" y="265"/>
                    </a:cubicBezTo>
                    <a:cubicBezTo>
                      <a:pt x="1861" y="1084"/>
                      <a:pt x="1478" y="1935"/>
                      <a:pt x="1108" y="2758"/>
                    </a:cubicBezTo>
                    <a:cubicBezTo>
                      <a:pt x="563" y="3964"/>
                      <a:pt x="1" y="5212"/>
                      <a:pt x="64" y="6380"/>
                    </a:cubicBezTo>
                    <a:cubicBezTo>
                      <a:pt x="152" y="7800"/>
                      <a:pt x="1319" y="8908"/>
                      <a:pt x="2744" y="8922"/>
                    </a:cubicBezTo>
                    <a:cubicBezTo>
                      <a:pt x="2793" y="8922"/>
                      <a:pt x="2845" y="8919"/>
                      <a:pt x="2898" y="8915"/>
                    </a:cubicBezTo>
                    <a:lnTo>
                      <a:pt x="2916" y="8915"/>
                    </a:lnTo>
                    <a:cubicBezTo>
                      <a:pt x="4393" y="8810"/>
                      <a:pt x="5511" y="7530"/>
                      <a:pt x="5416" y="6049"/>
                    </a:cubicBezTo>
                    <a:cubicBezTo>
                      <a:pt x="5335" y="4889"/>
                      <a:pt x="4621" y="3718"/>
                      <a:pt x="3932" y="2589"/>
                    </a:cubicBezTo>
                    <a:cubicBezTo>
                      <a:pt x="3788" y="2350"/>
                      <a:pt x="3637" y="2100"/>
                      <a:pt x="3493" y="1858"/>
                    </a:cubicBezTo>
                    <a:cubicBezTo>
                      <a:pt x="3448" y="1782"/>
                      <a:pt x="3383" y="1750"/>
                      <a:pt x="3318" y="1750"/>
                    </a:cubicBezTo>
                    <a:cubicBezTo>
                      <a:pt x="3174" y="1750"/>
                      <a:pt x="3034" y="1902"/>
                      <a:pt x="3130" y="2069"/>
                    </a:cubicBezTo>
                    <a:cubicBezTo>
                      <a:pt x="3278" y="2315"/>
                      <a:pt x="3429" y="2564"/>
                      <a:pt x="3577" y="2807"/>
                    </a:cubicBezTo>
                    <a:cubicBezTo>
                      <a:pt x="4270" y="3943"/>
                      <a:pt x="4924" y="5019"/>
                      <a:pt x="4998" y="6084"/>
                    </a:cubicBezTo>
                    <a:cubicBezTo>
                      <a:pt x="5075" y="7333"/>
                      <a:pt x="4136" y="8409"/>
                      <a:pt x="2888" y="8500"/>
                    </a:cubicBezTo>
                    <a:lnTo>
                      <a:pt x="2874" y="8500"/>
                    </a:lnTo>
                    <a:cubicBezTo>
                      <a:pt x="2834" y="8502"/>
                      <a:pt x="2795" y="8503"/>
                      <a:pt x="2756" y="8503"/>
                    </a:cubicBezTo>
                    <a:cubicBezTo>
                      <a:pt x="1559" y="8503"/>
                      <a:pt x="554" y="7571"/>
                      <a:pt x="482" y="6362"/>
                    </a:cubicBezTo>
                    <a:cubicBezTo>
                      <a:pt x="423" y="5297"/>
                      <a:pt x="940" y="4147"/>
                      <a:pt x="1488" y="2934"/>
                    </a:cubicBezTo>
                    <a:cubicBezTo>
                      <a:pt x="1829" y="2174"/>
                      <a:pt x="2184" y="1390"/>
                      <a:pt x="2392" y="613"/>
                    </a:cubicBezTo>
                    <a:cubicBezTo>
                      <a:pt x="2469" y="803"/>
                      <a:pt x="2557" y="996"/>
                      <a:pt x="2659" y="1204"/>
                    </a:cubicBezTo>
                    <a:cubicBezTo>
                      <a:pt x="2701" y="1285"/>
                      <a:pt x="2770" y="1319"/>
                      <a:pt x="2839" y="1319"/>
                    </a:cubicBezTo>
                    <a:cubicBezTo>
                      <a:pt x="2978" y="1319"/>
                      <a:pt x="3118" y="1181"/>
                      <a:pt x="3035" y="1014"/>
                    </a:cubicBezTo>
                    <a:cubicBezTo>
                      <a:pt x="2905" y="757"/>
                      <a:pt x="2789" y="493"/>
                      <a:pt x="2691" y="223"/>
                    </a:cubicBezTo>
                    <a:cubicBezTo>
                      <a:pt x="2638" y="73"/>
                      <a:pt x="2507" y="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3"/>
              <p:cNvSpPr/>
              <p:nvPr/>
            </p:nvSpPr>
            <p:spPr>
              <a:xfrm>
                <a:off x="10822957" y="1899276"/>
                <a:ext cx="197823" cy="275386"/>
              </a:xfrm>
              <a:custGeom>
                <a:rect b="b" l="l" r="r" t="t"/>
                <a:pathLst>
                  <a:path extrusionOk="0" h="6508" w="4675">
                    <a:moveTo>
                      <a:pt x="401" y="1"/>
                    </a:moveTo>
                    <a:cubicBezTo>
                      <a:pt x="230" y="1"/>
                      <a:pt x="66" y="146"/>
                      <a:pt x="92" y="350"/>
                    </a:cubicBezTo>
                    <a:cubicBezTo>
                      <a:pt x="187" y="983"/>
                      <a:pt x="149" y="1693"/>
                      <a:pt x="110" y="2379"/>
                    </a:cubicBezTo>
                    <a:cubicBezTo>
                      <a:pt x="57" y="3395"/>
                      <a:pt x="1" y="4443"/>
                      <a:pt x="374" y="5269"/>
                    </a:cubicBezTo>
                    <a:cubicBezTo>
                      <a:pt x="606" y="5779"/>
                      <a:pt x="1031" y="6177"/>
                      <a:pt x="1555" y="6370"/>
                    </a:cubicBezTo>
                    <a:cubicBezTo>
                      <a:pt x="1794" y="6461"/>
                      <a:pt x="2048" y="6507"/>
                      <a:pt x="2304" y="6507"/>
                    </a:cubicBezTo>
                    <a:cubicBezTo>
                      <a:pt x="2600" y="6507"/>
                      <a:pt x="2891" y="6444"/>
                      <a:pt x="3162" y="6317"/>
                    </a:cubicBezTo>
                    <a:lnTo>
                      <a:pt x="3169" y="6317"/>
                    </a:lnTo>
                    <a:lnTo>
                      <a:pt x="3173" y="6314"/>
                    </a:lnTo>
                    <a:cubicBezTo>
                      <a:pt x="4221" y="5814"/>
                      <a:pt x="4674" y="4566"/>
                      <a:pt x="4186" y="3515"/>
                    </a:cubicBezTo>
                    <a:cubicBezTo>
                      <a:pt x="3799" y="2695"/>
                      <a:pt x="2962" y="2055"/>
                      <a:pt x="2157" y="1436"/>
                    </a:cubicBezTo>
                    <a:lnTo>
                      <a:pt x="2037" y="1345"/>
                    </a:lnTo>
                    <a:cubicBezTo>
                      <a:pt x="1992" y="1309"/>
                      <a:pt x="1946" y="1293"/>
                      <a:pt x="1902" y="1293"/>
                    </a:cubicBezTo>
                    <a:cubicBezTo>
                      <a:pt x="1726" y="1293"/>
                      <a:pt x="1591" y="1544"/>
                      <a:pt x="1780" y="1679"/>
                    </a:cubicBezTo>
                    <a:lnTo>
                      <a:pt x="1900" y="1771"/>
                    </a:lnTo>
                    <a:cubicBezTo>
                      <a:pt x="2705" y="2386"/>
                      <a:pt x="3465" y="2966"/>
                      <a:pt x="3806" y="3694"/>
                    </a:cubicBezTo>
                    <a:cubicBezTo>
                      <a:pt x="4196" y="4538"/>
                      <a:pt x="3834" y="5537"/>
                      <a:pt x="2993" y="5934"/>
                    </a:cubicBezTo>
                    <a:lnTo>
                      <a:pt x="2990" y="5938"/>
                    </a:lnTo>
                    <a:lnTo>
                      <a:pt x="2986" y="5938"/>
                    </a:lnTo>
                    <a:cubicBezTo>
                      <a:pt x="2762" y="6038"/>
                      <a:pt x="2528" y="6086"/>
                      <a:pt x="2297" y="6086"/>
                    </a:cubicBezTo>
                    <a:cubicBezTo>
                      <a:pt x="1655" y="6086"/>
                      <a:pt x="1041" y="5718"/>
                      <a:pt x="753" y="5097"/>
                    </a:cubicBezTo>
                    <a:cubicBezTo>
                      <a:pt x="423" y="4366"/>
                      <a:pt x="476" y="3413"/>
                      <a:pt x="528" y="2400"/>
                    </a:cubicBezTo>
                    <a:cubicBezTo>
                      <a:pt x="560" y="1813"/>
                      <a:pt x="592" y="1208"/>
                      <a:pt x="546" y="631"/>
                    </a:cubicBezTo>
                    <a:lnTo>
                      <a:pt x="546" y="631"/>
                    </a:lnTo>
                    <a:cubicBezTo>
                      <a:pt x="680" y="768"/>
                      <a:pt x="834" y="909"/>
                      <a:pt x="1003" y="1057"/>
                    </a:cubicBezTo>
                    <a:cubicBezTo>
                      <a:pt x="1049" y="1097"/>
                      <a:pt x="1097" y="1114"/>
                      <a:pt x="1143" y="1114"/>
                    </a:cubicBezTo>
                    <a:cubicBezTo>
                      <a:pt x="1313" y="1114"/>
                      <a:pt x="1449" y="881"/>
                      <a:pt x="1277" y="737"/>
                    </a:cubicBezTo>
                    <a:cubicBezTo>
                      <a:pt x="1045" y="543"/>
                      <a:pt x="827" y="332"/>
                      <a:pt x="627" y="104"/>
                    </a:cubicBezTo>
                    <a:cubicBezTo>
                      <a:pt x="562" y="32"/>
                      <a:pt x="481"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381" name="Google Shape;3381;p93"/>
          <p:cNvCxnSpPr>
            <a:stCxn id="3369" idx="1"/>
            <a:endCxn id="3319" idx="3"/>
          </p:cNvCxnSpPr>
          <p:nvPr/>
        </p:nvCxnSpPr>
        <p:spPr>
          <a:xfrm rot="10800000">
            <a:off x="3397050" y="2216361"/>
            <a:ext cx="696300" cy="845700"/>
          </a:xfrm>
          <a:prstGeom prst="bentConnector3">
            <a:avLst>
              <a:gd fmla="val 50007" name="adj1"/>
            </a:avLst>
          </a:prstGeom>
          <a:noFill/>
          <a:ln cap="flat" cmpd="sng" w="9525">
            <a:solidFill>
              <a:schemeClr val="dk1"/>
            </a:solidFill>
            <a:prstDash val="solid"/>
            <a:round/>
            <a:headEnd len="med" w="med" type="none"/>
            <a:tailEnd len="med" w="med" type="triangle"/>
          </a:ln>
        </p:spPr>
      </p:cxnSp>
      <p:cxnSp>
        <p:nvCxnSpPr>
          <p:cNvPr id="3382" name="Google Shape;3382;p93"/>
          <p:cNvCxnSpPr>
            <a:stCxn id="3369" idx="0"/>
            <a:endCxn id="3383" idx="1"/>
          </p:cNvCxnSpPr>
          <p:nvPr/>
        </p:nvCxnSpPr>
        <p:spPr>
          <a:xfrm rot="-5400000">
            <a:off x="4720800" y="1809411"/>
            <a:ext cx="625200" cy="922800"/>
          </a:xfrm>
          <a:prstGeom prst="bentConnector2">
            <a:avLst/>
          </a:prstGeom>
          <a:noFill/>
          <a:ln cap="flat" cmpd="sng" w="9525">
            <a:solidFill>
              <a:schemeClr val="dk1"/>
            </a:solidFill>
            <a:prstDash val="solid"/>
            <a:round/>
            <a:headEnd len="med" w="med" type="none"/>
            <a:tailEnd len="med" w="med" type="triangle"/>
          </a:ln>
        </p:spPr>
      </p:cxnSp>
      <p:cxnSp>
        <p:nvCxnSpPr>
          <p:cNvPr id="3384" name="Google Shape;3384;p93"/>
          <p:cNvCxnSpPr>
            <a:stCxn id="3369" idx="3"/>
            <a:endCxn id="3318" idx="1"/>
          </p:cNvCxnSpPr>
          <p:nvPr/>
        </p:nvCxnSpPr>
        <p:spPr>
          <a:xfrm>
            <a:off x="5050650" y="3062061"/>
            <a:ext cx="299100" cy="819300"/>
          </a:xfrm>
          <a:prstGeom prst="bentConnector3">
            <a:avLst>
              <a:gd fmla="val 49979" name="adj1"/>
            </a:avLst>
          </a:prstGeom>
          <a:noFill/>
          <a:ln cap="flat" cmpd="sng" w="9525">
            <a:solidFill>
              <a:schemeClr val="dk1"/>
            </a:solidFill>
            <a:prstDash val="solid"/>
            <a:round/>
            <a:headEnd len="med" w="med" type="none"/>
            <a:tailEnd len="med" w="med" type="triangle"/>
          </a:ln>
        </p:spPr>
      </p:cxnSp>
      <p:cxnSp>
        <p:nvCxnSpPr>
          <p:cNvPr id="3385" name="Google Shape;3385;p93"/>
          <p:cNvCxnSpPr>
            <a:stCxn id="3369" idx="2"/>
            <a:endCxn id="3386" idx="3"/>
          </p:cNvCxnSpPr>
          <p:nvPr/>
        </p:nvCxnSpPr>
        <p:spPr>
          <a:xfrm rot="5400000">
            <a:off x="4076100" y="3367011"/>
            <a:ext cx="322200" cy="669600"/>
          </a:xfrm>
          <a:prstGeom prst="bentConnector2">
            <a:avLst/>
          </a:prstGeom>
          <a:noFill/>
          <a:ln cap="flat" cmpd="sng" w="9525">
            <a:solidFill>
              <a:schemeClr val="dk1"/>
            </a:solidFill>
            <a:prstDash val="solid"/>
            <a:round/>
            <a:headEnd len="med" w="med" type="none"/>
            <a:tailEnd len="med" w="med" type="triangle"/>
          </a:ln>
        </p:spPr>
      </p:cxnSp>
      <p:grpSp>
        <p:nvGrpSpPr>
          <p:cNvPr id="3387" name="Google Shape;3387;p93"/>
          <p:cNvGrpSpPr/>
          <p:nvPr/>
        </p:nvGrpSpPr>
        <p:grpSpPr>
          <a:xfrm>
            <a:off x="719991" y="630342"/>
            <a:ext cx="7704008" cy="243514"/>
            <a:chOff x="719991" y="630342"/>
            <a:chExt cx="7704008" cy="243514"/>
          </a:xfrm>
        </p:grpSpPr>
        <p:grpSp>
          <p:nvGrpSpPr>
            <p:cNvPr id="3388" name="Google Shape;3388;p93"/>
            <p:cNvGrpSpPr/>
            <p:nvPr/>
          </p:nvGrpSpPr>
          <p:grpSpPr>
            <a:xfrm>
              <a:off x="719991" y="630342"/>
              <a:ext cx="242133" cy="243514"/>
              <a:chOff x="7718400" y="2030050"/>
              <a:chExt cx="1419300" cy="1427400"/>
            </a:xfrm>
          </p:grpSpPr>
          <p:sp>
            <p:nvSpPr>
              <p:cNvPr id="3389" name="Google Shape;3389;p9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93"/>
            <p:cNvGrpSpPr/>
            <p:nvPr/>
          </p:nvGrpSpPr>
          <p:grpSpPr>
            <a:xfrm>
              <a:off x="8181866" y="630342"/>
              <a:ext cx="242133" cy="243514"/>
              <a:chOff x="7718400" y="2030050"/>
              <a:chExt cx="1419300" cy="1427400"/>
            </a:xfrm>
          </p:grpSpPr>
          <p:sp>
            <p:nvSpPr>
              <p:cNvPr id="3395" name="Google Shape;3395;p9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00" name="Google Shape;3400;p93"/>
          <p:cNvSpPr txBox="1"/>
          <p:nvPr/>
        </p:nvSpPr>
        <p:spPr>
          <a:xfrm>
            <a:off x="6263400" y="2727625"/>
            <a:ext cx="4203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401" name="Google Shape;3401;p93"/>
          <p:cNvSpPr txBox="1"/>
          <p:nvPr/>
        </p:nvSpPr>
        <p:spPr>
          <a:xfrm>
            <a:off x="1098600" y="3532775"/>
            <a:ext cx="27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386" name="Google Shape;3386;p93"/>
          <p:cNvSpPr/>
          <p:nvPr/>
        </p:nvSpPr>
        <p:spPr>
          <a:xfrm>
            <a:off x="1049200" y="3426450"/>
            <a:ext cx="2853300" cy="873000"/>
          </a:xfrm>
          <a:prstGeom prst="rect">
            <a:avLst/>
          </a:prstGeom>
          <a:noFill/>
          <a:ln cap="flat" cmpd="sng" w="9525">
            <a:solidFill>
              <a:schemeClr val="dk1"/>
            </a:solidFill>
            <a:prstDash val="solid"/>
            <a:round/>
            <a:headEnd len="sm" w="sm" type="none"/>
            <a:tailEnd len="sm" w="sm" type="none"/>
          </a:ln>
          <a:effectLst>
            <a:outerShdw blurRad="1185863" rotWithShape="0" algn="bl" dir="19920000" dist="5143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3383" name="Google Shape;3383;p93"/>
          <p:cNvSpPr/>
          <p:nvPr/>
        </p:nvSpPr>
        <p:spPr>
          <a:xfrm>
            <a:off x="5494650" y="1609225"/>
            <a:ext cx="2082900" cy="69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grpSp>
        <p:nvGrpSpPr>
          <p:cNvPr id="3402" name="Google Shape;3402;p93"/>
          <p:cNvGrpSpPr/>
          <p:nvPr/>
        </p:nvGrpSpPr>
        <p:grpSpPr>
          <a:xfrm>
            <a:off x="7738541" y="1666764"/>
            <a:ext cx="623215" cy="582720"/>
            <a:chOff x="10042841" y="3091200"/>
            <a:chExt cx="623215" cy="582720"/>
          </a:xfrm>
        </p:grpSpPr>
        <p:sp>
          <p:nvSpPr>
            <p:cNvPr id="3403" name="Google Shape;3403;p93"/>
            <p:cNvSpPr/>
            <p:nvPr/>
          </p:nvSpPr>
          <p:spPr>
            <a:xfrm>
              <a:off x="10082278" y="3099663"/>
              <a:ext cx="565625" cy="565794"/>
            </a:xfrm>
            <a:custGeom>
              <a:rect b="b" l="l" r="r" t="t"/>
              <a:pathLst>
                <a:path extrusionOk="0" h="13371" w="13367">
                  <a:moveTo>
                    <a:pt x="6685" y="1"/>
                  </a:moveTo>
                  <a:cubicBezTo>
                    <a:pt x="2993" y="1"/>
                    <a:pt x="0" y="2993"/>
                    <a:pt x="0" y="6686"/>
                  </a:cubicBezTo>
                  <a:cubicBezTo>
                    <a:pt x="0" y="10378"/>
                    <a:pt x="2993" y="13370"/>
                    <a:pt x="6685" y="13370"/>
                  </a:cubicBezTo>
                  <a:cubicBezTo>
                    <a:pt x="10374" y="13370"/>
                    <a:pt x="13366" y="10378"/>
                    <a:pt x="13366" y="6686"/>
                  </a:cubicBezTo>
                  <a:cubicBezTo>
                    <a:pt x="13366" y="2993"/>
                    <a:pt x="10374" y="1"/>
                    <a:pt x="66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3"/>
            <p:cNvSpPr/>
            <p:nvPr/>
          </p:nvSpPr>
          <p:spPr>
            <a:xfrm>
              <a:off x="10074069" y="3141639"/>
              <a:ext cx="531984" cy="523817"/>
            </a:xfrm>
            <a:custGeom>
              <a:rect b="b" l="l" r="r" t="t"/>
              <a:pathLst>
                <a:path extrusionOk="0" h="12379" w="12572">
                  <a:moveTo>
                    <a:pt x="3380" y="1"/>
                  </a:moveTo>
                  <a:lnTo>
                    <a:pt x="3380" y="1"/>
                  </a:lnTo>
                  <a:cubicBezTo>
                    <a:pt x="1636" y="1073"/>
                    <a:pt x="479" y="2880"/>
                    <a:pt x="240" y="4913"/>
                  </a:cubicBezTo>
                  <a:cubicBezTo>
                    <a:pt x="1" y="6945"/>
                    <a:pt x="704" y="8974"/>
                    <a:pt x="2153" y="10420"/>
                  </a:cubicBezTo>
                  <a:cubicBezTo>
                    <a:pt x="3413" y="11680"/>
                    <a:pt x="5116" y="12378"/>
                    <a:pt x="6877" y="12378"/>
                  </a:cubicBezTo>
                  <a:cubicBezTo>
                    <a:pt x="7136" y="12378"/>
                    <a:pt x="7396" y="12363"/>
                    <a:pt x="7656" y="12333"/>
                  </a:cubicBezTo>
                  <a:cubicBezTo>
                    <a:pt x="9689" y="12094"/>
                    <a:pt x="11499" y="10937"/>
                    <a:pt x="12572" y="9196"/>
                  </a:cubicBezTo>
                  <a:lnTo>
                    <a:pt x="12572" y="9196"/>
                  </a:lnTo>
                  <a:cubicBezTo>
                    <a:pt x="11522" y="9840"/>
                    <a:pt x="10320" y="10184"/>
                    <a:pt x="9092" y="10184"/>
                  </a:cubicBezTo>
                  <a:cubicBezTo>
                    <a:pt x="9086" y="10184"/>
                    <a:pt x="9079" y="10184"/>
                    <a:pt x="9073" y="10184"/>
                  </a:cubicBezTo>
                  <a:cubicBezTo>
                    <a:pt x="6650" y="10184"/>
                    <a:pt x="4417" y="8876"/>
                    <a:pt x="3236" y="6763"/>
                  </a:cubicBezTo>
                  <a:cubicBezTo>
                    <a:pt x="2054" y="4649"/>
                    <a:pt x="2111" y="2061"/>
                    <a:pt x="3380" y="1"/>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3"/>
            <p:cNvSpPr/>
            <p:nvPr/>
          </p:nvSpPr>
          <p:spPr>
            <a:xfrm>
              <a:off x="10365111" y="3383595"/>
              <a:ext cx="190206" cy="246570"/>
            </a:xfrm>
            <a:custGeom>
              <a:rect b="b" l="l" r="r" t="t"/>
              <a:pathLst>
                <a:path extrusionOk="0" h="5827" w="4495">
                  <a:moveTo>
                    <a:pt x="539" y="0"/>
                  </a:moveTo>
                  <a:lnTo>
                    <a:pt x="1" y="1484"/>
                  </a:lnTo>
                  <a:lnTo>
                    <a:pt x="1049" y="3235"/>
                  </a:lnTo>
                  <a:lnTo>
                    <a:pt x="644" y="5405"/>
                  </a:lnTo>
                  <a:cubicBezTo>
                    <a:pt x="630" y="5486"/>
                    <a:pt x="662" y="5570"/>
                    <a:pt x="729" y="5620"/>
                  </a:cubicBezTo>
                  <a:lnTo>
                    <a:pt x="954" y="5785"/>
                  </a:lnTo>
                  <a:cubicBezTo>
                    <a:pt x="992" y="5813"/>
                    <a:pt x="1038" y="5827"/>
                    <a:pt x="1083" y="5827"/>
                  </a:cubicBezTo>
                  <a:cubicBezTo>
                    <a:pt x="1145" y="5827"/>
                    <a:pt x="1206" y="5801"/>
                    <a:pt x="1249" y="5750"/>
                  </a:cubicBezTo>
                  <a:lnTo>
                    <a:pt x="4330" y="2089"/>
                  </a:lnTo>
                  <a:cubicBezTo>
                    <a:pt x="4495" y="1892"/>
                    <a:pt x="4456" y="1600"/>
                    <a:pt x="4249" y="1456"/>
                  </a:cubicBezTo>
                  <a:lnTo>
                    <a:pt x="2585" y="299"/>
                  </a:lnTo>
                  <a:lnTo>
                    <a:pt x="5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93"/>
            <p:cNvSpPr/>
            <p:nvPr/>
          </p:nvSpPr>
          <p:spPr>
            <a:xfrm>
              <a:off x="10391769" y="3566903"/>
              <a:ext cx="72189" cy="63388"/>
            </a:xfrm>
            <a:custGeom>
              <a:rect b="b" l="l" r="r" t="t"/>
              <a:pathLst>
                <a:path extrusionOk="0" h="1498" w="1706">
                  <a:moveTo>
                    <a:pt x="218" y="0"/>
                  </a:moveTo>
                  <a:lnTo>
                    <a:pt x="18" y="1077"/>
                  </a:lnTo>
                  <a:cubicBezTo>
                    <a:pt x="0" y="1157"/>
                    <a:pt x="35" y="1242"/>
                    <a:pt x="102" y="1291"/>
                  </a:cubicBezTo>
                  <a:lnTo>
                    <a:pt x="327" y="1456"/>
                  </a:lnTo>
                  <a:cubicBezTo>
                    <a:pt x="365" y="1484"/>
                    <a:pt x="409" y="1497"/>
                    <a:pt x="453" y="1497"/>
                  </a:cubicBezTo>
                  <a:cubicBezTo>
                    <a:pt x="514" y="1497"/>
                    <a:pt x="576" y="1471"/>
                    <a:pt x="619" y="1421"/>
                  </a:cubicBezTo>
                  <a:lnTo>
                    <a:pt x="1706" y="131"/>
                  </a:lnTo>
                  <a:cubicBezTo>
                    <a:pt x="1657" y="131"/>
                    <a:pt x="1607" y="134"/>
                    <a:pt x="1565" y="134"/>
                  </a:cubicBezTo>
                  <a:cubicBezTo>
                    <a:pt x="1112" y="134"/>
                    <a:pt x="661" y="92"/>
                    <a:pt x="2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3"/>
            <p:cNvSpPr/>
            <p:nvPr/>
          </p:nvSpPr>
          <p:spPr>
            <a:xfrm>
              <a:off x="10189546" y="3125560"/>
              <a:ext cx="271281" cy="237683"/>
            </a:xfrm>
            <a:custGeom>
              <a:rect b="b" l="l" r="r" t="t"/>
              <a:pathLst>
                <a:path extrusionOk="0" h="5617" w="6411">
                  <a:moveTo>
                    <a:pt x="1361" y="1"/>
                  </a:moveTo>
                  <a:cubicBezTo>
                    <a:pt x="876" y="222"/>
                    <a:pt x="419" y="504"/>
                    <a:pt x="0" y="838"/>
                  </a:cubicBezTo>
                  <a:lnTo>
                    <a:pt x="408" y="1534"/>
                  </a:lnTo>
                  <a:cubicBezTo>
                    <a:pt x="500" y="1678"/>
                    <a:pt x="531" y="1854"/>
                    <a:pt x="493" y="2023"/>
                  </a:cubicBezTo>
                  <a:lnTo>
                    <a:pt x="134" y="3580"/>
                  </a:lnTo>
                  <a:cubicBezTo>
                    <a:pt x="99" y="3721"/>
                    <a:pt x="141" y="3869"/>
                    <a:pt x="243" y="3974"/>
                  </a:cubicBezTo>
                  <a:lnTo>
                    <a:pt x="1709" y="5486"/>
                  </a:lnTo>
                  <a:cubicBezTo>
                    <a:pt x="1792" y="5569"/>
                    <a:pt x="1903" y="5616"/>
                    <a:pt x="2016" y="5616"/>
                  </a:cubicBezTo>
                  <a:cubicBezTo>
                    <a:pt x="2033" y="5616"/>
                    <a:pt x="2051" y="5615"/>
                    <a:pt x="2068" y="5613"/>
                  </a:cubicBezTo>
                  <a:lnTo>
                    <a:pt x="2269" y="5592"/>
                  </a:lnTo>
                  <a:lnTo>
                    <a:pt x="2226" y="4702"/>
                  </a:lnTo>
                  <a:cubicBezTo>
                    <a:pt x="2216" y="4484"/>
                    <a:pt x="2371" y="4291"/>
                    <a:pt x="2589" y="4256"/>
                  </a:cubicBezTo>
                  <a:lnTo>
                    <a:pt x="4203" y="3992"/>
                  </a:lnTo>
                  <a:lnTo>
                    <a:pt x="5068" y="3011"/>
                  </a:lnTo>
                  <a:lnTo>
                    <a:pt x="5602" y="2402"/>
                  </a:lnTo>
                  <a:lnTo>
                    <a:pt x="6218" y="2199"/>
                  </a:lnTo>
                  <a:cubicBezTo>
                    <a:pt x="6383" y="2139"/>
                    <a:pt x="6411" y="1914"/>
                    <a:pt x="6263" y="1815"/>
                  </a:cubicBezTo>
                  <a:lnTo>
                    <a:pt x="4660" y="820"/>
                  </a:lnTo>
                  <a:lnTo>
                    <a:pt x="4255" y="1843"/>
                  </a:lnTo>
                  <a:lnTo>
                    <a:pt x="2989" y="1115"/>
                  </a:lnTo>
                  <a:lnTo>
                    <a:pt x="3781" y="732"/>
                  </a:lnTo>
                  <a:cubicBezTo>
                    <a:pt x="4082" y="583"/>
                    <a:pt x="3974" y="134"/>
                    <a:pt x="3645" y="134"/>
                  </a:cubicBezTo>
                  <a:cubicBezTo>
                    <a:pt x="3640" y="134"/>
                    <a:pt x="3635" y="134"/>
                    <a:pt x="3629" y="134"/>
                  </a:cubicBezTo>
                  <a:lnTo>
                    <a:pt x="2694" y="173"/>
                  </a:lnTo>
                  <a:lnTo>
                    <a:pt x="1709" y="59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93"/>
            <p:cNvSpPr/>
            <p:nvPr/>
          </p:nvSpPr>
          <p:spPr>
            <a:xfrm>
              <a:off x="10042841" y="3091200"/>
              <a:ext cx="623215" cy="582720"/>
            </a:xfrm>
            <a:custGeom>
              <a:rect b="b" l="l" r="r" t="t"/>
              <a:pathLst>
                <a:path extrusionOk="0" h="13771" w="14728">
                  <a:moveTo>
                    <a:pt x="7614" y="399"/>
                  </a:moveTo>
                  <a:cubicBezTo>
                    <a:pt x="9720" y="399"/>
                    <a:pt x="11761" y="1429"/>
                    <a:pt x="12997" y="3267"/>
                  </a:cubicBezTo>
                  <a:cubicBezTo>
                    <a:pt x="14727" y="5841"/>
                    <a:pt x="14393" y="9277"/>
                    <a:pt x="12199" y="11468"/>
                  </a:cubicBezTo>
                  <a:cubicBezTo>
                    <a:pt x="10933" y="12733"/>
                    <a:pt x="9274" y="13366"/>
                    <a:pt x="7615" y="13366"/>
                  </a:cubicBezTo>
                  <a:cubicBezTo>
                    <a:pt x="5956" y="13366"/>
                    <a:pt x="4297" y="12733"/>
                    <a:pt x="3031" y="11468"/>
                  </a:cubicBezTo>
                  <a:cubicBezTo>
                    <a:pt x="500" y="8936"/>
                    <a:pt x="500" y="4832"/>
                    <a:pt x="3031" y="2300"/>
                  </a:cubicBezTo>
                  <a:cubicBezTo>
                    <a:pt x="3151" y="2184"/>
                    <a:pt x="3271" y="2072"/>
                    <a:pt x="3397" y="1963"/>
                  </a:cubicBezTo>
                  <a:lnTo>
                    <a:pt x="3703" y="2451"/>
                  </a:lnTo>
                  <a:cubicBezTo>
                    <a:pt x="3766" y="2553"/>
                    <a:pt x="3787" y="2673"/>
                    <a:pt x="3759" y="2789"/>
                  </a:cubicBezTo>
                  <a:lnTo>
                    <a:pt x="3401" y="4347"/>
                  </a:lnTo>
                  <a:cubicBezTo>
                    <a:pt x="3355" y="4554"/>
                    <a:pt x="3415" y="4776"/>
                    <a:pt x="3566" y="4930"/>
                  </a:cubicBezTo>
                  <a:lnTo>
                    <a:pt x="5032" y="6443"/>
                  </a:lnTo>
                  <a:cubicBezTo>
                    <a:pt x="5153" y="6566"/>
                    <a:pt x="5317" y="6633"/>
                    <a:pt x="5488" y="6633"/>
                  </a:cubicBezTo>
                  <a:cubicBezTo>
                    <a:pt x="5512" y="6633"/>
                    <a:pt x="5536" y="6631"/>
                    <a:pt x="5560" y="6629"/>
                  </a:cubicBezTo>
                  <a:lnTo>
                    <a:pt x="6664" y="6502"/>
                  </a:lnTo>
                  <a:lnTo>
                    <a:pt x="7754" y="7424"/>
                  </a:lnTo>
                  <a:lnTo>
                    <a:pt x="7427" y="8324"/>
                  </a:lnTo>
                  <a:cubicBezTo>
                    <a:pt x="7406" y="8380"/>
                    <a:pt x="7413" y="8443"/>
                    <a:pt x="7445" y="8496"/>
                  </a:cubicBezTo>
                  <a:lnTo>
                    <a:pt x="7603" y="8767"/>
                  </a:lnTo>
                  <a:cubicBezTo>
                    <a:pt x="7645" y="8841"/>
                    <a:pt x="7709" y="8872"/>
                    <a:pt x="7772" y="8872"/>
                  </a:cubicBezTo>
                  <a:cubicBezTo>
                    <a:pt x="7914" y="8872"/>
                    <a:pt x="8053" y="8720"/>
                    <a:pt x="7951" y="8559"/>
                  </a:cubicBezTo>
                  <a:lnTo>
                    <a:pt x="7838" y="8373"/>
                  </a:lnTo>
                  <a:lnTo>
                    <a:pt x="8289" y="7135"/>
                  </a:lnTo>
                  <a:lnTo>
                    <a:pt x="10128" y="7399"/>
                  </a:lnTo>
                  <a:lnTo>
                    <a:pt x="11749" y="8531"/>
                  </a:lnTo>
                  <a:cubicBezTo>
                    <a:pt x="11861" y="8609"/>
                    <a:pt x="11879" y="8763"/>
                    <a:pt x="11794" y="8869"/>
                  </a:cubicBezTo>
                  <a:lnTo>
                    <a:pt x="8710" y="12530"/>
                  </a:lnTo>
                  <a:cubicBezTo>
                    <a:pt x="8708" y="12534"/>
                    <a:pt x="8704" y="12535"/>
                    <a:pt x="8700" y="12535"/>
                  </a:cubicBezTo>
                  <a:cubicBezTo>
                    <a:pt x="8697" y="12535"/>
                    <a:pt x="8694" y="12534"/>
                    <a:pt x="8693" y="12533"/>
                  </a:cubicBezTo>
                  <a:lnTo>
                    <a:pt x="8464" y="12368"/>
                  </a:lnTo>
                  <a:cubicBezTo>
                    <a:pt x="8461" y="12364"/>
                    <a:pt x="8457" y="12361"/>
                    <a:pt x="8461" y="12354"/>
                  </a:cubicBezTo>
                  <a:lnTo>
                    <a:pt x="8865" y="10184"/>
                  </a:lnTo>
                  <a:cubicBezTo>
                    <a:pt x="8876" y="10135"/>
                    <a:pt x="8865" y="10086"/>
                    <a:pt x="8841" y="10043"/>
                  </a:cubicBezTo>
                  <a:lnTo>
                    <a:pt x="8366" y="9252"/>
                  </a:lnTo>
                  <a:cubicBezTo>
                    <a:pt x="8323" y="9184"/>
                    <a:pt x="8262" y="9156"/>
                    <a:pt x="8201" y="9156"/>
                  </a:cubicBezTo>
                  <a:cubicBezTo>
                    <a:pt x="8064" y="9156"/>
                    <a:pt x="7931" y="9301"/>
                    <a:pt x="8021" y="9460"/>
                  </a:cubicBezTo>
                  <a:lnTo>
                    <a:pt x="8454" y="10184"/>
                  </a:lnTo>
                  <a:lnTo>
                    <a:pt x="8063" y="12280"/>
                  </a:lnTo>
                  <a:cubicBezTo>
                    <a:pt x="8035" y="12438"/>
                    <a:pt x="8099" y="12600"/>
                    <a:pt x="8229" y="12695"/>
                  </a:cubicBezTo>
                  <a:lnTo>
                    <a:pt x="8454" y="12860"/>
                  </a:lnTo>
                  <a:cubicBezTo>
                    <a:pt x="8527" y="12913"/>
                    <a:pt x="8613" y="12939"/>
                    <a:pt x="8699" y="12939"/>
                  </a:cubicBezTo>
                  <a:cubicBezTo>
                    <a:pt x="8818" y="12939"/>
                    <a:pt x="8936" y="12889"/>
                    <a:pt x="9020" y="12793"/>
                  </a:cubicBezTo>
                  <a:lnTo>
                    <a:pt x="12100" y="9129"/>
                  </a:lnTo>
                  <a:cubicBezTo>
                    <a:pt x="12343" y="8844"/>
                    <a:pt x="12287" y="8415"/>
                    <a:pt x="11981" y="8204"/>
                  </a:cubicBezTo>
                  <a:lnTo>
                    <a:pt x="10321" y="7044"/>
                  </a:lnTo>
                  <a:cubicBezTo>
                    <a:pt x="10293" y="7026"/>
                    <a:pt x="10261" y="7016"/>
                    <a:pt x="10233" y="7012"/>
                  </a:cubicBezTo>
                  <a:lnTo>
                    <a:pt x="8183" y="6713"/>
                  </a:lnTo>
                  <a:cubicBezTo>
                    <a:pt x="8173" y="6712"/>
                    <a:pt x="8164" y="6711"/>
                    <a:pt x="8154" y="6711"/>
                  </a:cubicBezTo>
                  <a:cubicBezTo>
                    <a:pt x="8070" y="6711"/>
                    <a:pt x="7993" y="6765"/>
                    <a:pt x="7961" y="6847"/>
                  </a:cubicBezTo>
                  <a:lnTo>
                    <a:pt x="7898" y="7023"/>
                  </a:lnTo>
                  <a:lnTo>
                    <a:pt x="6854" y="6140"/>
                  </a:lnTo>
                  <a:cubicBezTo>
                    <a:pt x="6818" y="6110"/>
                    <a:pt x="6771" y="6093"/>
                    <a:pt x="6726" y="6093"/>
                  </a:cubicBezTo>
                  <a:cubicBezTo>
                    <a:pt x="6718" y="6093"/>
                    <a:pt x="6710" y="6093"/>
                    <a:pt x="6703" y="6094"/>
                  </a:cubicBezTo>
                  <a:lnTo>
                    <a:pt x="5925" y="6182"/>
                  </a:lnTo>
                  <a:lnTo>
                    <a:pt x="5894" y="5511"/>
                  </a:lnTo>
                  <a:cubicBezTo>
                    <a:pt x="5887" y="5391"/>
                    <a:pt x="5971" y="5289"/>
                    <a:pt x="6087" y="5272"/>
                  </a:cubicBezTo>
                  <a:lnTo>
                    <a:pt x="7476" y="5047"/>
                  </a:lnTo>
                  <a:lnTo>
                    <a:pt x="7494" y="5546"/>
                  </a:lnTo>
                  <a:cubicBezTo>
                    <a:pt x="7497" y="5655"/>
                    <a:pt x="7585" y="5739"/>
                    <a:pt x="7694" y="5739"/>
                  </a:cubicBezTo>
                  <a:lnTo>
                    <a:pt x="7701" y="5739"/>
                  </a:lnTo>
                  <a:cubicBezTo>
                    <a:pt x="7814" y="5736"/>
                    <a:pt x="7902" y="5644"/>
                    <a:pt x="7898" y="5532"/>
                  </a:cubicBezTo>
                  <a:lnTo>
                    <a:pt x="7874" y="4885"/>
                  </a:lnTo>
                  <a:lnTo>
                    <a:pt x="8686" y="3960"/>
                  </a:lnTo>
                  <a:cubicBezTo>
                    <a:pt x="8820" y="3810"/>
                    <a:pt x="8683" y="3623"/>
                    <a:pt x="8532" y="3623"/>
                  </a:cubicBezTo>
                  <a:cubicBezTo>
                    <a:pt x="8481" y="3623"/>
                    <a:pt x="8428" y="3645"/>
                    <a:pt x="8383" y="3696"/>
                  </a:cubicBezTo>
                  <a:lnTo>
                    <a:pt x="7568" y="4625"/>
                  </a:lnTo>
                  <a:lnTo>
                    <a:pt x="6024" y="4874"/>
                  </a:lnTo>
                  <a:cubicBezTo>
                    <a:pt x="5707" y="4923"/>
                    <a:pt x="5479" y="5208"/>
                    <a:pt x="5493" y="5528"/>
                  </a:cubicBezTo>
                  <a:lnTo>
                    <a:pt x="5528" y="6228"/>
                  </a:lnTo>
                  <a:lnTo>
                    <a:pt x="5514" y="6228"/>
                  </a:lnTo>
                  <a:cubicBezTo>
                    <a:pt x="5506" y="6229"/>
                    <a:pt x="5498" y="6229"/>
                    <a:pt x="5490" y="6229"/>
                  </a:cubicBezTo>
                  <a:cubicBezTo>
                    <a:pt x="5428" y="6229"/>
                    <a:pt x="5368" y="6205"/>
                    <a:pt x="5324" y="6161"/>
                  </a:cubicBezTo>
                  <a:lnTo>
                    <a:pt x="3858" y="4649"/>
                  </a:lnTo>
                  <a:cubicBezTo>
                    <a:pt x="3802" y="4593"/>
                    <a:pt x="3780" y="4512"/>
                    <a:pt x="3798" y="4438"/>
                  </a:cubicBezTo>
                  <a:lnTo>
                    <a:pt x="4157" y="2880"/>
                  </a:lnTo>
                  <a:cubicBezTo>
                    <a:pt x="4206" y="2659"/>
                    <a:pt x="4167" y="2430"/>
                    <a:pt x="4048" y="2237"/>
                  </a:cubicBezTo>
                  <a:lnTo>
                    <a:pt x="3714" y="1709"/>
                  </a:lnTo>
                  <a:cubicBezTo>
                    <a:pt x="4034" y="1467"/>
                    <a:pt x="4375" y="1256"/>
                    <a:pt x="4733" y="1076"/>
                  </a:cubicBezTo>
                  <a:lnTo>
                    <a:pt x="5008" y="1509"/>
                  </a:lnTo>
                  <a:cubicBezTo>
                    <a:pt x="5045" y="1569"/>
                    <a:pt x="5110" y="1603"/>
                    <a:pt x="5177" y="1603"/>
                  </a:cubicBezTo>
                  <a:cubicBezTo>
                    <a:pt x="5204" y="1603"/>
                    <a:pt x="5231" y="1597"/>
                    <a:pt x="5257" y="1586"/>
                  </a:cubicBezTo>
                  <a:lnTo>
                    <a:pt x="6207" y="1182"/>
                  </a:lnTo>
                  <a:lnTo>
                    <a:pt x="7107" y="1147"/>
                  </a:lnTo>
                  <a:cubicBezTo>
                    <a:pt x="7109" y="1147"/>
                    <a:pt x="7111" y="1147"/>
                    <a:pt x="7113" y="1147"/>
                  </a:cubicBezTo>
                  <a:cubicBezTo>
                    <a:pt x="7180" y="1147"/>
                    <a:pt x="7233" y="1205"/>
                    <a:pt x="7223" y="1273"/>
                  </a:cubicBezTo>
                  <a:cubicBezTo>
                    <a:pt x="7220" y="1312"/>
                    <a:pt x="7195" y="1344"/>
                    <a:pt x="7160" y="1361"/>
                  </a:cubicBezTo>
                  <a:lnTo>
                    <a:pt x="6369" y="1745"/>
                  </a:lnTo>
                  <a:cubicBezTo>
                    <a:pt x="6224" y="1815"/>
                    <a:pt x="6217" y="2022"/>
                    <a:pt x="6358" y="2100"/>
                  </a:cubicBezTo>
                  <a:lnTo>
                    <a:pt x="7624" y="2828"/>
                  </a:lnTo>
                  <a:cubicBezTo>
                    <a:pt x="7656" y="2847"/>
                    <a:pt x="7690" y="2856"/>
                    <a:pt x="7724" y="2856"/>
                  </a:cubicBezTo>
                  <a:cubicBezTo>
                    <a:pt x="7804" y="2856"/>
                    <a:pt x="7880" y="2808"/>
                    <a:pt x="7912" y="2729"/>
                  </a:cubicBezTo>
                  <a:lnTo>
                    <a:pt x="8229" y="1927"/>
                  </a:lnTo>
                  <a:lnTo>
                    <a:pt x="9628" y="2800"/>
                  </a:lnTo>
                  <a:cubicBezTo>
                    <a:pt x="9635" y="2807"/>
                    <a:pt x="9635" y="2821"/>
                    <a:pt x="9625" y="2824"/>
                  </a:cubicBezTo>
                  <a:lnTo>
                    <a:pt x="9009" y="3028"/>
                  </a:lnTo>
                  <a:cubicBezTo>
                    <a:pt x="8778" y="3104"/>
                    <a:pt x="8858" y="3423"/>
                    <a:pt x="9064" y="3423"/>
                  </a:cubicBezTo>
                  <a:cubicBezTo>
                    <a:pt x="9087" y="3423"/>
                    <a:pt x="9111" y="3420"/>
                    <a:pt x="9136" y="3411"/>
                  </a:cubicBezTo>
                  <a:lnTo>
                    <a:pt x="9751" y="3207"/>
                  </a:lnTo>
                  <a:cubicBezTo>
                    <a:pt x="10085" y="3095"/>
                    <a:pt x="10138" y="2641"/>
                    <a:pt x="9839" y="2455"/>
                  </a:cubicBezTo>
                  <a:lnTo>
                    <a:pt x="8236" y="1460"/>
                  </a:lnTo>
                  <a:cubicBezTo>
                    <a:pt x="8201" y="1439"/>
                    <a:pt x="8164" y="1429"/>
                    <a:pt x="8127" y="1429"/>
                  </a:cubicBezTo>
                  <a:cubicBezTo>
                    <a:pt x="8047" y="1429"/>
                    <a:pt x="7972" y="1475"/>
                    <a:pt x="7940" y="1555"/>
                  </a:cubicBezTo>
                  <a:lnTo>
                    <a:pt x="7624" y="2363"/>
                  </a:lnTo>
                  <a:lnTo>
                    <a:pt x="6889" y="1942"/>
                  </a:lnTo>
                  <a:lnTo>
                    <a:pt x="7336" y="1723"/>
                  </a:lnTo>
                  <a:cubicBezTo>
                    <a:pt x="7557" y="1618"/>
                    <a:pt x="7670" y="1372"/>
                    <a:pt x="7610" y="1133"/>
                  </a:cubicBezTo>
                  <a:cubicBezTo>
                    <a:pt x="7552" y="904"/>
                    <a:pt x="7345" y="742"/>
                    <a:pt x="7111" y="742"/>
                  </a:cubicBezTo>
                  <a:cubicBezTo>
                    <a:pt x="7104" y="742"/>
                    <a:pt x="7097" y="742"/>
                    <a:pt x="7089" y="742"/>
                  </a:cubicBezTo>
                  <a:lnTo>
                    <a:pt x="6154" y="781"/>
                  </a:lnTo>
                  <a:cubicBezTo>
                    <a:pt x="6129" y="785"/>
                    <a:pt x="6105" y="788"/>
                    <a:pt x="6084" y="799"/>
                  </a:cubicBezTo>
                  <a:lnTo>
                    <a:pt x="5257" y="1150"/>
                  </a:lnTo>
                  <a:lnTo>
                    <a:pt x="5103" y="908"/>
                  </a:lnTo>
                  <a:cubicBezTo>
                    <a:pt x="5919" y="564"/>
                    <a:pt x="6771" y="399"/>
                    <a:pt x="7614" y="399"/>
                  </a:cubicBezTo>
                  <a:close/>
                  <a:moveTo>
                    <a:pt x="7612" y="0"/>
                  </a:moveTo>
                  <a:cubicBezTo>
                    <a:pt x="6288" y="0"/>
                    <a:pt x="4956" y="382"/>
                    <a:pt x="3791" y="1161"/>
                  </a:cubicBezTo>
                  <a:cubicBezTo>
                    <a:pt x="1059" y="2986"/>
                    <a:pt x="0" y="6485"/>
                    <a:pt x="1256" y="9519"/>
                  </a:cubicBezTo>
                  <a:cubicBezTo>
                    <a:pt x="2338" y="12129"/>
                    <a:pt x="4874" y="13771"/>
                    <a:pt x="7611" y="13771"/>
                  </a:cubicBezTo>
                  <a:cubicBezTo>
                    <a:pt x="8057" y="13771"/>
                    <a:pt x="8509" y="13727"/>
                    <a:pt x="8960" y="13637"/>
                  </a:cubicBezTo>
                  <a:cubicBezTo>
                    <a:pt x="12181" y="12997"/>
                    <a:pt x="14502" y="10170"/>
                    <a:pt x="14502" y="6886"/>
                  </a:cubicBezTo>
                  <a:cubicBezTo>
                    <a:pt x="14506" y="5057"/>
                    <a:pt x="13781" y="3306"/>
                    <a:pt x="12484" y="2019"/>
                  </a:cubicBezTo>
                  <a:cubicBezTo>
                    <a:pt x="11154" y="687"/>
                    <a:pt x="9390" y="0"/>
                    <a:pt x="7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9" name="Google Shape;3409;p93"/>
          <p:cNvSpPr/>
          <p:nvPr/>
        </p:nvSpPr>
        <p:spPr>
          <a:xfrm>
            <a:off x="5369700" y="3492500"/>
            <a:ext cx="2487000" cy="957300"/>
          </a:xfrm>
          <a:prstGeom prst="rect">
            <a:avLst/>
          </a:prstGeom>
          <a:no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Cabin"/>
              <a:ea typeface="Cabin"/>
              <a:cs typeface="Cabin"/>
              <a:sym typeface="Cabi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3" name="Shape 3413"/>
        <p:cNvGrpSpPr/>
        <p:nvPr/>
      </p:nvGrpSpPr>
      <p:grpSpPr>
        <a:xfrm>
          <a:off x="0" y="0"/>
          <a:ext cx="0" cy="0"/>
          <a:chOff x="0" y="0"/>
          <a:chExt cx="0" cy="0"/>
        </a:xfrm>
      </p:grpSpPr>
      <p:grpSp>
        <p:nvGrpSpPr>
          <p:cNvPr id="3414" name="Google Shape;3414;p94"/>
          <p:cNvGrpSpPr/>
          <p:nvPr/>
        </p:nvGrpSpPr>
        <p:grpSpPr>
          <a:xfrm>
            <a:off x="4694738" y="3508350"/>
            <a:ext cx="1248600" cy="1314900"/>
            <a:chOff x="4694738" y="3508350"/>
            <a:chExt cx="1248600" cy="1314900"/>
          </a:xfrm>
        </p:grpSpPr>
        <p:sp>
          <p:nvSpPr>
            <p:cNvPr id="3415" name="Google Shape;3415;p94"/>
            <p:cNvSpPr/>
            <p:nvPr/>
          </p:nvSpPr>
          <p:spPr>
            <a:xfrm>
              <a:off x="4694738" y="3508350"/>
              <a:ext cx="1248600" cy="13149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6" name="Google Shape;3416;p94"/>
            <p:cNvGrpSpPr/>
            <p:nvPr/>
          </p:nvGrpSpPr>
          <p:grpSpPr>
            <a:xfrm>
              <a:off x="4914239" y="3772866"/>
              <a:ext cx="819527" cy="788364"/>
              <a:chOff x="10529081" y="1587457"/>
              <a:chExt cx="600914" cy="578064"/>
            </a:xfrm>
          </p:grpSpPr>
          <p:sp>
            <p:nvSpPr>
              <p:cNvPr id="3417" name="Google Shape;3417;p94"/>
              <p:cNvSpPr/>
              <p:nvPr/>
            </p:nvSpPr>
            <p:spPr>
              <a:xfrm>
                <a:off x="10822069" y="1909177"/>
                <a:ext cx="187540" cy="256344"/>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4"/>
              <p:cNvSpPr/>
              <p:nvPr/>
            </p:nvSpPr>
            <p:spPr>
              <a:xfrm>
                <a:off x="10808189" y="1587457"/>
                <a:ext cx="321806" cy="309957"/>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4"/>
              <p:cNvSpPr/>
              <p:nvPr/>
            </p:nvSpPr>
            <p:spPr>
              <a:xfrm>
                <a:off x="10529081" y="1670945"/>
                <a:ext cx="216568" cy="359085"/>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0" name="Google Shape;3420;p94"/>
          <p:cNvGrpSpPr/>
          <p:nvPr/>
        </p:nvGrpSpPr>
        <p:grpSpPr>
          <a:xfrm>
            <a:off x="4694738" y="2078250"/>
            <a:ext cx="1248600" cy="1314900"/>
            <a:chOff x="4694738" y="2078250"/>
            <a:chExt cx="1248600" cy="1314900"/>
          </a:xfrm>
        </p:grpSpPr>
        <p:sp>
          <p:nvSpPr>
            <p:cNvPr id="3421" name="Google Shape;3421;p94"/>
            <p:cNvSpPr/>
            <p:nvPr/>
          </p:nvSpPr>
          <p:spPr>
            <a:xfrm>
              <a:off x="4694738" y="2078250"/>
              <a:ext cx="1248600" cy="13149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2" name="Google Shape;3422;p94"/>
            <p:cNvGrpSpPr/>
            <p:nvPr/>
          </p:nvGrpSpPr>
          <p:grpSpPr>
            <a:xfrm>
              <a:off x="4938005" y="2339647"/>
              <a:ext cx="791874" cy="792111"/>
              <a:chOff x="10082278" y="3099663"/>
              <a:chExt cx="565625" cy="565794"/>
            </a:xfrm>
          </p:grpSpPr>
          <p:sp>
            <p:nvSpPr>
              <p:cNvPr id="3423" name="Google Shape;3423;p94"/>
              <p:cNvSpPr/>
              <p:nvPr/>
            </p:nvSpPr>
            <p:spPr>
              <a:xfrm>
                <a:off x="10082278" y="3099663"/>
                <a:ext cx="565625" cy="565794"/>
              </a:xfrm>
              <a:custGeom>
                <a:rect b="b" l="l" r="r" t="t"/>
                <a:pathLst>
                  <a:path extrusionOk="0" h="13371" w="13367">
                    <a:moveTo>
                      <a:pt x="6685" y="1"/>
                    </a:moveTo>
                    <a:cubicBezTo>
                      <a:pt x="2993" y="1"/>
                      <a:pt x="0" y="2993"/>
                      <a:pt x="0" y="6686"/>
                    </a:cubicBezTo>
                    <a:cubicBezTo>
                      <a:pt x="0" y="10378"/>
                      <a:pt x="2993" y="13370"/>
                      <a:pt x="6685" y="13370"/>
                    </a:cubicBezTo>
                    <a:cubicBezTo>
                      <a:pt x="10374" y="13370"/>
                      <a:pt x="13366" y="10378"/>
                      <a:pt x="13366" y="6686"/>
                    </a:cubicBezTo>
                    <a:cubicBezTo>
                      <a:pt x="13366" y="2993"/>
                      <a:pt x="10374" y="1"/>
                      <a:pt x="668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4"/>
              <p:cNvSpPr/>
              <p:nvPr/>
            </p:nvSpPr>
            <p:spPr>
              <a:xfrm>
                <a:off x="10365111" y="3383595"/>
                <a:ext cx="190206" cy="246570"/>
              </a:xfrm>
              <a:custGeom>
                <a:rect b="b" l="l" r="r" t="t"/>
                <a:pathLst>
                  <a:path extrusionOk="0" h="5827" w="4495">
                    <a:moveTo>
                      <a:pt x="539" y="0"/>
                    </a:moveTo>
                    <a:lnTo>
                      <a:pt x="1" y="1484"/>
                    </a:lnTo>
                    <a:lnTo>
                      <a:pt x="1049" y="3235"/>
                    </a:lnTo>
                    <a:lnTo>
                      <a:pt x="644" y="5405"/>
                    </a:lnTo>
                    <a:cubicBezTo>
                      <a:pt x="630" y="5486"/>
                      <a:pt x="662" y="5570"/>
                      <a:pt x="729" y="5620"/>
                    </a:cubicBezTo>
                    <a:lnTo>
                      <a:pt x="954" y="5785"/>
                    </a:lnTo>
                    <a:cubicBezTo>
                      <a:pt x="992" y="5813"/>
                      <a:pt x="1038" y="5827"/>
                      <a:pt x="1083" y="5827"/>
                    </a:cubicBezTo>
                    <a:cubicBezTo>
                      <a:pt x="1145" y="5827"/>
                      <a:pt x="1206" y="5801"/>
                      <a:pt x="1249" y="5750"/>
                    </a:cubicBezTo>
                    <a:lnTo>
                      <a:pt x="4330" y="2089"/>
                    </a:lnTo>
                    <a:cubicBezTo>
                      <a:pt x="4495" y="1892"/>
                      <a:pt x="4456" y="1600"/>
                      <a:pt x="4249" y="1456"/>
                    </a:cubicBezTo>
                    <a:lnTo>
                      <a:pt x="2585" y="299"/>
                    </a:lnTo>
                    <a:lnTo>
                      <a:pt x="539"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94"/>
              <p:cNvSpPr/>
              <p:nvPr/>
            </p:nvSpPr>
            <p:spPr>
              <a:xfrm>
                <a:off x="10391769" y="3566903"/>
                <a:ext cx="72189" cy="63388"/>
              </a:xfrm>
              <a:custGeom>
                <a:rect b="b" l="l" r="r" t="t"/>
                <a:pathLst>
                  <a:path extrusionOk="0" h="1498" w="1706">
                    <a:moveTo>
                      <a:pt x="218" y="0"/>
                    </a:moveTo>
                    <a:lnTo>
                      <a:pt x="18" y="1077"/>
                    </a:lnTo>
                    <a:cubicBezTo>
                      <a:pt x="0" y="1157"/>
                      <a:pt x="35" y="1242"/>
                      <a:pt x="102" y="1291"/>
                    </a:cubicBezTo>
                    <a:lnTo>
                      <a:pt x="327" y="1456"/>
                    </a:lnTo>
                    <a:cubicBezTo>
                      <a:pt x="365" y="1484"/>
                      <a:pt x="409" y="1497"/>
                      <a:pt x="453" y="1497"/>
                    </a:cubicBezTo>
                    <a:cubicBezTo>
                      <a:pt x="514" y="1497"/>
                      <a:pt x="576" y="1471"/>
                      <a:pt x="619" y="1421"/>
                    </a:cubicBezTo>
                    <a:lnTo>
                      <a:pt x="1706" y="131"/>
                    </a:lnTo>
                    <a:cubicBezTo>
                      <a:pt x="1657" y="131"/>
                      <a:pt x="1607" y="134"/>
                      <a:pt x="1565" y="134"/>
                    </a:cubicBezTo>
                    <a:cubicBezTo>
                      <a:pt x="1112" y="134"/>
                      <a:pt x="661" y="92"/>
                      <a:pt x="2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4"/>
              <p:cNvSpPr/>
              <p:nvPr/>
            </p:nvSpPr>
            <p:spPr>
              <a:xfrm>
                <a:off x="10189546" y="3125560"/>
                <a:ext cx="271281" cy="237683"/>
              </a:xfrm>
              <a:custGeom>
                <a:rect b="b" l="l" r="r" t="t"/>
                <a:pathLst>
                  <a:path extrusionOk="0" h="5617" w="6411">
                    <a:moveTo>
                      <a:pt x="1361" y="1"/>
                    </a:moveTo>
                    <a:cubicBezTo>
                      <a:pt x="876" y="222"/>
                      <a:pt x="419" y="504"/>
                      <a:pt x="0" y="838"/>
                    </a:cubicBezTo>
                    <a:lnTo>
                      <a:pt x="408" y="1534"/>
                    </a:lnTo>
                    <a:cubicBezTo>
                      <a:pt x="500" y="1678"/>
                      <a:pt x="531" y="1854"/>
                      <a:pt x="493" y="2023"/>
                    </a:cubicBezTo>
                    <a:lnTo>
                      <a:pt x="134" y="3580"/>
                    </a:lnTo>
                    <a:cubicBezTo>
                      <a:pt x="99" y="3721"/>
                      <a:pt x="141" y="3869"/>
                      <a:pt x="243" y="3974"/>
                    </a:cubicBezTo>
                    <a:lnTo>
                      <a:pt x="1709" y="5486"/>
                    </a:lnTo>
                    <a:cubicBezTo>
                      <a:pt x="1792" y="5569"/>
                      <a:pt x="1903" y="5616"/>
                      <a:pt x="2016" y="5616"/>
                    </a:cubicBezTo>
                    <a:cubicBezTo>
                      <a:pt x="2033" y="5616"/>
                      <a:pt x="2051" y="5615"/>
                      <a:pt x="2068" y="5613"/>
                    </a:cubicBezTo>
                    <a:lnTo>
                      <a:pt x="2269" y="5592"/>
                    </a:lnTo>
                    <a:lnTo>
                      <a:pt x="2226" y="4702"/>
                    </a:lnTo>
                    <a:cubicBezTo>
                      <a:pt x="2216" y="4484"/>
                      <a:pt x="2371" y="4291"/>
                      <a:pt x="2589" y="4256"/>
                    </a:cubicBezTo>
                    <a:lnTo>
                      <a:pt x="4203" y="3992"/>
                    </a:lnTo>
                    <a:lnTo>
                      <a:pt x="5068" y="3011"/>
                    </a:lnTo>
                    <a:lnTo>
                      <a:pt x="5602" y="2402"/>
                    </a:lnTo>
                    <a:lnTo>
                      <a:pt x="6218" y="2199"/>
                    </a:lnTo>
                    <a:cubicBezTo>
                      <a:pt x="6383" y="2139"/>
                      <a:pt x="6411" y="1914"/>
                      <a:pt x="6263" y="1815"/>
                    </a:cubicBezTo>
                    <a:lnTo>
                      <a:pt x="4660" y="820"/>
                    </a:lnTo>
                    <a:lnTo>
                      <a:pt x="4255" y="1843"/>
                    </a:lnTo>
                    <a:lnTo>
                      <a:pt x="2989" y="1115"/>
                    </a:lnTo>
                    <a:lnTo>
                      <a:pt x="3781" y="732"/>
                    </a:lnTo>
                    <a:cubicBezTo>
                      <a:pt x="4082" y="583"/>
                      <a:pt x="3974" y="134"/>
                      <a:pt x="3645" y="134"/>
                    </a:cubicBezTo>
                    <a:cubicBezTo>
                      <a:pt x="3640" y="134"/>
                      <a:pt x="3635" y="134"/>
                      <a:pt x="3629" y="134"/>
                    </a:cubicBezTo>
                    <a:lnTo>
                      <a:pt x="2694" y="173"/>
                    </a:lnTo>
                    <a:lnTo>
                      <a:pt x="1709" y="591"/>
                    </a:lnTo>
                    <a:lnTo>
                      <a:pt x="136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27" name="Google Shape;3427;p94"/>
          <p:cNvSpPr/>
          <p:nvPr/>
        </p:nvSpPr>
        <p:spPr>
          <a:xfrm>
            <a:off x="390900" y="305650"/>
            <a:ext cx="4188600" cy="4507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4"/>
          <p:cNvSpPr txBox="1"/>
          <p:nvPr>
            <p:ph type="title"/>
          </p:nvPr>
        </p:nvSpPr>
        <p:spPr>
          <a:xfrm>
            <a:off x="456152" y="1735750"/>
            <a:ext cx="4754700" cy="164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Clr>
                <a:schemeClr val="dk1"/>
              </a:buClr>
              <a:buSzPts val="1100"/>
              <a:buFont typeface="Arial"/>
              <a:buNone/>
            </a:pPr>
            <a:r>
              <a:rPr lang="en" sz="4200">
                <a:latin typeface="Fira Sans Black"/>
                <a:ea typeface="Fira Sans Black"/>
                <a:cs typeface="Fira Sans Black"/>
                <a:sym typeface="Fira Sans Black"/>
              </a:rPr>
              <a:t>Τεχνικά Στοιχεία Υλοποίησης</a:t>
            </a:r>
            <a:endParaRPr sz="4200">
              <a:latin typeface="Fira Sans Black"/>
              <a:ea typeface="Fira Sans Black"/>
              <a:cs typeface="Fira Sans Black"/>
              <a:sym typeface="Fira Sans Black"/>
            </a:endParaRPr>
          </a:p>
        </p:txBody>
      </p:sp>
      <p:sp>
        <p:nvSpPr>
          <p:cNvPr id="3429" name="Google Shape;3429;p94"/>
          <p:cNvSpPr txBox="1"/>
          <p:nvPr>
            <p:ph idx="2" type="title"/>
          </p:nvPr>
        </p:nvSpPr>
        <p:spPr>
          <a:xfrm>
            <a:off x="1719625" y="674750"/>
            <a:ext cx="1530900" cy="8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3430" name="Google Shape;3430;p94"/>
          <p:cNvGrpSpPr/>
          <p:nvPr/>
        </p:nvGrpSpPr>
        <p:grpSpPr>
          <a:xfrm>
            <a:off x="748541" y="3733975"/>
            <a:ext cx="3473621" cy="863662"/>
            <a:chOff x="1597625" y="3649929"/>
            <a:chExt cx="5949000" cy="863662"/>
          </a:xfrm>
        </p:grpSpPr>
        <p:cxnSp>
          <p:nvCxnSpPr>
            <p:cNvPr id="3431" name="Google Shape;3431;p94"/>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3432" name="Google Shape;3432;p94"/>
            <p:cNvCxnSpPr/>
            <p:nvPr/>
          </p:nvCxnSpPr>
          <p:spPr>
            <a:xfrm>
              <a:off x="1597625" y="4513591"/>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3433" name="Google Shape;3433;p94"/>
          <p:cNvGrpSpPr/>
          <p:nvPr/>
        </p:nvGrpSpPr>
        <p:grpSpPr>
          <a:xfrm>
            <a:off x="4694700" y="315600"/>
            <a:ext cx="4058400" cy="1647600"/>
            <a:chOff x="4694700" y="315600"/>
            <a:chExt cx="4058400" cy="1647600"/>
          </a:xfrm>
        </p:grpSpPr>
        <p:sp>
          <p:nvSpPr>
            <p:cNvPr id="3434" name="Google Shape;3434;p94"/>
            <p:cNvSpPr/>
            <p:nvPr/>
          </p:nvSpPr>
          <p:spPr>
            <a:xfrm>
              <a:off x="4694700" y="315600"/>
              <a:ext cx="4058400" cy="16476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5" name="Google Shape;3435;p94"/>
            <p:cNvGrpSpPr/>
            <p:nvPr/>
          </p:nvGrpSpPr>
          <p:grpSpPr>
            <a:xfrm rot="5400000">
              <a:off x="6124765" y="-643546"/>
              <a:ext cx="1198265" cy="3565893"/>
              <a:chOff x="1278500" y="1266475"/>
              <a:chExt cx="421850" cy="1255375"/>
            </a:xfrm>
          </p:grpSpPr>
          <p:sp>
            <p:nvSpPr>
              <p:cNvPr id="3436" name="Google Shape;3436;p94"/>
              <p:cNvSpPr/>
              <p:nvPr/>
            </p:nvSpPr>
            <p:spPr>
              <a:xfrm>
                <a:off x="1299800" y="1266475"/>
                <a:ext cx="381275" cy="1253350"/>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4"/>
              <p:cNvSpPr/>
              <p:nvPr/>
            </p:nvSpPr>
            <p:spPr>
              <a:xfrm>
                <a:off x="1278500" y="1267500"/>
                <a:ext cx="83175" cy="279900"/>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4"/>
              <p:cNvSpPr/>
              <p:nvPr/>
            </p:nvSpPr>
            <p:spPr>
              <a:xfrm>
                <a:off x="1278500" y="1956025"/>
                <a:ext cx="37550" cy="324500"/>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4"/>
              <p:cNvSpPr/>
              <p:nvPr/>
            </p:nvSpPr>
            <p:spPr>
              <a:xfrm>
                <a:off x="1619200" y="2245000"/>
                <a:ext cx="81150" cy="27482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4"/>
              <p:cNvSpPr/>
              <p:nvPr/>
            </p:nvSpPr>
            <p:spPr>
              <a:xfrm>
                <a:off x="1664825" y="1513900"/>
                <a:ext cx="35525" cy="315400"/>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4"/>
              <p:cNvSpPr/>
              <p:nvPr/>
            </p:nvSpPr>
            <p:spPr>
              <a:xfrm>
                <a:off x="1376850" y="1308050"/>
                <a:ext cx="323500" cy="1211775"/>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4"/>
              <p:cNvSpPr/>
              <p:nvPr/>
            </p:nvSpPr>
            <p:spPr>
              <a:xfrm>
                <a:off x="1278500" y="1266475"/>
                <a:ext cx="326525" cy="121685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4"/>
              <p:cNvSpPr/>
              <p:nvPr/>
            </p:nvSpPr>
            <p:spPr>
              <a:xfrm>
                <a:off x="1427550" y="2185175"/>
                <a:ext cx="272800" cy="334650"/>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4"/>
              <p:cNvSpPr/>
              <p:nvPr/>
            </p:nvSpPr>
            <p:spPr>
              <a:xfrm>
                <a:off x="1617175" y="1472325"/>
                <a:ext cx="83175" cy="45532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4"/>
              <p:cNvSpPr/>
              <p:nvPr/>
            </p:nvSpPr>
            <p:spPr>
              <a:xfrm>
                <a:off x="1278500" y="1266475"/>
                <a:ext cx="274825" cy="342775"/>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4"/>
              <p:cNvSpPr/>
              <p:nvPr/>
            </p:nvSpPr>
            <p:spPr>
              <a:xfrm>
                <a:off x="1278500" y="1859675"/>
                <a:ext cx="85200" cy="461400"/>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4"/>
              <p:cNvSpPr/>
              <p:nvPr/>
            </p:nvSpPr>
            <p:spPr>
              <a:xfrm>
                <a:off x="1278500" y="1266475"/>
                <a:ext cx="309300" cy="1131675"/>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4"/>
              <p:cNvSpPr/>
              <p:nvPr/>
            </p:nvSpPr>
            <p:spPr>
              <a:xfrm>
                <a:off x="1394100" y="1398300"/>
                <a:ext cx="306250" cy="1121525"/>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4"/>
              <p:cNvSpPr/>
              <p:nvPr/>
            </p:nvSpPr>
            <p:spPr>
              <a:xfrm>
                <a:off x="1278500" y="1266475"/>
                <a:ext cx="313350" cy="1149925"/>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4"/>
              <p:cNvSpPr/>
              <p:nvPr/>
            </p:nvSpPr>
            <p:spPr>
              <a:xfrm>
                <a:off x="1390025" y="1382075"/>
                <a:ext cx="310325" cy="1137750"/>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94"/>
              <p:cNvSpPr/>
              <p:nvPr/>
            </p:nvSpPr>
            <p:spPr>
              <a:xfrm>
                <a:off x="1278500" y="1850550"/>
                <a:ext cx="89250" cy="479650"/>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4"/>
              <p:cNvSpPr/>
              <p:nvPr/>
            </p:nvSpPr>
            <p:spPr>
              <a:xfrm>
                <a:off x="1278500" y="1266475"/>
                <a:ext cx="278875" cy="350875"/>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4"/>
              <p:cNvSpPr/>
              <p:nvPr/>
            </p:nvSpPr>
            <p:spPr>
              <a:xfrm>
                <a:off x="1423500" y="2177075"/>
                <a:ext cx="276850" cy="342750"/>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4"/>
              <p:cNvSpPr/>
              <p:nvPr/>
            </p:nvSpPr>
            <p:spPr>
              <a:xfrm>
                <a:off x="1613125" y="1464225"/>
                <a:ext cx="87225" cy="472550"/>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4"/>
              <p:cNvSpPr/>
              <p:nvPr/>
            </p:nvSpPr>
            <p:spPr>
              <a:xfrm>
                <a:off x="1295725" y="1266475"/>
                <a:ext cx="314375" cy="1221925"/>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4"/>
              <p:cNvSpPr/>
              <p:nvPr/>
            </p:nvSpPr>
            <p:spPr>
              <a:xfrm>
                <a:off x="1371775" y="1301975"/>
                <a:ext cx="313375" cy="1217850"/>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4"/>
              <p:cNvSpPr/>
              <p:nvPr/>
            </p:nvSpPr>
            <p:spPr>
              <a:xfrm>
                <a:off x="1660775" y="1503775"/>
                <a:ext cx="39575" cy="337675"/>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4"/>
              <p:cNvSpPr/>
              <p:nvPr/>
            </p:nvSpPr>
            <p:spPr>
              <a:xfrm>
                <a:off x="1615150" y="2237900"/>
                <a:ext cx="85200" cy="28192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4"/>
              <p:cNvSpPr/>
              <p:nvPr/>
            </p:nvSpPr>
            <p:spPr>
              <a:xfrm>
                <a:off x="1278500" y="1943850"/>
                <a:ext cx="41600" cy="346825"/>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4"/>
              <p:cNvSpPr/>
              <p:nvPr/>
            </p:nvSpPr>
            <p:spPr>
              <a:xfrm>
                <a:off x="1278500" y="1266475"/>
                <a:ext cx="87225" cy="288025"/>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4"/>
              <p:cNvSpPr/>
              <p:nvPr/>
            </p:nvSpPr>
            <p:spPr>
              <a:xfrm>
                <a:off x="1278500" y="1266475"/>
                <a:ext cx="421850" cy="1255375"/>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2" name="Google Shape;3462;p94"/>
          <p:cNvGrpSpPr/>
          <p:nvPr/>
        </p:nvGrpSpPr>
        <p:grpSpPr>
          <a:xfrm>
            <a:off x="6058601" y="2103604"/>
            <a:ext cx="2694306" cy="2694306"/>
            <a:chOff x="3369400" y="1611250"/>
            <a:chExt cx="988700" cy="988700"/>
          </a:xfrm>
        </p:grpSpPr>
        <p:sp>
          <p:nvSpPr>
            <p:cNvPr id="3463" name="Google Shape;3463;p94"/>
            <p:cNvSpPr/>
            <p:nvPr/>
          </p:nvSpPr>
          <p:spPr>
            <a:xfrm>
              <a:off x="3369400" y="1611250"/>
              <a:ext cx="988700" cy="988700"/>
            </a:xfrm>
            <a:custGeom>
              <a:rect b="b" l="l" r="r" t="t"/>
              <a:pathLst>
                <a:path extrusionOk="0" h="39548" w="39548">
                  <a:moveTo>
                    <a:pt x="14278" y="1"/>
                  </a:moveTo>
                  <a:lnTo>
                    <a:pt x="13750" y="41"/>
                  </a:lnTo>
                  <a:lnTo>
                    <a:pt x="13264" y="122"/>
                  </a:lnTo>
                  <a:lnTo>
                    <a:pt x="12777" y="203"/>
                  </a:lnTo>
                  <a:lnTo>
                    <a:pt x="12290" y="325"/>
                  </a:lnTo>
                  <a:lnTo>
                    <a:pt x="11804" y="528"/>
                  </a:lnTo>
                  <a:lnTo>
                    <a:pt x="11317" y="731"/>
                  </a:lnTo>
                  <a:lnTo>
                    <a:pt x="10871" y="974"/>
                  </a:lnTo>
                  <a:lnTo>
                    <a:pt x="10465" y="1258"/>
                  </a:lnTo>
                  <a:lnTo>
                    <a:pt x="10059" y="1582"/>
                  </a:lnTo>
                  <a:lnTo>
                    <a:pt x="9694" y="1907"/>
                  </a:lnTo>
                  <a:lnTo>
                    <a:pt x="9370" y="2272"/>
                  </a:lnTo>
                  <a:lnTo>
                    <a:pt x="9045" y="2637"/>
                  </a:lnTo>
                  <a:lnTo>
                    <a:pt x="8802" y="3043"/>
                  </a:lnTo>
                  <a:lnTo>
                    <a:pt x="8518" y="3489"/>
                  </a:lnTo>
                  <a:lnTo>
                    <a:pt x="8315" y="3935"/>
                  </a:lnTo>
                  <a:lnTo>
                    <a:pt x="8153" y="4381"/>
                  </a:lnTo>
                  <a:lnTo>
                    <a:pt x="7991" y="4868"/>
                  </a:lnTo>
                  <a:lnTo>
                    <a:pt x="7910" y="5355"/>
                  </a:lnTo>
                  <a:lnTo>
                    <a:pt x="7829" y="5841"/>
                  </a:lnTo>
                  <a:lnTo>
                    <a:pt x="7788" y="6328"/>
                  </a:lnTo>
                  <a:lnTo>
                    <a:pt x="7788" y="6855"/>
                  </a:lnTo>
                  <a:lnTo>
                    <a:pt x="7869" y="7869"/>
                  </a:lnTo>
                  <a:lnTo>
                    <a:pt x="7869" y="7869"/>
                  </a:lnTo>
                  <a:lnTo>
                    <a:pt x="6855" y="7788"/>
                  </a:lnTo>
                  <a:lnTo>
                    <a:pt x="6328" y="7788"/>
                  </a:lnTo>
                  <a:lnTo>
                    <a:pt x="5841" y="7829"/>
                  </a:lnTo>
                  <a:lnTo>
                    <a:pt x="5354" y="7910"/>
                  </a:lnTo>
                  <a:lnTo>
                    <a:pt x="4827" y="7991"/>
                  </a:lnTo>
                  <a:lnTo>
                    <a:pt x="4381" y="8153"/>
                  </a:lnTo>
                  <a:lnTo>
                    <a:pt x="3894" y="8315"/>
                  </a:lnTo>
                  <a:lnTo>
                    <a:pt x="3489" y="8518"/>
                  </a:lnTo>
                  <a:lnTo>
                    <a:pt x="3042" y="8762"/>
                  </a:lnTo>
                  <a:lnTo>
                    <a:pt x="2637" y="9046"/>
                  </a:lnTo>
                  <a:lnTo>
                    <a:pt x="2272" y="9370"/>
                  </a:lnTo>
                  <a:lnTo>
                    <a:pt x="1907" y="9694"/>
                  </a:lnTo>
                  <a:lnTo>
                    <a:pt x="1582" y="10060"/>
                  </a:lnTo>
                  <a:lnTo>
                    <a:pt x="1258" y="10465"/>
                  </a:lnTo>
                  <a:lnTo>
                    <a:pt x="974" y="10871"/>
                  </a:lnTo>
                  <a:lnTo>
                    <a:pt x="730" y="11317"/>
                  </a:lnTo>
                  <a:lnTo>
                    <a:pt x="528" y="11804"/>
                  </a:lnTo>
                  <a:lnTo>
                    <a:pt x="325" y="12290"/>
                  </a:lnTo>
                  <a:lnTo>
                    <a:pt x="203" y="12777"/>
                  </a:lnTo>
                  <a:lnTo>
                    <a:pt x="122" y="13264"/>
                  </a:lnTo>
                  <a:lnTo>
                    <a:pt x="41" y="13751"/>
                  </a:lnTo>
                  <a:lnTo>
                    <a:pt x="0" y="14278"/>
                  </a:lnTo>
                  <a:lnTo>
                    <a:pt x="41" y="14765"/>
                  </a:lnTo>
                  <a:lnTo>
                    <a:pt x="82" y="15251"/>
                  </a:lnTo>
                  <a:lnTo>
                    <a:pt x="163" y="15738"/>
                  </a:lnTo>
                  <a:lnTo>
                    <a:pt x="284" y="16184"/>
                  </a:lnTo>
                  <a:lnTo>
                    <a:pt x="447" y="16671"/>
                  </a:lnTo>
                  <a:lnTo>
                    <a:pt x="649" y="17117"/>
                  </a:lnTo>
                  <a:lnTo>
                    <a:pt x="893" y="17563"/>
                  </a:lnTo>
                  <a:lnTo>
                    <a:pt x="1177" y="17969"/>
                  </a:lnTo>
                  <a:lnTo>
                    <a:pt x="1461" y="18374"/>
                  </a:lnTo>
                  <a:lnTo>
                    <a:pt x="1785" y="18740"/>
                  </a:lnTo>
                  <a:lnTo>
                    <a:pt x="2191" y="19105"/>
                  </a:lnTo>
                  <a:lnTo>
                    <a:pt x="2921" y="19794"/>
                  </a:lnTo>
                  <a:lnTo>
                    <a:pt x="2191" y="20443"/>
                  </a:lnTo>
                  <a:lnTo>
                    <a:pt x="1785" y="20808"/>
                  </a:lnTo>
                  <a:lnTo>
                    <a:pt x="1461" y="21173"/>
                  </a:lnTo>
                  <a:lnTo>
                    <a:pt x="1177" y="21579"/>
                  </a:lnTo>
                  <a:lnTo>
                    <a:pt x="893" y="22025"/>
                  </a:lnTo>
                  <a:lnTo>
                    <a:pt x="649" y="22431"/>
                  </a:lnTo>
                  <a:lnTo>
                    <a:pt x="447" y="22877"/>
                  </a:lnTo>
                  <a:lnTo>
                    <a:pt x="284" y="23363"/>
                  </a:lnTo>
                  <a:lnTo>
                    <a:pt x="163" y="23850"/>
                  </a:lnTo>
                  <a:lnTo>
                    <a:pt x="82" y="24296"/>
                  </a:lnTo>
                  <a:lnTo>
                    <a:pt x="41" y="24783"/>
                  </a:lnTo>
                  <a:lnTo>
                    <a:pt x="0" y="25310"/>
                  </a:lnTo>
                  <a:lnTo>
                    <a:pt x="41" y="25797"/>
                  </a:lnTo>
                  <a:lnTo>
                    <a:pt x="122" y="26284"/>
                  </a:lnTo>
                  <a:lnTo>
                    <a:pt x="203" y="26771"/>
                  </a:lnTo>
                  <a:lnTo>
                    <a:pt x="325" y="27257"/>
                  </a:lnTo>
                  <a:lnTo>
                    <a:pt x="528" y="27744"/>
                  </a:lnTo>
                  <a:lnTo>
                    <a:pt x="730" y="28231"/>
                  </a:lnTo>
                  <a:lnTo>
                    <a:pt x="974" y="28677"/>
                  </a:lnTo>
                  <a:lnTo>
                    <a:pt x="1258" y="29082"/>
                  </a:lnTo>
                  <a:lnTo>
                    <a:pt x="1582" y="29488"/>
                  </a:lnTo>
                  <a:lnTo>
                    <a:pt x="1907" y="29853"/>
                  </a:lnTo>
                  <a:lnTo>
                    <a:pt x="2272" y="30178"/>
                  </a:lnTo>
                  <a:lnTo>
                    <a:pt x="2637" y="30502"/>
                  </a:lnTo>
                  <a:lnTo>
                    <a:pt x="3042" y="30786"/>
                  </a:lnTo>
                  <a:lnTo>
                    <a:pt x="3489" y="31029"/>
                  </a:lnTo>
                  <a:lnTo>
                    <a:pt x="3894" y="31232"/>
                  </a:lnTo>
                  <a:lnTo>
                    <a:pt x="4381" y="31394"/>
                  </a:lnTo>
                  <a:lnTo>
                    <a:pt x="4827" y="31557"/>
                  </a:lnTo>
                  <a:lnTo>
                    <a:pt x="5354" y="31678"/>
                  </a:lnTo>
                  <a:lnTo>
                    <a:pt x="5841" y="31719"/>
                  </a:lnTo>
                  <a:lnTo>
                    <a:pt x="6328" y="31759"/>
                  </a:lnTo>
                  <a:lnTo>
                    <a:pt x="6855" y="31759"/>
                  </a:lnTo>
                  <a:lnTo>
                    <a:pt x="7869" y="31719"/>
                  </a:lnTo>
                  <a:lnTo>
                    <a:pt x="7788" y="32692"/>
                  </a:lnTo>
                  <a:lnTo>
                    <a:pt x="7788" y="33220"/>
                  </a:lnTo>
                  <a:lnTo>
                    <a:pt x="7829" y="33706"/>
                  </a:lnTo>
                  <a:lnTo>
                    <a:pt x="7910" y="34234"/>
                  </a:lnTo>
                  <a:lnTo>
                    <a:pt x="7991" y="34720"/>
                  </a:lnTo>
                  <a:lnTo>
                    <a:pt x="8153" y="35167"/>
                  </a:lnTo>
                  <a:lnTo>
                    <a:pt x="8315" y="35653"/>
                  </a:lnTo>
                  <a:lnTo>
                    <a:pt x="8518" y="36099"/>
                  </a:lnTo>
                  <a:lnTo>
                    <a:pt x="8802" y="36505"/>
                  </a:lnTo>
                  <a:lnTo>
                    <a:pt x="9045" y="36911"/>
                  </a:lnTo>
                  <a:lnTo>
                    <a:pt x="9370" y="37276"/>
                  </a:lnTo>
                  <a:lnTo>
                    <a:pt x="9694" y="37641"/>
                  </a:lnTo>
                  <a:lnTo>
                    <a:pt x="10059" y="37965"/>
                  </a:lnTo>
                  <a:lnTo>
                    <a:pt x="10465" y="38290"/>
                  </a:lnTo>
                  <a:lnTo>
                    <a:pt x="10871" y="38574"/>
                  </a:lnTo>
                  <a:lnTo>
                    <a:pt x="11317" y="38817"/>
                  </a:lnTo>
                  <a:lnTo>
                    <a:pt x="11804" y="39020"/>
                  </a:lnTo>
                  <a:lnTo>
                    <a:pt x="12290" y="39223"/>
                  </a:lnTo>
                  <a:lnTo>
                    <a:pt x="12777" y="39344"/>
                  </a:lnTo>
                  <a:lnTo>
                    <a:pt x="13264" y="39466"/>
                  </a:lnTo>
                  <a:lnTo>
                    <a:pt x="13750" y="39507"/>
                  </a:lnTo>
                  <a:lnTo>
                    <a:pt x="14278" y="39547"/>
                  </a:lnTo>
                  <a:lnTo>
                    <a:pt x="14764" y="39507"/>
                  </a:lnTo>
                  <a:lnTo>
                    <a:pt x="15251" y="39466"/>
                  </a:lnTo>
                  <a:lnTo>
                    <a:pt x="15738" y="39385"/>
                  </a:lnTo>
                  <a:lnTo>
                    <a:pt x="16184" y="39263"/>
                  </a:lnTo>
                  <a:lnTo>
                    <a:pt x="16671" y="39101"/>
                  </a:lnTo>
                  <a:lnTo>
                    <a:pt x="17117" y="38898"/>
                  </a:lnTo>
                  <a:lnTo>
                    <a:pt x="17563" y="38655"/>
                  </a:lnTo>
                  <a:lnTo>
                    <a:pt x="17969" y="38411"/>
                  </a:lnTo>
                  <a:lnTo>
                    <a:pt x="18374" y="38087"/>
                  </a:lnTo>
                  <a:lnTo>
                    <a:pt x="18739" y="37762"/>
                  </a:lnTo>
                  <a:lnTo>
                    <a:pt x="19104" y="37397"/>
                  </a:lnTo>
                  <a:lnTo>
                    <a:pt x="19794" y="36667"/>
                  </a:lnTo>
                  <a:lnTo>
                    <a:pt x="20443" y="37397"/>
                  </a:lnTo>
                  <a:lnTo>
                    <a:pt x="20930" y="37884"/>
                  </a:lnTo>
                  <a:lnTo>
                    <a:pt x="21457" y="38330"/>
                  </a:lnTo>
                  <a:lnTo>
                    <a:pt x="22025" y="38695"/>
                  </a:lnTo>
                  <a:lnTo>
                    <a:pt x="22633" y="38979"/>
                  </a:lnTo>
                  <a:lnTo>
                    <a:pt x="23282" y="39223"/>
                  </a:lnTo>
                  <a:lnTo>
                    <a:pt x="23891" y="39385"/>
                  </a:lnTo>
                  <a:lnTo>
                    <a:pt x="24580" y="39507"/>
                  </a:lnTo>
                  <a:lnTo>
                    <a:pt x="25229" y="39547"/>
                  </a:lnTo>
                  <a:lnTo>
                    <a:pt x="25878" y="39507"/>
                  </a:lnTo>
                  <a:lnTo>
                    <a:pt x="26487" y="39425"/>
                  </a:lnTo>
                  <a:lnTo>
                    <a:pt x="27135" y="39263"/>
                  </a:lnTo>
                  <a:lnTo>
                    <a:pt x="27744" y="39020"/>
                  </a:lnTo>
                  <a:lnTo>
                    <a:pt x="28231" y="38817"/>
                  </a:lnTo>
                  <a:lnTo>
                    <a:pt x="28677" y="38574"/>
                  </a:lnTo>
                  <a:lnTo>
                    <a:pt x="29082" y="38290"/>
                  </a:lnTo>
                  <a:lnTo>
                    <a:pt x="29488" y="37965"/>
                  </a:lnTo>
                  <a:lnTo>
                    <a:pt x="29853" y="37641"/>
                  </a:lnTo>
                  <a:lnTo>
                    <a:pt x="30178" y="37276"/>
                  </a:lnTo>
                  <a:lnTo>
                    <a:pt x="30502" y="36911"/>
                  </a:lnTo>
                  <a:lnTo>
                    <a:pt x="30786" y="36505"/>
                  </a:lnTo>
                  <a:lnTo>
                    <a:pt x="31029" y="36099"/>
                  </a:lnTo>
                  <a:lnTo>
                    <a:pt x="31232" y="35653"/>
                  </a:lnTo>
                  <a:lnTo>
                    <a:pt x="31394" y="35167"/>
                  </a:lnTo>
                  <a:lnTo>
                    <a:pt x="31557" y="34720"/>
                  </a:lnTo>
                  <a:lnTo>
                    <a:pt x="31678" y="34234"/>
                  </a:lnTo>
                  <a:lnTo>
                    <a:pt x="31719" y="33706"/>
                  </a:lnTo>
                  <a:lnTo>
                    <a:pt x="31759" y="33220"/>
                  </a:lnTo>
                  <a:lnTo>
                    <a:pt x="31759" y="32692"/>
                  </a:lnTo>
                  <a:lnTo>
                    <a:pt x="31719" y="31719"/>
                  </a:lnTo>
                  <a:lnTo>
                    <a:pt x="32692" y="31759"/>
                  </a:lnTo>
                  <a:lnTo>
                    <a:pt x="33220" y="31759"/>
                  </a:lnTo>
                  <a:lnTo>
                    <a:pt x="33706" y="31719"/>
                  </a:lnTo>
                  <a:lnTo>
                    <a:pt x="34234" y="31678"/>
                  </a:lnTo>
                  <a:lnTo>
                    <a:pt x="34720" y="31557"/>
                  </a:lnTo>
                  <a:lnTo>
                    <a:pt x="35167" y="31394"/>
                  </a:lnTo>
                  <a:lnTo>
                    <a:pt x="35653" y="31232"/>
                  </a:lnTo>
                  <a:lnTo>
                    <a:pt x="36099" y="31029"/>
                  </a:lnTo>
                  <a:lnTo>
                    <a:pt x="36505" y="30786"/>
                  </a:lnTo>
                  <a:lnTo>
                    <a:pt x="36911" y="30502"/>
                  </a:lnTo>
                  <a:lnTo>
                    <a:pt x="37276" y="30178"/>
                  </a:lnTo>
                  <a:lnTo>
                    <a:pt x="37641" y="29853"/>
                  </a:lnTo>
                  <a:lnTo>
                    <a:pt x="37965" y="29488"/>
                  </a:lnTo>
                  <a:lnTo>
                    <a:pt x="38290" y="29082"/>
                  </a:lnTo>
                  <a:lnTo>
                    <a:pt x="38574" y="28677"/>
                  </a:lnTo>
                  <a:lnTo>
                    <a:pt x="38817" y="28231"/>
                  </a:lnTo>
                  <a:lnTo>
                    <a:pt x="39020" y="27744"/>
                  </a:lnTo>
                  <a:lnTo>
                    <a:pt x="39223" y="27257"/>
                  </a:lnTo>
                  <a:lnTo>
                    <a:pt x="39344" y="26771"/>
                  </a:lnTo>
                  <a:lnTo>
                    <a:pt x="39466" y="26284"/>
                  </a:lnTo>
                  <a:lnTo>
                    <a:pt x="39506" y="25797"/>
                  </a:lnTo>
                  <a:lnTo>
                    <a:pt x="39547" y="25310"/>
                  </a:lnTo>
                  <a:lnTo>
                    <a:pt x="39506" y="24783"/>
                  </a:lnTo>
                  <a:lnTo>
                    <a:pt x="39466" y="24296"/>
                  </a:lnTo>
                  <a:lnTo>
                    <a:pt x="39385" y="23850"/>
                  </a:lnTo>
                  <a:lnTo>
                    <a:pt x="39263" y="23363"/>
                  </a:lnTo>
                  <a:lnTo>
                    <a:pt x="39101" y="22877"/>
                  </a:lnTo>
                  <a:lnTo>
                    <a:pt x="38898" y="22431"/>
                  </a:lnTo>
                  <a:lnTo>
                    <a:pt x="38655" y="22025"/>
                  </a:lnTo>
                  <a:lnTo>
                    <a:pt x="38411" y="21579"/>
                  </a:lnTo>
                  <a:lnTo>
                    <a:pt x="38087" y="21173"/>
                  </a:lnTo>
                  <a:lnTo>
                    <a:pt x="37762" y="20808"/>
                  </a:lnTo>
                  <a:lnTo>
                    <a:pt x="37397" y="20443"/>
                  </a:lnTo>
                  <a:lnTo>
                    <a:pt x="36667" y="19794"/>
                  </a:lnTo>
                  <a:lnTo>
                    <a:pt x="37397" y="19105"/>
                  </a:lnTo>
                  <a:lnTo>
                    <a:pt x="37762" y="18740"/>
                  </a:lnTo>
                  <a:lnTo>
                    <a:pt x="38087" y="18374"/>
                  </a:lnTo>
                  <a:lnTo>
                    <a:pt x="38411" y="17969"/>
                  </a:lnTo>
                  <a:lnTo>
                    <a:pt x="38655" y="17563"/>
                  </a:lnTo>
                  <a:lnTo>
                    <a:pt x="38898" y="17117"/>
                  </a:lnTo>
                  <a:lnTo>
                    <a:pt x="39101" y="16671"/>
                  </a:lnTo>
                  <a:lnTo>
                    <a:pt x="39263" y="16184"/>
                  </a:lnTo>
                  <a:lnTo>
                    <a:pt x="39385" y="15738"/>
                  </a:lnTo>
                  <a:lnTo>
                    <a:pt x="39466" y="15251"/>
                  </a:lnTo>
                  <a:lnTo>
                    <a:pt x="39506" y="14765"/>
                  </a:lnTo>
                  <a:lnTo>
                    <a:pt x="39547" y="14278"/>
                  </a:lnTo>
                  <a:lnTo>
                    <a:pt x="39506" y="13751"/>
                  </a:lnTo>
                  <a:lnTo>
                    <a:pt x="39466" y="13264"/>
                  </a:lnTo>
                  <a:lnTo>
                    <a:pt x="39344" y="12777"/>
                  </a:lnTo>
                  <a:lnTo>
                    <a:pt x="39223" y="12290"/>
                  </a:lnTo>
                  <a:lnTo>
                    <a:pt x="39020" y="11804"/>
                  </a:lnTo>
                  <a:lnTo>
                    <a:pt x="38817" y="11317"/>
                  </a:lnTo>
                  <a:lnTo>
                    <a:pt x="38574" y="10871"/>
                  </a:lnTo>
                  <a:lnTo>
                    <a:pt x="38290" y="10465"/>
                  </a:lnTo>
                  <a:lnTo>
                    <a:pt x="37965" y="10060"/>
                  </a:lnTo>
                  <a:lnTo>
                    <a:pt x="37641" y="9694"/>
                  </a:lnTo>
                  <a:lnTo>
                    <a:pt x="37276" y="9370"/>
                  </a:lnTo>
                  <a:lnTo>
                    <a:pt x="36911" y="9046"/>
                  </a:lnTo>
                  <a:lnTo>
                    <a:pt x="36505" y="8802"/>
                  </a:lnTo>
                  <a:lnTo>
                    <a:pt x="36099" y="8518"/>
                  </a:lnTo>
                  <a:lnTo>
                    <a:pt x="35653" y="8315"/>
                  </a:lnTo>
                  <a:lnTo>
                    <a:pt x="35167" y="8153"/>
                  </a:lnTo>
                  <a:lnTo>
                    <a:pt x="34720" y="7991"/>
                  </a:lnTo>
                  <a:lnTo>
                    <a:pt x="34234" y="7910"/>
                  </a:lnTo>
                  <a:lnTo>
                    <a:pt x="33706" y="7829"/>
                  </a:lnTo>
                  <a:lnTo>
                    <a:pt x="33220" y="7788"/>
                  </a:lnTo>
                  <a:lnTo>
                    <a:pt x="32692" y="7788"/>
                  </a:lnTo>
                  <a:lnTo>
                    <a:pt x="31719" y="7869"/>
                  </a:lnTo>
                  <a:lnTo>
                    <a:pt x="31759" y="6855"/>
                  </a:lnTo>
                  <a:lnTo>
                    <a:pt x="31759" y="6328"/>
                  </a:lnTo>
                  <a:lnTo>
                    <a:pt x="31719" y="5841"/>
                  </a:lnTo>
                  <a:lnTo>
                    <a:pt x="31678" y="5355"/>
                  </a:lnTo>
                  <a:lnTo>
                    <a:pt x="31557" y="4868"/>
                  </a:lnTo>
                  <a:lnTo>
                    <a:pt x="31394" y="4381"/>
                  </a:lnTo>
                  <a:lnTo>
                    <a:pt x="31232" y="3935"/>
                  </a:lnTo>
                  <a:lnTo>
                    <a:pt x="31029" y="3489"/>
                  </a:lnTo>
                  <a:lnTo>
                    <a:pt x="30786" y="3043"/>
                  </a:lnTo>
                  <a:lnTo>
                    <a:pt x="30502" y="2637"/>
                  </a:lnTo>
                  <a:lnTo>
                    <a:pt x="30178" y="2272"/>
                  </a:lnTo>
                  <a:lnTo>
                    <a:pt x="29853" y="1907"/>
                  </a:lnTo>
                  <a:lnTo>
                    <a:pt x="29488" y="1582"/>
                  </a:lnTo>
                  <a:lnTo>
                    <a:pt x="29082" y="1258"/>
                  </a:lnTo>
                  <a:lnTo>
                    <a:pt x="28677" y="974"/>
                  </a:lnTo>
                  <a:lnTo>
                    <a:pt x="28231" y="731"/>
                  </a:lnTo>
                  <a:lnTo>
                    <a:pt x="27744" y="528"/>
                  </a:lnTo>
                  <a:lnTo>
                    <a:pt x="27257" y="325"/>
                  </a:lnTo>
                  <a:lnTo>
                    <a:pt x="26770" y="203"/>
                  </a:lnTo>
                  <a:lnTo>
                    <a:pt x="26284" y="122"/>
                  </a:lnTo>
                  <a:lnTo>
                    <a:pt x="25797" y="41"/>
                  </a:lnTo>
                  <a:lnTo>
                    <a:pt x="25310" y="1"/>
                  </a:lnTo>
                  <a:lnTo>
                    <a:pt x="24783" y="41"/>
                  </a:lnTo>
                  <a:lnTo>
                    <a:pt x="24296" y="82"/>
                  </a:lnTo>
                  <a:lnTo>
                    <a:pt x="23850" y="163"/>
                  </a:lnTo>
                  <a:lnTo>
                    <a:pt x="23363" y="284"/>
                  </a:lnTo>
                  <a:lnTo>
                    <a:pt x="22877" y="447"/>
                  </a:lnTo>
                  <a:lnTo>
                    <a:pt x="22430" y="649"/>
                  </a:lnTo>
                  <a:lnTo>
                    <a:pt x="22025" y="893"/>
                  </a:lnTo>
                  <a:lnTo>
                    <a:pt x="21579" y="1177"/>
                  </a:lnTo>
                  <a:lnTo>
                    <a:pt x="21173" y="1461"/>
                  </a:lnTo>
                  <a:lnTo>
                    <a:pt x="20808" y="1785"/>
                  </a:lnTo>
                  <a:lnTo>
                    <a:pt x="20443" y="2191"/>
                  </a:lnTo>
                  <a:lnTo>
                    <a:pt x="19794" y="2921"/>
                  </a:lnTo>
                  <a:lnTo>
                    <a:pt x="19104" y="2191"/>
                  </a:lnTo>
                  <a:lnTo>
                    <a:pt x="18739" y="1785"/>
                  </a:lnTo>
                  <a:lnTo>
                    <a:pt x="18374" y="1461"/>
                  </a:lnTo>
                  <a:lnTo>
                    <a:pt x="17969" y="1177"/>
                  </a:lnTo>
                  <a:lnTo>
                    <a:pt x="17563" y="893"/>
                  </a:lnTo>
                  <a:lnTo>
                    <a:pt x="17117" y="649"/>
                  </a:lnTo>
                  <a:lnTo>
                    <a:pt x="16671" y="447"/>
                  </a:lnTo>
                  <a:lnTo>
                    <a:pt x="16184" y="284"/>
                  </a:lnTo>
                  <a:lnTo>
                    <a:pt x="15738" y="163"/>
                  </a:lnTo>
                  <a:lnTo>
                    <a:pt x="15251" y="82"/>
                  </a:lnTo>
                  <a:lnTo>
                    <a:pt x="14764" y="41"/>
                  </a:lnTo>
                  <a:lnTo>
                    <a:pt x="14278"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4"/>
            <p:cNvSpPr/>
            <p:nvPr/>
          </p:nvSpPr>
          <p:spPr>
            <a:xfrm>
              <a:off x="3369400" y="1611250"/>
              <a:ext cx="988700" cy="988700"/>
            </a:xfrm>
            <a:custGeom>
              <a:rect b="b" l="l" r="r" t="t"/>
              <a:pathLst>
                <a:path extrusionOk="0" h="39548" w="39548">
                  <a:moveTo>
                    <a:pt x="14278" y="1"/>
                  </a:moveTo>
                  <a:lnTo>
                    <a:pt x="13750" y="41"/>
                  </a:lnTo>
                  <a:lnTo>
                    <a:pt x="13264" y="122"/>
                  </a:lnTo>
                  <a:lnTo>
                    <a:pt x="12777" y="203"/>
                  </a:lnTo>
                  <a:lnTo>
                    <a:pt x="12290" y="325"/>
                  </a:lnTo>
                  <a:lnTo>
                    <a:pt x="11804" y="528"/>
                  </a:lnTo>
                  <a:lnTo>
                    <a:pt x="11317" y="731"/>
                  </a:lnTo>
                  <a:lnTo>
                    <a:pt x="10871" y="974"/>
                  </a:lnTo>
                  <a:lnTo>
                    <a:pt x="10465" y="1258"/>
                  </a:lnTo>
                  <a:lnTo>
                    <a:pt x="10059" y="1582"/>
                  </a:lnTo>
                  <a:lnTo>
                    <a:pt x="9694" y="1907"/>
                  </a:lnTo>
                  <a:lnTo>
                    <a:pt x="9370" y="2272"/>
                  </a:lnTo>
                  <a:lnTo>
                    <a:pt x="9045" y="2637"/>
                  </a:lnTo>
                  <a:lnTo>
                    <a:pt x="8802" y="3043"/>
                  </a:lnTo>
                  <a:lnTo>
                    <a:pt x="8518" y="3489"/>
                  </a:lnTo>
                  <a:lnTo>
                    <a:pt x="8315" y="3935"/>
                  </a:lnTo>
                  <a:lnTo>
                    <a:pt x="8153" y="4381"/>
                  </a:lnTo>
                  <a:lnTo>
                    <a:pt x="7991" y="4868"/>
                  </a:lnTo>
                  <a:lnTo>
                    <a:pt x="7910" y="5355"/>
                  </a:lnTo>
                  <a:lnTo>
                    <a:pt x="7829" y="5841"/>
                  </a:lnTo>
                  <a:lnTo>
                    <a:pt x="7788" y="6328"/>
                  </a:lnTo>
                  <a:lnTo>
                    <a:pt x="7788" y="6855"/>
                  </a:lnTo>
                  <a:lnTo>
                    <a:pt x="7869" y="7869"/>
                  </a:lnTo>
                  <a:lnTo>
                    <a:pt x="7869" y="7869"/>
                  </a:lnTo>
                  <a:lnTo>
                    <a:pt x="6855" y="7788"/>
                  </a:lnTo>
                  <a:lnTo>
                    <a:pt x="6328" y="7788"/>
                  </a:lnTo>
                  <a:lnTo>
                    <a:pt x="5841" y="7829"/>
                  </a:lnTo>
                  <a:lnTo>
                    <a:pt x="5354" y="7910"/>
                  </a:lnTo>
                  <a:lnTo>
                    <a:pt x="4827" y="7991"/>
                  </a:lnTo>
                  <a:lnTo>
                    <a:pt x="4381" y="8153"/>
                  </a:lnTo>
                  <a:lnTo>
                    <a:pt x="3894" y="8315"/>
                  </a:lnTo>
                  <a:lnTo>
                    <a:pt x="3489" y="8518"/>
                  </a:lnTo>
                  <a:lnTo>
                    <a:pt x="3042" y="8762"/>
                  </a:lnTo>
                  <a:lnTo>
                    <a:pt x="2637" y="9046"/>
                  </a:lnTo>
                  <a:lnTo>
                    <a:pt x="2272" y="9370"/>
                  </a:lnTo>
                  <a:lnTo>
                    <a:pt x="1907" y="9694"/>
                  </a:lnTo>
                  <a:lnTo>
                    <a:pt x="1582" y="10060"/>
                  </a:lnTo>
                  <a:lnTo>
                    <a:pt x="1258" y="10465"/>
                  </a:lnTo>
                  <a:lnTo>
                    <a:pt x="974" y="10871"/>
                  </a:lnTo>
                  <a:lnTo>
                    <a:pt x="730" y="11317"/>
                  </a:lnTo>
                  <a:lnTo>
                    <a:pt x="528" y="11804"/>
                  </a:lnTo>
                  <a:lnTo>
                    <a:pt x="325" y="12290"/>
                  </a:lnTo>
                  <a:lnTo>
                    <a:pt x="203" y="12777"/>
                  </a:lnTo>
                  <a:lnTo>
                    <a:pt x="122" y="13264"/>
                  </a:lnTo>
                  <a:lnTo>
                    <a:pt x="41" y="13751"/>
                  </a:lnTo>
                  <a:lnTo>
                    <a:pt x="0" y="14278"/>
                  </a:lnTo>
                  <a:lnTo>
                    <a:pt x="41" y="14765"/>
                  </a:lnTo>
                  <a:lnTo>
                    <a:pt x="82" y="15251"/>
                  </a:lnTo>
                  <a:lnTo>
                    <a:pt x="163" y="15738"/>
                  </a:lnTo>
                  <a:lnTo>
                    <a:pt x="284" y="16184"/>
                  </a:lnTo>
                  <a:lnTo>
                    <a:pt x="447" y="16671"/>
                  </a:lnTo>
                  <a:lnTo>
                    <a:pt x="649" y="17117"/>
                  </a:lnTo>
                  <a:lnTo>
                    <a:pt x="893" y="17563"/>
                  </a:lnTo>
                  <a:lnTo>
                    <a:pt x="1177" y="17969"/>
                  </a:lnTo>
                  <a:lnTo>
                    <a:pt x="1461" y="18374"/>
                  </a:lnTo>
                  <a:lnTo>
                    <a:pt x="1785" y="18740"/>
                  </a:lnTo>
                  <a:lnTo>
                    <a:pt x="2191" y="19105"/>
                  </a:lnTo>
                  <a:lnTo>
                    <a:pt x="2921" y="19794"/>
                  </a:lnTo>
                  <a:lnTo>
                    <a:pt x="2191" y="20443"/>
                  </a:lnTo>
                  <a:lnTo>
                    <a:pt x="1785" y="20808"/>
                  </a:lnTo>
                  <a:lnTo>
                    <a:pt x="1461" y="21173"/>
                  </a:lnTo>
                  <a:lnTo>
                    <a:pt x="1177" y="21579"/>
                  </a:lnTo>
                  <a:lnTo>
                    <a:pt x="893" y="22025"/>
                  </a:lnTo>
                  <a:lnTo>
                    <a:pt x="649" y="22431"/>
                  </a:lnTo>
                  <a:lnTo>
                    <a:pt x="447" y="22877"/>
                  </a:lnTo>
                  <a:lnTo>
                    <a:pt x="284" y="23363"/>
                  </a:lnTo>
                  <a:lnTo>
                    <a:pt x="163" y="23850"/>
                  </a:lnTo>
                  <a:lnTo>
                    <a:pt x="82" y="24296"/>
                  </a:lnTo>
                  <a:lnTo>
                    <a:pt x="41" y="24783"/>
                  </a:lnTo>
                  <a:lnTo>
                    <a:pt x="0" y="25310"/>
                  </a:lnTo>
                  <a:lnTo>
                    <a:pt x="41" y="25797"/>
                  </a:lnTo>
                  <a:lnTo>
                    <a:pt x="122" y="26284"/>
                  </a:lnTo>
                  <a:lnTo>
                    <a:pt x="203" y="26771"/>
                  </a:lnTo>
                  <a:lnTo>
                    <a:pt x="325" y="27257"/>
                  </a:lnTo>
                  <a:lnTo>
                    <a:pt x="528" y="27744"/>
                  </a:lnTo>
                  <a:lnTo>
                    <a:pt x="730" y="28231"/>
                  </a:lnTo>
                  <a:lnTo>
                    <a:pt x="974" y="28677"/>
                  </a:lnTo>
                  <a:lnTo>
                    <a:pt x="1258" y="29082"/>
                  </a:lnTo>
                  <a:lnTo>
                    <a:pt x="1582" y="29488"/>
                  </a:lnTo>
                  <a:lnTo>
                    <a:pt x="1907" y="29853"/>
                  </a:lnTo>
                  <a:lnTo>
                    <a:pt x="2272" y="30178"/>
                  </a:lnTo>
                  <a:lnTo>
                    <a:pt x="2637" y="30502"/>
                  </a:lnTo>
                  <a:lnTo>
                    <a:pt x="3042" y="30786"/>
                  </a:lnTo>
                  <a:lnTo>
                    <a:pt x="3489" y="31029"/>
                  </a:lnTo>
                  <a:lnTo>
                    <a:pt x="3894" y="31232"/>
                  </a:lnTo>
                  <a:lnTo>
                    <a:pt x="4381" y="31394"/>
                  </a:lnTo>
                  <a:lnTo>
                    <a:pt x="4827" y="31557"/>
                  </a:lnTo>
                  <a:lnTo>
                    <a:pt x="5354" y="31678"/>
                  </a:lnTo>
                  <a:lnTo>
                    <a:pt x="5841" y="31719"/>
                  </a:lnTo>
                  <a:lnTo>
                    <a:pt x="6328" y="31759"/>
                  </a:lnTo>
                  <a:lnTo>
                    <a:pt x="6855" y="31759"/>
                  </a:lnTo>
                  <a:lnTo>
                    <a:pt x="7869" y="31719"/>
                  </a:lnTo>
                  <a:lnTo>
                    <a:pt x="7788" y="32692"/>
                  </a:lnTo>
                  <a:lnTo>
                    <a:pt x="7788" y="33220"/>
                  </a:lnTo>
                  <a:lnTo>
                    <a:pt x="7829" y="33706"/>
                  </a:lnTo>
                  <a:lnTo>
                    <a:pt x="7910" y="34234"/>
                  </a:lnTo>
                  <a:lnTo>
                    <a:pt x="7991" y="34720"/>
                  </a:lnTo>
                  <a:lnTo>
                    <a:pt x="8153" y="35167"/>
                  </a:lnTo>
                  <a:lnTo>
                    <a:pt x="8315" y="35653"/>
                  </a:lnTo>
                  <a:lnTo>
                    <a:pt x="8518" y="36099"/>
                  </a:lnTo>
                  <a:lnTo>
                    <a:pt x="8802" y="36505"/>
                  </a:lnTo>
                  <a:lnTo>
                    <a:pt x="9045" y="36911"/>
                  </a:lnTo>
                  <a:lnTo>
                    <a:pt x="9370" y="37276"/>
                  </a:lnTo>
                  <a:lnTo>
                    <a:pt x="9694" y="37641"/>
                  </a:lnTo>
                  <a:lnTo>
                    <a:pt x="10059" y="37965"/>
                  </a:lnTo>
                  <a:lnTo>
                    <a:pt x="10465" y="38290"/>
                  </a:lnTo>
                  <a:lnTo>
                    <a:pt x="10871" y="38574"/>
                  </a:lnTo>
                  <a:lnTo>
                    <a:pt x="11317" y="38817"/>
                  </a:lnTo>
                  <a:lnTo>
                    <a:pt x="11804" y="39020"/>
                  </a:lnTo>
                  <a:lnTo>
                    <a:pt x="12290" y="39223"/>
                  </a:lnTo>
                  <a:lnTo>
                    <a:pt x="12777" y="39344"/>
                  </a:lnTo>
                  <a:lnTo>
                    <a:pt x="13264" y="39466"/>
                  </a:lnTo>
                  <a:lnTo>
                    <a:pt x="13750" y="39507"/>
                  </a:lnTo>
                  <a:lnTo>
                    <a:pt x="14278" y="39547"/>
                  </a:lnTo>
                  <a:lnTo>
                    <a:pt x="14764" y="39507"/>
                  </a:lnTo>
                  <a:lnTo>
                    <a:pt x="15251" y="39466"/>
                  </a:lnTo>
                  <a:lnTo>
                    <a:pt x="15738" y="39385"/>
                  </a:lnTo>
                  <a:lnTo>
                    <a:pt x="16184" y="39263"/>
                  </a:lnTo>
                  <a:lnTo>
                    <a:pt x="16671" y="39101"/>
                  </a:lnTo>
                  <a:lnTo>
                    <a:pt x="17117" y="38898"/>
                  </a:lnTo>
                  <a:lnTo>
                    <a:pt x="17563" y="38655"/>
                  </a:lnTo>
                  <a:lnTo>
                    <a:pt x="17969" y="38411"/>
                  </a:lnTo>
                  <a:lnTo>
                    <a:pt x="18374" y="38087"/>
                  </a:lnTo>
                  <a:lnTo>
                    <a:pt x="18739" y="37762"/>
                  </a:lnTo>
                  <a:lnTo>
                    <a:pt x="19104" y="37397"/>
                  </a:lnTo>
                  <a:lnTo>
                    <a:pt x="19794" y="36667"/>
                  </a:lnTo>
                  <a:lnTo>
                    <a:pt x="20443" y="37397"/>
                  </a:lnTo>
                  <a:lnTo>
                    <a:pt x="20930" y="37884"/>
                  </a:lnTo>
                  <a:lnTo>
                    <a:pt x="21457" y="38330"/>
                  </a:lnTo>
                  <a:lnTo>
                    <a:pt x="22025" y="38695"/>
                  </a:lnTo>
                  <a:lnTo>
                    <a:pt x="22633" y="38979"/>
                  </a:lnTo>
                  <a:lnTo>
                    <a:pt x="23282" y="39223"/>
                  </a:lnTo>
                  <a:lnTo>
                    <a:pt x="23891" y="39385"/>
                  </a:lnTo>
                  <a:lnTo>
                    <a:pt x="24580" y="39507"/>
                  </a:lnTo>
                  <a:lnTo>
                    <a:pt x="25229" y="39547"/>
                  </a:lnTo>
                  <a:lnTo>
                    <a:pt x="25878" y="39507"/>
                  </a:lnTo>
                  <a:lnTo>
                    <a:pt x="26487" y="39425"/>
                  </a:lnTo>
                  <a:lnTo>
                    <a:pt x="27135" y="39263"/>
                  </a:lnTo>
                  <a:lnTo>
                    <a:pt x="27744" y="39020"/>
                  </a:lnTo>
                  <a:lnTo>
                    <a:pt x="28231" y="38817"/>
                  </a:lnTo>
                  <a:lnTo>
                    <a:pt x="28677" y="38574"/>
                  </a:lnTo>
                  <a:lnTo>
                    <a:pt x="29082" y="38290"/>
                  </a:lnTo>
                  <a:lnTo>
                    <a:pt x="29488" y="37965"/>
                  </a:lnTo>
                  <a:lnTo>
                    <a:pt x="29853" y="37641"/>
                  </a:lnTo>
                  <a:lnTo>
                    <a:pt x="30178" y="37276"/>
                  </a:lnTo>
                  <a:lnTo>
                    <a:pt x="30502" y="36911"/>
                  </a:lnTo>
                  <a:lnTo>
                    <a:pt x="30786" y="36505"/>
                  </a:lnTo>
                  <a:lnTo>
                    <a:pt x="31029" y="36099"/>
                  </a:lnTo>
                  <a:lnTo>
                    <a:pt x="31232" y="35653"/>
                  </a:lnTo>
                  <a:lnTo>
                    <a:pt x="31394" y="35167"/>
                  </a:lnTo>
                  <a:lnTo>
                    <a:pt x="31557" y="34720"/>
                  </a:lnTo>
                  <a:lnTo>
                    <a:pt x="31678" y="34234"/>
                  </a:lnTo>
                  <a:lnTo>
                    <a:pt x="31719" y="33706"/>
                  </a:lnTo>
                  <a:lnTo>
                    <a:pt x="31759" y="33220"/>
                  </a:lnTo>
                  <a:lnTo>
                    <a:pt x="31759" y="32692"/>
                  </a:lnTo>
                  <a:lnTo>
                    <a:pt x="31719" y="31719"/>
                  </a:lnTo>
                  <a:lnTo>
                    <a:pt x="32692" y="31759"/>
                  </a:lnTo>
                  <a:lnTo>
                    <a:pt x="33220" y="31759"/>
                  </a:lnTo>
                  <a:lnTo>
                    <a:pt x="33706" y="31719"/>
                  </a:lnTo>
                  <a:lnTo>
                    <a:pt x="34234" y="31678"/>
                  </a:lnTo>
                  <a:lnTo>
                    <a:pt x="34720" y="31557"/>
                  </a:lnTo>
                  <a:lnTo>
                    <a:pt x="35167" y="31394"/>
                  </a:lnTo>
                  <a:lnTo>
                    <a:pt x="35653" y="31232"/>
                  </a:lnTo>
                  <a:lnTo>
                    <a:pt x="36099" y="31029"/>
                  </a:lnTo>
                  <a:lnTo>
                    <a:pt x="36505" y="30786"/>
                  </a:lnTo>
                  <a:lnTo>
                    <a:pt x="36911" y="30502"/>
                  </a:lnTo>
                  <a:lnTo>
                    <a:pt x="37276" y="30178"/>
                  </a:lnTo>
                  <a:lnTo>
                    <a:pt x="37641" y="29853"/>
                  </a:lnTo>
                  <a:lnTo>
                    <a:pt x="37965" y="29488"/>
                  </a:lnTo>
                  <a:lnTo>
                    <a:pt x="38290" y="29082"/>
                  </a:lnTo>
                  <a:lnTo>
                    <a:pt x="38574" y="28677"/>
                  </a:lnTo>
                  <a:lnTo>
                    <a:pt x="38817" y="28231"/>
                  </a:lnTo>
                  <a:lnTo>
                    <a:pt x="39020" y="27744"/>
                  </a:lnTo>
                  <a:lnTo>
                    <a:pt x="39223" y="27257"/>
                  </a:lnTo>
                  <a:lnTo>
                    <a:pt x="39344" y="26771"/>
                  </a:lnTo>
                  <a:lnTo>
                    <a:pt x="39466" y="26284"/>
                  </a:lnTo>
                  <a:lnTo>
                    <a:pt x="39506" y="25797"/>
                  </a:lnTo>
                  <a:lnTo>
                    <a:pt x="39547" y="25310"/>
                  </a:lnTo>
                  <a:lnTo>
                    <a:pt x="39506" y="24783"/>
                  </a:lnTo>
                  <a:lnTo>
                    <a:pt x="39466" y="24296"/>
                  </a:lnTo>
                  <a:lnTo>
                    <a:pt x="39385" y="23850"/>
                  </a:lnTo>
                  <a:lnTo>
                    <a:pt x="39263" y="23363"/>
                  </a:lnTo>
                  <a:lnTo>
                    <a:pt x="39101" y="22877"/>
                  </a:lnTo>
                  <a:lnTo>
                    <a:pt x="38898" y="22431"/>
                  </a:lnTo>
                  <a:lnTo>
                    <a:pt x="38655" y="22025"/>
                  </a:lnTo>
                  <a:lnTo>
                    <a:pt x="38411" y="21579"/>
                  </a:lnTo>
                  <a:lnTo>
                    <a:pt x="38087" y="21173"/>
                  </a:lnTo>
                  <a:lnTo>
                    <a:pt x="37762" y="20808"/>
                  </a:lnTo>
                  <a:lnTo>
                    <a:pt x="37397" y="20443"/>
                  </a:lnTo>
                  <a:lnTo>
                    <a:pt x="36667" y="19794"/>
                  </a:lnTo>
                  <a:lnTo>
                    <a:pt x="37397" y="19105"/>
                  </a:lnTo>
                  <a:lnTo>
                    <a:pt x="37762" y="18740"/>
                  </a:lnTo>
                  <a:lnTo>
                    <a:pt x="38087" y="18374"/>
                  </a:lnTo>
                  <a:lnTo>
                    <a:pt x="38411" y="17969"/>
                  </a:lnTo>
                  <a:lnTo>
                    <a:pt x="38655" y="17563"/>
                  </a:lnTo>
                  <a:lnTo>
                    <a:pt x="38898" y="17117"/>
                  </a:lnTo>
                  <a:lnTo>
                    <a:pt x="39101" y="16671"/>
                  </a:lnTo>
                  <a:lnTo>
                    <a:pt x="39263" y="16184"/>
                  </a:lnTo>
                  <a:lnTo>
                    <a:pt x="39385" y="15738"/>
                  </a:lnTo>
                  <a:lnTo>
                    <a:pt x="39466" y="15251"/>
                  </a:lnTo>
                  <a:lnTo>
                    <a:pt x="39506" y="14765"/>
                  </a:lnTo>
                  <a:lnTo>
                    <a:pt x="39547" y="14278"/>
                  </a:lnTo>
                  <a:lnTo>
                    <a:pt x="39506" y="13751"/>
                  </a:lnTo>
                  <a:lnTo>
                    <a:pt x="39466" y="13264"/>
                  </a:lnTo>
                  <a:lnTo>
                    <a:pt x="39344" y="12777"/>
                  </a:lnTo>
                  <a:lnTo>
                    <a:pt x="39223" y="12290"/>
                  </a:lnTo>
                  <a:lnTo>
                    <a:pt x="39020" y="11804"/>
                  </a:lnTo>
                  <a:lnTo>
                    <a:pt x="38817" y="11317"/>
                  </a:lnTo>
                  <a:lnTo>
                    <a:pt x="38574" y="10871"/>
                  </a:lnTo>
                  <a:lnTo>
                    <a:pt x="38290" y="10465"/>
                  </a:lnTo>
                  <a:lnTo>
                    <a:pt x="37965" y="10060"/>
                  </a:lnTo>
                  <a:lnTo>
                    <a:pt x="37641" y="9694"/>
                  </a:lnTo>
                  <a:lnTo>
                    <a:pt x="37276" y="9370"/>
                  </a:lnTo>
                  <a:lnTo>
                    <a:pt x="36911" y="9046"/>
                  </a:lnTo>
                  <a:lnTo>
                    <a:pt x="36505" y="8802"/>
                  </a:lnTo>
                  <a:lnTo>
                    <a:pt x="36099" y="8518"/>
                  </a:lnTo>
                  <a:lnTo>
                    <a:pt x="35653" y="8315"/>
                  </a:lnTo>
                  <a:lnTo>
                    <a:pt x="35167" y="8153"/>
                  </a:lnTo>
                  <a:lnTo>
                    <a:pt x="34720" y="7991"/>
                  </a:lnTo>
                  <a:lnTo>
                    <a:pt x="34234" y="7910"/>
                  </a:lnTo>
                  <a:lnTo>
                    <a:pt x="33706" y="7829"/>
                  </a:lnTo>
                  <a:lnTo>
                    <a:pt x="33220" y="7788"/>
                  </a:lnTo>
                  <a:lnTo>
                    <a:pt x="32692" y="7788"/>
                  </a:lnTo>
                  <a:lnTo>
                    <a:pt x="31719" y="7869"/>
                  </a:lnTo>
                  <a:lnTo>
                    <a:pt x="31759" y="6855"/>
                  </a:lnTo>
                  <a:lnTo>
                    <a:pt x="31759" y="6328"/>
                  </a:lnTo>
                  <a:lnTo>
                    <a:pt x="31719" y="5841"/>
                  </a:lnTo>
                  <a:lnTo>
                    <a:pt x="31678" y="5355"/>
                  </a:lnTo>
                  <a:lnTo>
                    <a:pt x="31557" y="4868"/>
                  </a:lnTo>
                  <a:lnTo>
                    <a:pt x="31394" y="4381"/>
                  </a:lnTo>
                  <a:lnTo>
                    <a:pt x="31232" y="3935"/>
                  </a:lnTo>
                  <a:lnTo>
                    <a:pt x="31029" y="3489"/>
                  </a:lnTo>
                  <a:lnTo>
                    <a:pt x="30786" y="3043"/>
                  </a:lnTo>
                  <a:lnTo>
                    <a:pt x="30502" y="2637"/>
                  </a:lnTo>
                  <a:lnTo>
                    <a:pt x="30178" y="2272"/>
                  </a:lnTo>
                  <a:lnTo>
                    <a:pt x="29853" y="1907"/>
                  </a:lnTo>
                  <a:lnTo>
                    <a:pt x="29488" y="1582"/>
                  </a:lnTo>
                  <a:lnTo>
                    <a:pt x="29082" y="1258"/>
                  </a:lnTo>
                  <a:lnTo>
                    <a:pt x="28677" y="974"/>
                  </a:lnTo>
                  <a:lnTo>
                    <a:pt x="28231" y="731"/>
                  </a:lnTo>
                  <a:lnTo>
                    <a:pt x="27744" y="528"/>
                  </a:lnTo>
                  <a:lnTo>
                    <a:pt x="27257" y="325"/>
                  </a:lnTo>
                  <a:lnTo>
                    <a:pt x="26770" y="203"/>
                  </a:lnTo>
                  <a:lnTo>
                    <a:pt x="26284" y="122"/>
                  </a:lnTo>
                  <a:lnTo>
                    <a:pt x="25797" y="41"/>
                  </a:lnTo>
                  <a:lnTo>
                    <a:pt x="25310" y="1"/>
                  </a:lnTo>
                  <a:lnTo>
                    <a:pt x="24783" y="41"/>
                  </a:lnTo>
                  <a:lnTo>
                    <a:pt x="24296" y="82"/>
                  </a:lnTo>
                  <a:lnTo>
                    <a:pt x="23850" y="163"/>
                  </a:lnTo>
                  <a:lnTo>
                    <a:pt x="23363" y="284"/>
                  </a:lnTo>
                  <a:lnTo>
                    <a:pt x="22877" y="447"/>
                  </a:lnTo>
                  <a:lnTo>
                    <a:pt x="22430" y="649"/>
                  </a:lnTo>
                  <a:lnTo>
                    <a:pt x="22025" y="893"/>
                  </a:lnTo>
                  <a:lnTo>
                    <a:pt x="21579" y="1177"/>
                  </a:lnTo>
                  <a:lnTo>
                    <a:pt x="21173" y="1461"/>
                  </a:lnTo>
                  <a:lnTo>
                    <a:pt x="20808" y="1785"/>
                  </a:lnTo>
                  <a:lnTo>
                    <a:pt x="20443" y="2191"/>
                  </a:lnTo>
                  <a:lnTo>
                    <a:pt x="19794" y="2921"/>
                  </a:lnTo>
                  <a:lnTo>
                    <a:pt x="19104" y="2191"/>
                  </a:lnTo>
                  <a:lnTo>
                    <a:pt x="18739" y="1785"/>
                  </a:lnTo>
                  <a:lnTo>
                    <a:pt x="18374" y="1461"/>
                  </a:lnTo>
                  <a:lnTo>
                    <a:pt x="17969" y="1177"/>
                  </a:lnTo>
                  <a:lnTo>
                    <a:pt x="17563" y="893"/>
                  </a:lnTo>
                  <a:lnTo>
                    <a:pt x="17117" y="649"/>
                  </a:lnTo>
                  <a:lnTo>
                    <a:pt x="16671" y="447"/>
                  </a:lnTo>
                  <a:lnTo>
                    <a:pt x="16184" y="284"/>
                  </a:lnTo>
                  <a:lnTo>
                    <a:pt x="15738" y="163"/>
                  </a:lnTo>
                  <a:lnTo>
                    <a:pt x="15251" y="82"/>
                  </a:lnTo>
                  <a:lnTo>
                    <a:pt x="14764" y="41"/>
                  </a:lnTo>
                  <a:lnTo>
                    <a:pt x="14278" y="1"/>
                  </a:lnTo>
                  <a:close/>
                </a:path>
              </a:pathLst>
            </a:custGeom>
            <a:solidFill>
              <a:srgbClr val="C4CEDC"/>
            </a:solidFill>
            <a:ln cap="rnd" cmpd="sng" w="9525">
              <a:solidFill>
                <a:schemeClr val="dk1"/>
              </a:solidFill>
              <a:prstDash val="solid"/>
              <a:round/>
              <a:headEnd len="sm" w="sm" type="none"/>
              <a:tailEnd len="sm" w="sm" type="none"/>
            </a:ln>
            <a:effectLst>
              <a:outerShdw blurRad="185738" rotWithShape="0" algn="bl" dir="5400000" dist="190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4"/>
            <p:cNvSpPr/>
            <p:nvPr/>
          </p:nvSpPr>
          <p:spPr>
            <a:xfrm>
              <a:off x="3809475" y="1705550"/>
              <a:ext cx="172425" cy="730125"/>
            </a:xfrm>
            <a:custGeom>
              <a:rect b="b" l="l" r="r" t="t"/>
              <a:pathLst>
                <a:path extrusionOk="0" h="29205" w="6897">
                  <a:moveTo>
                    <a:pt x="6896" y="1"/>
                  </a:moveTo>
                  <a:lnTo>
                    <a:pt x="6531" y="122"/>
                  </a:lnTo>
                  <a:lnTo>
                    <a:pt x="6207" y="325"/>
                  </a:lnTo>
                  <a:lnTo>
                    <a:pt x="5841" y="568"/>
                  </a:lnTo>
                  <a:lnTo>
                    <a:pt x="5558" y="852"/>
                  </a:lnTo>
                  <a:lnTo>
                    <a:pt x="4300" y="2231"/>
                  </a:lnTo>
                  <a:lnTo>
                    <a:pt x="4016" y="2515"/>
                  </a:lnTo>
                  <a:lnTo>
                    <a:pt x="3732" y="2718"/>
                  </a:lnTo>
                  <a:lnTo>
                    <a:pt x="3408" y="2921"/>
                  </a:lnTo>
                  <a:lnTo>
                    <a:pt x="3043" y="3043"/>
                  </a:lnTo>
                  <a:lnTo>
                    <a:pt x="2718" y="3124"/>
                  </a:lnTo>
                  <a:lnTo>
                    <a:pt x="2353" y="3164"/>
                  </a:lnTo>
                  <a:lnTo>
                    <a:pt x="1988" y="3164"/>
                  </a:lnTo>
                  <a:lnTo>
                    <a:pt x="1664" y="3124"/>
                  </a:lnTo>
                  <a:lnTo>
                    <a:pt x="1542" y="3367"/>
                  </a:lnTo>
                  <a:lnTo>
                    <a:pt x="1177" y="4138"/>
                  </a:lnTo>
                  <a:lnTo>
                    <a:pt x="893" y="4908"/>
                  </a:lnTo>
                  <a:lnTo>
                    <a:pt x="609" y="5720"/>
                  </a:lnTo>
                  <a:lnTo>
                    <a:pt x="406" y="6531"/>
                  </a:lnTo>
                  <a:lnTo>
                    <a:pt x="244" y="7342"/>
                  </a:lnTo>
                  <a:lnTo>
                    <a:pt x="122" y="8194"/>
                  </a:lnTo>
                  <a:lnTo>
                    <a:pt x="82" y="8681"/>
                  </a:lnTo>
                  <a:lnTo>
                    <a:pt x="1" y="9979"/>
                  </a:lnTo>
                  <a:lnTo>
                    <a:pt x="1" y="10384"/>
                  </a:lnTo>
                  <a:lnTo>
                    <a:pt x="41" y="10952"/>
                  </a:lnTo>
                  <a:lnTo>
                    <a:pt x="41" y="11520"/>
                  </a:lnTo>
                  <a:lnTo>
                    <a:pt x="82" y="11885"/>
                  </a:lnTo>
                  <a:lnTo>
                    <a:pt x="204" y="12615"/>
                  </a:lnTo>
                  <a:lnTo>
                    <a:pt x="366" y="13345"/>
                  </a:lnTo>
                  <a:lnTo>
                    <a:pt x="569" y="14237"/>
                  </a:lnTo>
                  <a:lnTo>
                    <a:pt x="771" y="15089"/>
                  </a:lnTo>
                  <a:lnTo>
                    <a:pt x="1339" y="16793"/>
                  </a:lnTo>
                  <a:lnTo>
                    <a:pt x="1785" y="18172"/>
                  </a:lnTo>
                  <a:lnTo>
                    <a:pt x="2232" y="19713"/>
                  </a:lnTo>
                  <a:lnTo>
                    <a:pt x="2597" y="21336"/>
                  </a:lnTo>
                  <a:lnTo>
                    <a:pt x="2718" y="22187"/>
                  </a:lnTo>
                  <a:lnTo>
                    <a:pt x="2759" y="22633"/>
                  </a:lnTo>
                  <a:lnTo>
                    <a:pt x="2799" y="23080"/>
                  </a:lnTo>
                  <a:lnTo>
                    <a:pt x="2840" y="23647"/>
                  </a:lnTo>
                  <a:lnTo>
                    <a:pt x="2799" y="24215"/>
                  </a:lnTo>
                  <a:lnTo>
                    <a:pt x="2718" y="24864"/>
                  </a:lnTo>
                  <a:lnTo>
                    <a:pt x="2556" y="25757"/>
                  </a:lnTo>
                  <a:lnTo>
                    <a:pt x="2272" y="26608"/>
                  </a:lnTo>
                  <a:lnTo>
                    <a:pt x="2150" y="27014"/>
                  </a:lnTo>
                  <a:lnTo>
                    <a:pt x="1948" y="27420"/>
                  </a:lnTo>
                  <a:lnTo>
                    <a:pt x="1745" y="27825"/>
                  </a:lnTo>
                  <a:lnTo>
                    <a:pt x="1501" y="28231"/>
                  </a:lnTo>
                  <a:lnTo>
                    <a:pt x="1096" y="28839"/>
                  </a:lnTo>
                  <a:lnTo>
                    <a:pt x="853" y="29164"/>
                  </a:lnTo>
                  <a:lnTo>
                    <a:pt x="1177" y="29001"/>
                  </a:lnTo>
                  <a:lnTo>
                    <a:pt x="1542" y="28920"/>
                  </a:lnTo>
                  <a:lnTo>
                    <a:pt x="1867" y="28839"/>
                  </a:lnTo>
                  <a:lnTo>
                    <a:pt x="2232" y="28839"/>
                  </a:lnTo>
                  <a:lnTo>
                    <a:pt x="2597" y="28880"/>
                  </a:lnTo>
                  <a:lnTo>
                    <a:pt x="2921" y="28920"/>
                  </a:lnTo>
                  <a:lnTo>
                    <a:pt x="3286" y="29042"/>
                  </a:lnTo>
                  <a:lnTo>
                    <a:pt x="3611" y="29204"/>
                  </a:lnTo>
                  <a:lnTo>
                    <a:pt x="3976" y="28393"/>
                  </a:lnTo>
                  <a:lnTo>
                    <a:pt x="4300" y="27622"/>
                  </a:lnTo>
                  <a:lnTo>
                    <a:pt x="4625" y="26649"/>
                  </a:lnTo>
                  <a:lnTo>
                    <a:pt x="4909" y="25635"/>
                  </a:lnTo>
                  <a:lnTo>
                    <a:pt x="5071" y="24661"/>
                  </a:lnTo>
                  <a:lnTo>
                    <a:pt x="5192" y="23607"/>
                  </a:lnTo>
                  <a:lnTo>
                    <a:pt x="5233" y="22512"/>
                  </a:lnTo>
                  <a:lnTo>
                    <a:pt x="5274" y="21944"/>
                  </a:lnTo>
                  <a:lnTo>
                    <a:pt x="5233" y="21376"/>
                  </a:lnTo>
                  <a:lnTo>
                    <a:pt x="5192" y="20484"/>
                  </a:lnTo>
                  <a:lnTo>
                    <a:pt x="5071" y="19754"/>
                  </a:lnTo>
                  <a:lnTo>
                    <a:pt x="4949" y="19024"/>
                  </a:lnTo>
                  <a:lnTo>
                    <a:pt x="4746" y="18172"/>
                  </a:lnTo>
                  <a:lnTo>
                    <a:pt x="4503" y="17320"/>
                  </a:lnTo>
                  <a:lnTo>
                    <a:pt x="4260" y="16468"/>
                  </a:lnTo>
                  <a:lnTo>
                    <a:pt x="3976" y="15616"/>
                  </a:lnTo>
                  <a:lnTo>
                    <a:pt x="3408" y="13791"/>
                  </a:lnTo>
                  <a:lnTo>
                    <a:pt x="3205" y="13183"/>
                  </a:lnTo>
                  <a:lnTo>
                    <a:pt x="2881" y="11966"/>
                  </a:lnTo>
                  <a:lnTo>
                    <a:pt x="2637" y="10749"/>
                  </a:lnTo>
                  <a:lnTo>
                    <a:pt x="2556" y="10262"/>
                  </a:lnTo>
                  <a:lnTo>
                    <a:pt x="2515" y="9816"/>
                  </a:lnTo>
                  <a:lnTo>
                    <a:pt x="2434" y="8883"/>
                  </a:lnTo>
                  <a:lnTo>
                    <a:pt x="2434" y="8397"/>
                  </a:lnTo>
                  <a:lnTo>
                    <a:pt x="2475" y="7869"/>
                  </a:lnTo>
                  <a:lnTo>
                    <a:pt x="2556" y="7423"/>
                  </a:lnTo>
                  <a:lnTo>
                    <a:pt x="2637" y="6937"/>
                  </a:lnTo>
                  <a:lnTo>
                    <a:pt x="2759" y="6328"/>
                  </a:lnTo>
                  <a:lnTo>
                    <a:pt x="2962" y="5760"/>
                  </a:lnTo>
                  <a:lnTo>
                    <a:pt x="3205" y="5152"/>
                  </a:lnTo>
                  <a:lnTo>
                    <a:pt x="3448" y="4584"/>
                  </a:lnTo>
                  <a:lnTo>
                    <a:pt x="3651" y="4219"/>
                  </a:lnTo>
                  <a:lnTo>
                    <a:pt x="3895" y="3854"/>
                  </a:lnTo>
                  <a:lnTo>
                    <a:pt x="4381" y="3164"/>
                  </a:lnTo>
                  <a:lnTo>
                    <a:pt x="4544" y="2962"/>
                  </a:lnTo>
                  <a:lnTo>
                    <a:pt x="5111" y="2191"/>
                  </a:lnTo>
                  <a:lnTo>
                    <a:pt x="5720" y="1461"/>
                  </a:lnTo>
                  <a:lnTo>
                    <a:pt x="6125" y="974"/>
                  </a:lnTo>
                  <a:lnTo>
                    <a:pt x="68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4"/>
            <p:cNvSpPr/>
            <p:nvPr/>
          </p:nvSpPr>
          <p:spPr>
            <a:xfrm>
              <a:off x="3539750" y="1897200"/>
              <a:ext cx="161250" cy="583075"/>
            </a:xfrm>
            <a:custGeom>
              <a:rect b="b" l="l" r="r" t="t"/>
              <a:pathLst>
                <a:path extrusionOk="0" h="23323" w="6450">
                  <a:moveTo>
                    <a:pt x="1" y="1"/>
                  </a:moveTo>
                  <a:lnTo>
                    <a:pt x="1" y="568"/>
                  </a:lnTo>
                  <a:lnTo>
                    <a:pt x="41" y="1096"/>
                  </a:lnTo>
                  <a:lnTo>
                    <a:pt x="122" y="1664"/>
                  </a:lnTo>
                  <a:lnTo>
                    <a:pt x="203" y="2191"/>
                  </a:lnTo>
                  <a:lnTo>
                    <a:pt x="406" y="3043"/>
                  </a:lnTo>
                  <a:lnTo>
                    <a:pt x="650" y="3854"/>
                  </a:lnTo>
                  <a:lnTo>
                    <a:pt x="1136" y="5476"/>
                  </a:lnTo>
                  <a:lnTo>
                    <a:pt x="1461" y="6450"/>
                  </a:lnTo>
                  <a:lnTo>
                    <a:pt x="1785" y="7383"/>
                  </a:lnTo>
                  <a:lnTo>
                    <a:pt x="2475" y="9289"/>
                  </a:lnTo>
                  <a:lnTo>
                    <a:pt x="2880" y="10506"/>
                  </a:lnTo>
                  <a:lnTo>
                    <a:pt x="3245" y="11723"/>
                  </a:lnTo>
                  <a:lnTo>
                    <a:pt x="3570" y="12980"/>
                  </a:lnTo>
                  <a:lnTo>
                    <a:pt x="3894" y="14237"/>
                  </a:lnTo>
                  <a:lnTo>
                    <a:pt x="4057" y="15008"/>
                  </a:lnTo>
                  <a:lnTo>
                    <a:pt x="4219" y="15779"/>
                  </a:lnTo>
                  <a:lnTo>
                    <a:pt x="4300" y="16549"/>
                  </a:lnTo>
                  <a:lnTo>
                    <a:pt x="4381" y="17320"/>
                  </a:lnTo>
                  <a:lnTo>
                    <a:pt x="4422" y="18091"/>
                  </a:lnTo>
                  <a:lnTo>
                    <a:pt x="4543" y="18456"/>
                  </a:lnTo>
                  <a:lnTo>
                    <a:pt x="4665" y="18821"/>
                  </a:lnTo>
                  <a:lnTo>
                    <a:pt x="4706" y="19186"/>
                  </a:lnTo>
                  <a:lnTo>
                    <a:pt x="4706" y="19551"/>
                  </a:lnTo>
                  <a:lnTo>
                    <a:pt x="4625" y="21457"/>
                  </a:lnTo>
                  <a:lnTo>
                    <a:pt x="4665" y="21984"/>
                  </a:lnTo>
                  <a:lnTo>
                    <a:pt x="4746" y="22471"/>
                  </a:lnTo>
                  <a:lnTo>
                    <a:pt x="4949" y="22917"/>
                  </a:lnTo>
                  <a:lnTo>
                    <a:pt x="5192" y="23323"/>
                  </a:lnTo>
                  <a:lnTo>
                    <a:pt x="5598" y="22309"/>
                  </a:lnTo>
                  <a:lnTo>
                    <a:pt x="5841" y="21701"/>
                  </a:lnTo>
                  <a:lnTo>
                    <a:pt x="6044" y="21092"/>
                  </a:lnTo>
                  <a:lnTo>
                    <a:pt x="6206" y="20443"/>
                  </a:lnTo>
                  <a:lnTo>
                    <a:pt x="6328" y="19835"/>
                  </a:lnTo>
                  <a:lnTo>
                    <a:pt x="6409" y="18983"/>
                  </a:lnTo>
                  <a:lnTo>
                    <a:pt x="6450" y="18131"/>
                  </a:lnTo>
                  <a:lnTo>
                    <a:pt x="6409" y="17279"/>
                  </a:lnTo>
                  <a:lnTo>
                    <a:pt x="6369" y="16387"/>
                  </a:lnTo>
                  <a:lnTo>
                    <a:pt x="6247" y="15251"/>
                  </a:lnTo>
                  <a:lnTo>
                    <a:pt x="6044" y="14156"/>
                  </a:lnTo>
                  <a:lnTo>
                    <a:pt x="5760" y="13061"/>
                  </a:lnTo>
                  <a:lnTo>
                    <a:pt x="5598" y="12534"/>
                  </a:lnTo>
                  <a:lnTo>
                    <a:pt x="5355" y="11966"/>
                  </a:lnTo>
                  <a:lnTo>
                    <a:pt x="4787" y="10425"/>
                  </a:lnTo>
                  <a:lnTo>
                    <a:pt x="4219" y="8883"/>
                  </a:lnTo>
                  <a:lnTo>
                    <a:pt x="3813" y="7788"/>
                  </a:lnTo>
                  <a:lnTo>
                    <a:pt x="3408" y="6734"/>
                  </a:lnTo>
                  <a:lnTo>
                    <a:pt x="3286" y="6369"/>
                  </a:lnTo>
                  <a:lnTo>
                    <a:pt x="3043" y="5476"/>
                  </a:lnTo>
                  <a:lnTo>
                    <a:pt x="2840" y="4543"/>
                  </a:lnTo>
                  <a:lnTo>
                    <a:pt x="2718" y="3813"/>
                  </a:lnTo>
                  <a:lnTo>
                    <a:pt x="2637" y="2880"/>
                  </a:lnTo>
                  <a:lnTo>
                    <a:pt x="2556" y="1988"/>
                  </a:lnTo>
                  <a:lnTo>
                    <a:pt x="2556" y="1380"/>
                  </a:lnTo>
                  <a:lnTo>
                    <a:pt x="2637" y="1"/>
                  </a:lnTo>
                  <a:lnTo>
                    <a:pt x="2191" y="82"/>
                  </a:lnTo>
                  <a:lnTo>
                    <a:pt x="1745" y="8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4"/>
            <p:cNvSpPr/>
            <p:nvPr/>
          </p:nvSpPr>
          <p:spPr>
            <a:xfrm>
              <a:off x="3655350" y="1708600"/>
              <a:ext cx="44650" cy="62900"/>
            </a:xfrm>
            <a:custGeom>
              <a:rect b="b" l="l" r="r" t="t"/>
              <a:pathLst>
                <a:path extrusionOk="0" h="2516" w="1786">
                  <a:moveTo>
                    <a:pt x="1785" y="0"/>
                  </a:moveTo>
                  <a:lnTo>
                    <a:pt x="1461" y="163"/>
                  </a:lnTo>
                  <a:lnTo>
                    <a:pt x="1096" y="365"/>
                  </a:lnTo>
                  <a:lnTo>
                    <a:pt x="812" y="649"/>
                  </a:lnTo>
                  <a:lnTo>
                    <a:pt x="528" y="933"/>
                  </a:lnTo>
                  <a:lnTo>
                    <a:pt x="325" y="1298"/>
                  </a:lnTo>
                  <a:lnTo>
                    <a:pt x="163" y="1663"/>
                  </a:lnTo>
                  <a:lnTo>
                    <a:pt x="41" y="2069"/>
                  </a:lnTo>
                  <a:lnTo>
                    <a:pt x="1" y="2515"/>
                  </a:lnTo>
                  <a:lnTo>
                    <a:pt x="1177" y="974"/>
                  </a:lnTo>
                  <a:lnTo>
                    <a:pt x="1501" y="487"/>
                  </a:lnTo>
                  <a:lnTo>
                    <a:pt x="17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4"/>
            <p:cNvSpPr/>
            <p:nvPr/>
          </p:nvSpPr>
          <p:spPr>
            <a:xfrm>
              <a:off x="4049800" y="1761325"/>
              <a:ext cx="161250" cy="552675"/>
            </a:xfrm>
            <a:custGeom>
              <a:rect b="b" l="l" r="r" t="t"/>
              <a:pathLst>
                <a:path extrusionOk="0" h="22107" w="6450">
                  <a:moveTo>
                    <a:pt x="852" y="0"/>
                  </a:moveTo>
                  <a:lnTo>
                    <a:pt x="731" y="406"/>
                  </a:lnTo>
                  <a:lnTo>
                    <a:pt x="487" y="1014"/>
                  </a:lnTo>
                  <a:lnTo>
                    <a:pt x="325" y="1623"/>
                  </a:lnTo>
                  <a:lnTo>
                    <a:pt x="203" y="2272"/>
                  </a:lnTo>
                  <a:lnTo>
                    <a:pt x="82" y="2921"/>
                  </a:lnTo>
                  <a:lnTo>
                    <a:pt x="41" y="3448"/>
                  </a:lnTo>
                  <a:lnTo>
                    <a:pt x="1" y="3975"/>
                  </a:lnTo>
                  <a:lnTo>
                    <a:pt x="1" y="5030"/>
                  </a:lnTo>
                  <a:lnTo>
                    <a:pt x="82" y="6125"/>
                  </a:lnTo>
                  <a:lnTo>
                    <a:pt x="203" y="7261"/>
                  </a:lnTo>
                  <a:lnTo>
                    <a:pt x="285" y="7829"/>
                  </a:lnTo>
                  <a:lnTo>
                    <a:pt x="447" y="8437"/>
                  </a:lnTo>
                  <a:lnTo>
                    <a:pt x="568" y="9005"/>
                  </a:lnTo>
                  <a:lnTo>
                    <a:pt x="771" y="9573"/>
                  </a:lnTo>
                  <a:lnTo>
                    <a:pt x="1015" y="10303"/>
                  </a:lnTo>
                  <a:lnTo>
                    <a:pt x="1339" y="11033"/>
                  </a:lnTo>
                  <a:lnTo>
                    <a:pt x="1501" y="11520"/>
                  </a:lnTo>
                  <a:lnTo>
                    <a:pt x="2272" y="13629"/>
                  </a:lnTo>
                  <a:lnTo>
                    <a:pt x="2394" y="13994"/>
                  </a:lnTo>
                  <a:lnTo>
                    <a:pt x="2840" y="15170"/>
                  </a:lnTo>
                  <a:lnTo>
                    <a:pt x="3043" y="15738"/>
                  </a:lnTo>
                  <a:lnTo>
                    <a:pt x="3327" y="16671"/>
                  </a:lnTo>
                  <a:lnTo>
                    <a:pt x="3570" y="17604"/>
                  </a:lnTo>
                  <a:lnTo>
                    <a:pt x="3692" y="18537"/>
                  </a:lnTo>
                  <a:lnTo>
                    <a:pt x="3813" y="19470"/>
                  </a:lnTo>
                  <a:lnTo>
                    <a:pt x="3854" y="20037"/>
                  </a:lnTo>
                  <a:lnTo>
                    <a:pt x="3894" y="20646"/>
                  </a:lnTo>
                  <a:lnTo>
                    <a:pt x="3894" y="21051"/>
                  </a:lnTo>
                  <a:lnTo>
                    <a:pt x="3854" y="21619"/>
                  </a:lnTo>
                  <a:lnTo>
                    <a:pt x="3854" y="22025"/>
                  </a:lnTo>
                  <a:lnTo>
                    <a:pt x="5679" y="22106"/>
                  </a:lnTo>
                  <a:lnTo>
                    <a:pt x="6085" y="22106"/>
                  </a:lnTo>
                  <a:lnTo>
                    <a:pt x="6450" y="22025"/>
                  </a:lnTo>
                  <a:lnTo>
                    <a:pt x="6450" y="21863"/>
                  </a:lnTo>
                  <a:lnTo>
                    <a:pt x="6450" y="21619"/>
                  </a:lnTo>
                  <a:lnTo>
                    <a:pt x="6409" y="21092"/>
                  </a:lnTo>
                  <a:lnTo>
                    <a:pt x="6288" y="20362"/>
                  </a:lnTo>
                  <a:lnTo>
                    <a:pt x="6085" y="19632"/>
                  </a:lnTo>
                  <a:lnTo>
                    <a:pt x="5882" y="18902"/>
                  </a:lnTo>
                  <a:lnTo>
                    <a:pt x="5233" y="16752"/>
                  </a:lnTo>
                  <a:lnTo>
                    <a:pt x="4868" y="15535"/>
                  </a:lnTo>
                  <a:lnTo>
                    <a:pt x="4462" y="14359"/>
                  </a:lnTo>
                  <a:lnTo>
                    <a:pt x="4178" y="13588"/>
                  </a:lnTo>
                  <a:lnTo>
                    <a:pt x="3935" y="12939"/>
                  </a:lnTo>
                  <a:lnTo>
                    <a:pt x="3611" y="11966"/>
                  </a:lnTo>
                  <a:lnTo>
                    <a:pt x="3327" y="10992"/>
                  </a:lnTo>
                  <a:lnTo>
                    <a:pt x="2921" y="9694"/>
                  </a:lnTo>
                  <a:lnTo>
                    <a:pt x="2678" y="8680"/>
                  </a:lnTo>
                  <a:lnTo>
                    <a:pt x="2434" y="7626"/>
                  </a:lnTo>
                  <a:lnTo>
                    <a:pt x="2231" y="6490"/>
                  </a:lnTo>
                  <a:lnTo>
                    <a:pt x="2110" y="5679"/>
                  </a:lnTo>
                  <a:lnTo>
                    <a:pt x="2069" y="5233"/>
                  </a:lnTo>
                  <a:lnTo>
                    <a:pt x="2069" y="5071"/>
                  </a:lnTo>
                  <a:lnTo>
                    <a:pt x="1785" y="4827"/>
                  </a:lnTo>
                  <a:lnTo>
                    <a:pt x="1501" y="4584"/>
                  </a:lnTo>
                  <a:lnTo>
                    <a:pt x="1299" y="4300"/>
                  </a:lnTo>
                  <a:lnTo>
                    <a:pt x="1096" y="3975"/>
                  </a:lnTo>
                  <a:lnTo>
                    <a:pt x="974" y="3651"/>
                  </a:lnTo>
                  <a:lnTo>
                    <a:pt x="852" y="3286"/>
                  </a:lnTo>
                  <a:lnTo>
                    <a:pt x="812" y="2921"/>
                  </a:lnTo>
                  <a:lnTo>
                    <a:pt x="812" y="2556"/>
                  </a:lnTo>
                  <a:lnTo>
                    <a:pt x="893" y="690"/>
                  </a:lnTo>
                  <a:lnTo>
                    <a:pt x="893" y="325"/>
                  </a:lnTo>
                  <a:lnTo>
                    <a:pt x="8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4"/>
            <p:cNvSpPr/>
            <p:nvPr/>
          </p:nvSpPr>
          <p:spPr>
            <a:xfrm>
              <a:off x="3461675" y="2197350"/>
              <a:ext cx="40575" cy="110550"/>
            </a:xfrm>
            <a:custGeom>
              <a:rect b="b" l="l" r="r" t="t"/>
              <a:pathLst>
                <a:path extrusionOk="0" h="4422" w="1623">
                  <a:moveTo>
                    <a:pt x="649" y="1"/>
                  </a:moveTo>
                  <a:lnTo>
                    <a:pt x="447" y="284"/>
                  </a:lnTo>
                  <a:lnTo>
                    <a:pt x="244" y="609"/>
                  </a:lnTo>
                  <a:lnTo>
                    <a:pt x="122" y="893"/>
                  </a:lnTo>
                  <a:lnTo>
                    <a:pt x="41" y="1217"/>
                  </a:lnTo>
                  <a:lnTo>
                    <a:pt x="0" y="1542"/>
                  </a:lnTo>
                  <a:lnTo>
                    <a:pt x="0" y="1866"/>
                  </a:lnTo>
                  <a:lnTo>
                    <a:pt x="0" y="2191"/>
                  </a:lnTo>
                  <a:lnTo>
                    <a:pt x="82" y="2475"/>
                  </a:lnTo>
                  <a:lnTo>
                    <a:pt x="163" y="2799"/>
                  </a:lnTo>
                  <a:lnTo>
                    <a:pt x="284" y="3083"/>
                  </a:lnTo>
                  <a:lnTo>
                    <a:pt x="447" y="3367"/>
                  </a:lnTo>
                  <a:lnTo>
                    <a:pt x="609" y="3610"/>
                  </a:lnTo>
                  <a:lnTo>
                    <a:pt x="852" y="3854"/>
                  </a:lnTo>
                  <a:lnTo>
                    <a:pt x="1096" y="4097"/>
                  </a:lnTo>
                  <a:lnTo>
                    <a:pt x="1339" y="4259"/>
                  </a:lnTo>
                  <a:lnTo>
                    <a:pt x="1623" y="4422"/>
                  </a:lnTo>
                  <a:lnTo>
                    <a:pt x="1582" y="4057"/>
                  </a:lnTo>
                  <a:lnTo>
                    <a:pt x="1461" y="3245"/>
                  </a:lnTo>
                  <a:lnTo>
                    <a:pt x="1298" y="2434"/>
                  </a:lnTo>
                  <a:lnTo>
                    <a:pt x="1136" y="1907"/>
                  </a:lnTo>
                  <a:lnTo>
                    <a:pt x="649" y="1"/>
                  </a:lnTo>
                  <a:close/>
                </a:path>
              </a:pathLst>
            </a:custGeom>
            <a:solidFill>
              <a:srgbClr val="0E0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4"/>
            <p:cNvSpPr/>
            <p:nvPr/>
          </p:nvSpPr>
          <p:spPr>
            <a:xfrm>
              <a:off x="4249575" y="1922550"/>
              <a:ext cx="17250" cy="63900"/>
            </a:xfrm>
            <a:custGeom>
              <a:rect b="b" l="l" r="r" t="t"/>
              <a:pathLst>
                <a:path extrusionOk="0" h="2556" w="690">
                  <a:moveTo>
                    <a:pt x="0" y="1"/>
                  </a:moveTo>
                  <a:lnTo>
                    <a:pt x="41" y="285"/>
                  </a:lnTo>
                  <a:lnTo>
                    <a:pt x="122" y="771"/>
                  </a:lnTo>
                  <a:lnTo>
                    <a:pt x="243" y="1217"/>
                  </a:lnTo>
                  <a:lnTo>
                    <a:pt x="446" y="2110"/>
                  </a:lnTo>
                  <a:lnTo>
                    <a:pt x="568" y="2556"/>
                  </a:lnTo>
                  <a:lnTo>
                    <a:pt x="649" y="2231"/>
                  </a:lnTo>
                  <a:lnTo>
                    <a:pt x="690" y="1907"/>
                  </a:lnTo>
                  <a:lnTo>
                    <a:pt x="649" y="1542"/>
                  </a:lnTo>
                  <a:lnTo>
                    <a:pt x="608" y="1217"/>
                  </a:lnTo>
                  <a:lnTo>
                    <a:pt x="487" y="893"/>
                  </a:lnTo>
                  <a:lnTo>
                    <a:pt x="365" y="568"/>
                  </a:lnTo>
                  <a:lnTo>
                    <a:pt x="203" y="28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4"/>
            <p:cNvSpPr/>
            <p:nvPr/>
          </p:nvSpPr>
          <p:spPr>
            <a:xfrm>
              <a:off x="3874375" y="1703525"/>
              <a:ext cx="182550" cy="776750"/>
            </a:xfrm>
            <a:custGeom>
              <a:rect b="b" l="l" r="r" t="t"/>
              <a:pathLst>
                <a:path extrusionOk="0" h="31070" w="7302">
                  <a:moveTo>
                    <a:pt x="5030" y="1"/>
                  </a:moveTo>
                  <a:lnTo>
                    <a:pt x="4584" y="41"/>
                  </a:lnTo>
                  <a:lnTo>
                    <a:pt x="3448" y="1380"/>
                  </a:lnTo>
                  <a:lnTo>
                    <a:pt x="2353" y="2759"/>
                  </a:lnTo>
                  <a:lnTo>
                    <a:pt x="1948" y="3286"/>
                  </a:lnTo>
                  <a:lnTo>
                    <a:pt x="1542" y="3854"/>
                  </a:lnTo>
                  <a:lnTo>
                    <a:pt x="1299" y="4219"/>
                  </a:lnTo>
                  <a:lnTo>
                    <a:pt x="1055" y="4624"/>
                  </a:lnTo>
                  <a:lnTo>
                    <a:pt x="852" y="5030"/>
                  </a:lnTo>
                  <a:lnTo>
                    <a:pt x="609" y="5638"/>
                  </a:lnTo>
                  <a:lnTo>
                    <a:pt x="406" y="6247"/>
                  </a:lnTo>
                  <a:lnTo>
                    <a:pt x="244" y="6855"/>
                  </a:lnTo>
                  <a:lnTo>
                    <a:pt x="122" y="7464"/>
                  </a:lnTo>
                  <a:lnTo>
                    <a:pt x="41" y="8234"/>
                  </a:lnTo>
                  <a:lnTo>
                    <a:pt x="1" y="9005"/>
                  </a:lnTo>
                  <a:lnTo>
                    <a:pt x="41" y="9695"/>
                  </a:lnTo>
                  <a:lnTo>
                    <a:pt x="203" y="10709"/>
                  </a:lnTo>
                  <a:lnTo>
                    <a:pt x="244" y="11033"/>
                  </a:lnTo>
                  <a:lnTo>
                    <a:pt x="406" y="11723"/>
                  </a:lnTo>
                  <a:lnTo>
                    <a:pt x="528" y="12290"/>
                  </a:lnTo>
                  <a:lnTo>
                    <a:pt x="852" y="13467"/>
                  </a:lnTo>
                  <a:lnTo>
                    <a:pt x="1217" y="14643"/>
                  </a:lnTo>
                  <a:lnTo>
                    <a:pt x="1785" y="16346"/>
                  </a:lnTo>
                  <a:lnTo>
                    <a:pt x="1948" y="16833"/>
                  </a:lnTo>
                  <a:lnTo>
                    <a:pt x="2231" y="17807"/>
                  </a:lnTo>
                  <a:lnTo>
                    <a:pt x="2515" y="19064"/>
                  </a:lnTo>
                  <a:lnTo>
                    <a:pt x="2718" y="20321"/>
                  </a:lnTo>
                  <a:lnTo>
                    <a:pt x="2799" y="21133"/>
                  </a:lnTo>
                  <a:lnTo>
                    <a:pt x="2840" y="21944"/>
                  </a:lnTo>
                  <a:lnTo>
                    <a:pt x="2799" y="22512"/>
                  </a:lnTo>
                  <a:lnTo>
                    <a:pt x="2799" y="22958"/>
                  </a:lnTo>
                  <a:lnTo>
                    <a:pt x="2759" y="23688"/>
                  </a:lnTo>
                  <a:lnTo>
                    <a:pt x="2678" y="24418"/>
                  </a:lnTo>
                  <a:lnTo>
                    <a:pt x="2556" y="25270"/>
                  </a:lnTo>
                  <a:lnTo>
                    <a:pt x="2394" y="26081"/>
                  </a:lnTo>
                  <a:lnTo>
                    <a:pt x="2150" y="26933"/>
                  </a:lnTo>
                  <a:lnTo>
                    <a:pt x="1866" y="27744"/>
                  </a:lnTo>
                  <a:lnTo>
                    <a:pt x="1501" y="28555"/>
                  </a:lnTo>
                  <a:lnTo>
                    <a:pt x="1136" y="29366"/>
                  </a:lnTo>
                  <a:lnTo>
                    <a:pt x="1420" y="29610"/>
                  </a:lnTo>
                  <a:lnTo>
                    <a:pt x="1704" y="29853"/>
                  </a:lnTo>
                  <a:lnTo>
                    <a:pt x="2799" y="31070"/>
                  </a:lnTo>
                  <a:lnTo>
                    <a:pt x="3448" y="30502"/>
                  </a:lnTo>
                  <a:lnTo>
                    <a:pt x="4016" y="30015"/>
                  </a:lnTo>
                  <a:lnTo>
                    <a:pt x="4625" y="29529"/>
                  </a:lnTo>
                  <a:lnTo>
                    <a:pt x="5273" y="28920"/>
                  </a:lnTo>
                  <a:lnTo>
                    <a:pt x="5598" y="28555"/>
                  </a:lnTo>
                  <a:lnTo>
                    <a:pt x="5922" y="28190"/>
                  </a:lnTo>
                  <a:lnTo>
                    <a:pt x="6531" y="27379"/>
                  </a:lnTo>
                  <a:lnTo>
                    <a:pt x="6734" y="27095"/>
                  </a:lnTo>
                  <a:lnTo>
                    <a:pt x="6855" y="26771"/>
                  </a:lnTo>
                  <a:lnTo>
                    <a:pt x="6977" y="26446"/>
                  </a:lnTo>
                  <a:lnTo>
                    <a:pt x="7099" y="25959"/>
                  </a:lnTo>
                  <a:lnTo>
                    <a:pt x="7220" y="25473"/>
                  </a:lnTo>
                  <a:lnTo>
                    <a:pt x="7261" y="24945"/>
                  </a:lnTo>
                  <a:lnTo>
                    <a:pt x="7302" y="24175"/>
                  </a:lnTo>
                  <a:lnTo>
                    <a:pt x="7261" y="23404"/>
                  </a:lnTo>
                  <a:lnTo>
                    <a:pt x="7139" y="22390"/>
                  </a:lnTo>
                  <a:lnTo>
                    <a:pt x="7018" y="21376"/>
                  </a:lnTo>
                  <a:lnTo>
                    <a:pt x="6815" y="20362"/>
                  </a:lnTo>
                  <a:lnTo>
                    <a:pt x="6531" y="19388"/>
                  </a:lnTo>
                  <a:lnTo>
                    <a:pt x="6166" y="18374"/>
                  </a:lnTo>
                  <a:lnTo>
                    <a:pt x="5760" y="17401"/>
                  </a:lnTo>
                  <a:lnTo>
                    <a:pt x="5517" y="16793"/>
                  </a:lnTo>
                  <a:lnTo>
                    <a:pt x="5273" y="16306"/>
                  </a:lnTo>
                  <a:lnTo>
                    <a:pt x="4908" y="15576"/>
                  </a:lnTo>
                  <a:lnTo>
                    <a:pt x="4503" y="14886"/>
                  </a:lnTo>
                  <a:lnTo>
                    <a:pt x="4300" y="14602"/>
                  </a:lnTo>
                  <a:lnTo>
                    <a:pt x="3976" y="13994"/>
                  </a:lnTo>
                  <a:lnTo>
                    <a:pt x="3651" y="13386"/>
                  </a:lnTo>
                  <a:lnTo>
                    <a:pt x="3205" y="12493"/>
                  </a:lnTo>
                  <a:lnTo>
                    <a:pt x="2921" y="11966"/>
                  </a:lnTo>
                  <a:lnTo>
                    <a:pt x="2678" y="11439"/>
                  </a:lnTo>
                  <a:lnTo>
                    <a:pt x="2515" y="10871"/>
                  </a:lnTo>
                  <a:lnTo>
                    <a:pt x="2313" y="10303"/>
                  </a:lnTo>
                  <a:lnTo>
                    <a:pt x="2231" y="9897"/>
                  </a:lnTo>
                  <a:lnTo>
                    <a:pt x="2110" y="9248"/>
                  </a:lnTo>
                  <a:lnTo>
                    <a:pt x="2069" y="8599"/>
                  </a:lnTo>
                  <a:lnTo>
                    <a:pt x="2069" y="7869"/>
                  </a:lnTo>
                  <a:lnTo>
                    <a:pt x="2110" y="7139"/>
                  </a:lnTo>
                  <a:lnTo>
                    <a:pt x="2231" y="6450"/>
                  </a:lnTo>
                  <a:lnTo>
                    <a:pt x="2434" y="5760"/>
                  </a:lnTo>
                  <a:lnTo>
                    <a:pt x="2556" y="5436"/>
                  </a:lnTo>
                  <a:lnTo>
                    <a:pt x="2799" y="4949"/>
                  </a:lnTo>
                  <a:lnTo>
                    <a:pt x="3002" y="4503"/>
                  </a:lnTo>
                  <a:lnTo>
                    <a:pt x="3286" y="4097"/>
                  </a:lnTo>
                  <a:lnTo>
                    <a:pt x="3570" y="3651"/>
                  </a:lnTo>
                  <a:lnTo>
                    <a:pt x="3773" y="3408"/>
                  </a:lnTo>
                  <a:lnTo>
                    <a:pt x="4422" y="2637"/>
                  </a:lnTo>
                  <a:lnTo>
                    <a:pt x="5071" y="1907"/>
                  </a:lnTo>
                  <a:lnTo>
                    <a:pt x="5476" y="1420"/>
                  </a:lnTo>
                  <a:lnTo>
                    <a:pt x="5720" y="1136"/>
                  </a:lnTo>
                  <a:lnTo>
                    <a:pt x="6409" y="325"/>
                  </a:lnTo>
                  <a:lnTo>
                    <a:pt x="5963" y="122"/>
                  </a:lnTo>
                  <a:lnTo>
                    <a:pt x="5517" y="41"/>
                  </a:lnTo>
                  <a:lnTo>
                    <a:pt x="5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4"/>
            <p:cNvSpPr/>
            <p:nvPr/>
          </p:nvSpPr>
          <p:spPr>
            <a:xfrm>
              <a:off x="3693875" y="1746125"/>
              <a:ext cx="182550" cy="762550"/>
            </a:xfrm>
            <a:custGeom>
              <a:rect b="b" l="l" r="r" t="t"/>
              <a:pathLst>
                <a:path extrusionOk="0" h="30502" w="7302">
                  <a:moveTo>
                    <a:pt x="4138" y="0"/>
                  </a:moveTo>
                  <a:lnTo>
                    <a:pt x="2678" y="1257"/>
                  </a:lnTo>
                  <a:lnTo>
                    <a:pt x="2191" y="1704"/>
                  </a:lnTo>
                  <a:lnTo>
                    <a:pt x="1948" y="1906"/>
                  </a:lnTo>
                  <a:lnTo>
                    <a:pt x="1704" y="2150"/>
                  </a:lnTo>
                  <a:lnTo>
                    <a:pt x="1299" y="2677"/>
                  </a:lnTo>
                  <a:lnTo>
                    <a:pt x="1137" y="2880"/>
                  </a:lnTo>
                  <a:lnTo>
                    <a:pt x="853" y="3204"/>
                  </a:lnTo>
                  <a:lnTo>
                    <a:pt x="650" y="3529"/>
                  </a:lnTo>
                  <a:lnTo>
                    <a:pt x="528" y="3732"/>
                  </a:lnTo>
                  <a:lnTo>
                    <a:pt x="366" y="4097"/>
                  </a:lnTo>
                  <a:lnTo>
                    <a:pt x="244" y="4502"/>
                  </a:lnTo>
                  <a:lnTo>
                    <a:pt x="163" y="4867"/>
                  </a:lnTo>
                  <a:lnTo>
                    <a:pt x="82" y="5273"/>
                  </a:lnTo>
                  <a:lnTo>
                    <a:pt x="41" y="5841"/>
                  </a:lnTo>
                  <a:lnTo>
                    <a:pt x="1" y="6368"/>
                  </a:lnTo>
                  <a:lnTo>
                    <a:pt x="41" y="7423"/>
                  </a:lnTo>
                  <a:lnTo>
                    <a:pt x="122" y="8031"/>
                  </a:lnTo>
                  <a:lnTo>
                    <a:pt x="285" y="9167"/>
                  </a:lnTo>
                  <a:lnTo>
                    <a:pt x="366" y="9735"/>
                  </a:lnTo>
                  <a:lnTo>
                    <a:pt x="569" y="10586"/>
                  </a:lnTo>
                  <a:lnTo>
                    <a:pt x="812" y="11479"/>
                  </a:lnTo>
                  <a:lnTo>
                    <a:pt x="1015" y="12047"/>
                  </a:lnTo>
                  <a:lnTo>
                    <a:pt x="1177" y="12493"/>
                  </a:lnTo>
                  <a:lnTo>
                    <a:pt x="1502" y="13304"/>
                  </a:lnTo>
                  <a:lnTo>
                    <a:pt x="2069" y="14521"/>
                  </a:lnTo>
                  <a:lnTo>
                    <a:pt x="2434" y="15210"/>
                  </a:lnTo>
                  <a:lnTo>
                    <a:pt x="2840" y="15900"/>
                  </a:lnTo>
                  <a:lnTo>
                    <a:pt x="3246" y="16589"/>
                  </a:lnTo>
                  <a:lnTo>
                    <a:pt x="3611" y="17319"/>
                  </a:lnTo>
                  <a:lnTo>
                    <a:pt x="3854" y="17806"/>
                  </a:lnTo>
                  <a:lnTo>
                    <a:pt x="4016" y="18090"/>
                  </a:lnTo>
                  <a:lnTo>
                    <a:pt x="4341" y="18699"/>
                  </a:lnTo>
                  <a:lnTo>
                    <a:pt x="4462" y="19023"/>
                  </a:lnTo>
                  <a:lnTo>
                    <a:pt x="4746" y="19672"/>
                  </a:lnTo>
                  <a:lnTo>
                    <a:pt x="4949" y="20280"/>
                  </a:lnTo>
                  <a:lnTo>
                    <a:pt x="5071" y="20767"/>
                  </a:lnTo>
                  <a:lnTo>
                    <a:pt x="5071" y="20889"/>
                  </a:lnTo>
                  <a:lnTo>
                    <a:pt x="5111" y="21092"/>
                  </a:lnTo>
                  <a:lnTo>
                    <a:pt x="5233" y="21984"/>
                  </a:lnTo>
                  <a:lnTo>
                    <a:pt x="5233" y="22430"/>
                  </a:lnTo>
                  <a:lnTo>
                    <a:pt x="5233" y="22876"/>
                  </a:lnTo>
                  <a:lnTo>
                    <a:pt x="5233" y="23322"/>
                  </a:lnTo>
                  <a:lnTo>
                    <a:pt x="5111" y="24093"/>
                  </a:lnTo>
                  <a:lnTo>
                    <a:pt x="4909" y="24823"/>
                  </a:lnTo>
                  <a:lnTo>
                    <a:pt x="4625" y="25553"/>
                  </a:lnTo>
                  <a:lnTo>
                    <a:pt x="4260" y="26243"/>
                  </a:lnTo>
                  <a:lnTo>
                    <a:pt x="4016" y="26648"/>
                  </a:lnTo>
                  <a:lnTo>
                    <a:pt x="3732" y="27054"/>
                  </a:lnTo>
                  <a:lnTo>
                    <a:pt x="3165" y="27784"/>
                  </a:lnTo>
                  <a:lnTo>
                    <a:pt x="2840" y="28190"/>
                  </a:lnTo>
                  <a:lnTo>
                    <a:pt x="2475" y="28595"/>
                  </a:lnTo>
                  <a:lnTo>
                    <a:pt x="1745" y="29366"/>
                  </a:lnTo>
                  <a:lnTo>
                    <a:pt x="1339" y="29893"/>
                  </a:lnTo>
                  <a:lnTo>
                    <a:pt x="934" y="30461"/>
                  </a:lnTo>
                  <a:lnTo>
                    <a:pt x="1258" y="30502"/>
                  </a:lnTo>
                  <a:lnTo>
                    <a:pt x="1583" y="30461"/>
                  </a:lnTo>
                  <a:lnTo>
                    <a:pt x="1907" y="30421"/>
                  </a:lnTo>
                  <a:lnTo>
                    <a:pt x="2232" y="30339"/>
                  </a:lnTo>
                  <a:lnTo>
                    <a:pt x="2556" y="30218"/>
                  </a:lnTo>
                  <a:lnTo>
                    <a:pt x="2881" y="30015"/>
                  </a:lnTo>
                  <a:lnTo>
                    <a:pt x="3165" y="29812"/>
                  </a:lnTo>
                  <a:lnTo>
                    <a:pt x="3408" y="29528"/>
                  </a:lnTo>
                  <a:lnTo>
                    <a:pt x="4665" y="28149"/>
                  </a:lnTo>
                  <a:lnTo>
                    <a:pt x="4868" y="27946"/>
                  </a:lnTo>
                  <a:lnTo>
                    <a:pt x="5111" y="27784"/>
                  </a:lnTo>
                  <a:lnTo>
                    <a:pt x="5274" y="27581"/>
                  </a:lnTo>
                  <a:lnTo>
                    <a:pt x="5923" y="26648"/>
                  </a:lnTo>
                  <a:lnTo>
                    <a:pt x="6207" y="26162"/>
                  </a:lnTo>
                  <a:lnTo>
                    <a:pt x="6450" y="25634"/>
                  </a:lnTo>
                  <a:lnTo>
                    <a:pt x="6734" y="24945"/>
                  </a:lnTo>
                  <a:lnTo>
                    <a:pt x="6937" y="24255"/>
                  </a:lnTo>
                  <a:lnTo>
                    <a:pt x="7058" y="23769"/>
                  </a:lnTo>
                  <a:lnTo>
                    <a:pt x="7180" y="23282"/>
                  </a:lnTo>
                  <a:lnTo>
                    <a:pt x="7261" y="22552"/>
                  </a:lnTo>
                  <a:lnTo>
                    <a:pt x="7302" y="21822"/>
                  </a:lnTo>
                  <a:lnTo>
                    <a:pt x="7261" y="21254"/>
                  </a:lnTo>
                  <a:lnTo>
                    <a:pt x="7221" y="20727"/>
                  </a:lnTo>
                  <a:lnTo>
                    <a:pt x="7139" y="20159"/>
                  </a:lnTo>
                  <a:lnTo>
                    <a:pt x="7018" y="19631"/>
                  </a:lnTo>
                  <a:lnTo>
                    <a:pt x="6774" y="18577"/>
                  </a:lnTo>
                  <a:lnTo>
                    <a:pt x="6531" y="17563"/>
                  </a:lnTo>
                  <a:lnTo>
                    <a:pt x="6166" y="16387"/>
                  </a:lnTo>
                  <a:lnTo>
                    <a:pt x="5801" y="15210"/>
                  </a:lnTo>
                  <a:lnTo>
                    <a:pt x="5517" y="14440"/>
                  </a:lnTo>
                  <a:lnTo>
                    <a:pt x="5152" y="13142"/>
                  </a:lnTo>
                  <a:lnTo>
                    <a:pt x="5030" y="12736"/>
                  </a:lnTo>
                  <a:lnTo>
                    <a:pt x="4787" y="11763"/>
                  </a:lnTo>
                  <a:lnTo>
                    <a:pt x="4625" y="10789"/>
                  </a:lnTo>
                  <a:lnTo>
                    <a:pt x="4544" y="10181"/>
                  </a:lnTo>
                  <a:lnTo>
                    <a:pt x="4503" y="9572"/>
                  </a:lnTo>
                  <a:lnTo>
                    <a:pt x="4462" y="9005"/>
                  </a:lnTo>
                  <a:lnTo>
                    <a:pt x="4462" y="8396"/>
                  </a:lnTo>
                  <a:lnTo>
                    <a:pt x="4503" y="7220"/>
                  </a:lnTo>
                  <a:lnTo>
                    <a:pt x="4625" y="6084"/>
                  </a:lnTo>
                  <a:lnTo>
                    <a:pt x="4828" y="4948"/>
                  </a:lnTo>
                  <a:lnTo>
                    <a:pt x="5030" y="4259"/>
                  </a:lnTo>
                  <a:lnTo>
                    <a:pt x="5355" y="3164"/>
                  </a:lnTo>
                  <a:lnTo>
                    <a:pt x="5720" y="2312"/>
                  </a:lnTo>
                  <a:lnTo>
                    <a:pt x="6125" y="1460"/>
                  </a:lnTo>
                  <a:lnTo>
                    <a:pt x="5720" y="1339"/>
                  </a:lnTo>
                  <a:lnTo>
                    <a:pt x="5355" y="1176"/>
                  </a:lnTo>
                  <a:lnTo>
                    <a:pt x="4990" y="933"/>
                  </a:lnTo>
                  <a:lnTo>
                    <a:pt x="4665" y="608"/>
                  </a:lnTo>
                  <a:lnTo>
                    <a:pt x="4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4"/>
            <p:cNvSpPr/>
            <p:nvPr/>
          </p:nvSpPr>
          <p:spPr>
            <a:xfrm>
              <a:off x="3480950" y="1897200"/>
              <a:ext cx="164275" cy="445175"/>
            </a:xfrm>
            <a:custGeom>
              <a:rect b="b" l="l" r="r" t="t"/>
              <a:pathLst>
                <a:path extrusionOk="0" h="17807" w="6571">
                  <a:moveTo>
                    <a:pt x="1866" y="1"/>
                  </a:moveTo>
                  <a:lnTo>
                    <a:pt x="1582" y="41"/>
                  </a:lnTo>
                  <a:lnTo>
                    <a:pt x="1298" y="122"/>
                  </a:lnTo>
                  <a:lnTo>
                    <a:pt x="1014" y="203"/>
                  </a:lnTo>
                  <a:lnTo>
                    <a:pt x="771" y="325"/>
                  </a:lnTo>
                  <a:lnTo>
                    <a:pt x="527" y="447"/>
                  </a:lnTo>
                  <a:lnTo>
                    <a:pt x="284" y="609"/>
                  </a:lnTo>
                  <a:lnTo>
                    <a:pt x="122" y="771"/>
                  </a:lnTo>
                  <a:lnTo>
                    <a:pt x="41" y="1339"/>
                  </a:lnTo>
                  <a:lnTo>
                    <a:pt x="0" y="1866"/>
                  </a:lnTo>
                  <a:lnTo>
                    <a:pt x="0" y="2394"/>
                  </a:lnTo>
                  <a:lnTo>
                    <a:pt x="41" y="2962"/>
                  </a:lnTo>
                  <a:lnTo>
                    <a:pt x="81" y="3489"/>
                  </a:lnTo>
                  <a:lnTo>
                    <a:pt x="162" y="4057"/>
                  </a:lnTo>
                  <a:lnTo>
                    <a:pt x="284" y="4625"/>
                  </a:lnTo>
                  <a:lnTo>
                    <a:pt x="406" y="5192"/>
                  </a:lnTo>
                  <a:lnTo>
                    <a:pt x="1541" y="6206"/>
                  </a:lnTo>
                  <a:lnTo>
                    <a:pt x="1906" y="6612"/>
                  </a:lnTo>
                  <a:lnTo>
                    <a:pt x="2150" y="7018"/>
                  </a:lnTo>
                  <a:lnTo>
                    <a:pt x="2353" y="7464"/>
                  </a:lnTo>
                  <a:lnTo>
                    <a:pt x="2474" y="7910"/>
                  </a:lnTo>
                  <a:lnTo>
                    <a:pt x="2474" y="8397"/>
                  </a:lnTo>
                  <a:lnTo>
                    <a:pt x="2434" y="8843"/>
                  </a:lnTo>
                  <a:lnTo>
                    <a:pt x="2312" y="9330"/>
                  </a:lnTo>
                  <a:lnTo>
                    <a:pt x="2109" y="9735"/>
                  </a:lnTo>
                  <a:lnTo>
                    <a:pt x="2190" y="10060"/>
                  </a:lnTo>
                  <a:lnTo>
                    <a:pt x="2312" y="10871"/>
                  </a:lnTo>
                  <a:lnTo>
                    <a:pt x="2434" y="11682"/>
                  </a:lnTo>
                  <a:lnTo>
                    <a:pt x="2596" y="13304"/>
                  </a:lnTo>
                  <a:lnTo>
                    <a:pt x="2718" y="14724"/>
                  </a:lnTo>
                  <a:lnTo>
                    <a:pt x="2799" y="16103"/>
                  </a:lnTo>
                  <a:lnTo>
                    <a:pt x="2839" y="16630"/>
                  </a:lnTo>
                  <a:lnTo>
                    <a:pt x="4097" y="16590"/>
                  </a:lnTo>
                  <a:lnTo>
                    <a:pt x="4462" y="16590"/>
                  </a:lnTo>
                  <a:lnTo>
                    <a:pt x="4827" y="16630"/>
                  </a:lnTo>
                  <a:lnTo>
                    <a:pt x="5192" y="16752"/>
                  </a:lnTo>
                  <a:lnTo>
                    <a:pt x="5516" y="16874"/>
                  </a:lnTo>
                  <a:lnTo>
                    <a:pt x="5841" y="17077"/>
                  </a:lnTo>
                  <a:lnTo>
                    <a:pt x="6125" y="17279"/>
                  </a:lnTo>
                  <a:lnTo>
                    <a:pt x="6368" y="17523"/>
                  </a:lnTo>
                  <a:lnTo>
                    <a:pt x="6571" y="17807"/>
                  </a:lnTo>
                  <a:lnTo>
                    <a:pt x="6530" y="17036"/>
                  </a:lnTo>
                  <a:lnTo>
                    <a:pt x="6449" y="16265"/>
                  </a:lnTo>
                  <a:lnTo>
                    <a:pt x="6328" y="15495"/>
                  </a:lnTo>
                  <a:lnTo>
                    <a:pt x="6206" y="14724"/>
                  </a:lnTo>
                  <a:lnTo>
                    <a:pt x="6003" y="13832"/>
                  </a:lnTo>
                  <a:lnTo>
                    <a:pt x="5760" y="12980"/>
                  </a:lnTo>
                  <a:lnTo>
                    <a:pt x="5232" y="11195"/>
                  </a:lnTo>
                  <a:lnTo>
                    <a:pt x="5111" y="10790"/>
                  </a:lnTo>
                  <a:lnTo>
                    <a:pt x="4583" y="9248"/>
                  </a:lnTo>
                  <a:lnTo>
                    <a:pt x="4056" y="7748"/>
                  </a:lnTo>
                  <a:lnTo>
                    <a:pt x="3407" y="5841"/>
                  </a:lnTo>
                  <a:lnTo>
                    <a:pt x="2920" y="4219"/>
                  </a:lnTo>
                  <a:lnTo>
                    <a:pt x="2474" y="2556"/>
                  </a:lnTo>
                  <a:lnTo>
                    <a:pt x="2353" y="2029"/>
                  </a:lnTo>
                  <a:lnTo>
                    <a:pt x="2271" y="1461"/>
                  </a:lnTo>
                  <a:lnTo>
                    <a:pt x="2190" y="933"/>
                  </a:lnTo>
                  <a:lnTo>
                    <a:pt x="2190" y="366"/>
                  </a:lnTo>
                  <a:lnTo>
                    <a:pt x="21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4"/>
            <p:cNvSpPr/>
            <p:nvPr/>
          </p:nvSpPr>
          <p:spPr>
            <a:xfrm>
              <a:off x="4105575" y="1890100"/>
              <a:ext cx="161250" cy="420850"/>
            </a:xfrm>
            <a:custGeom>
              <a:rect b="b" l="l" r="r" t="t"/>
              <a:pathLst>
                <a:path extrusionOk="0" h="16834" w="6450">
                  <a:moveTo>
                    <a:pt x="0" y="1"/>
                  </a:moveTo>
                  <a:lnTo>
                    <a:pt x="82" y="771"/>
                  </a:lnTo>
                  <a:lnTo>
                    <a:pt x="203" y="1542"/>
                  </a:lnTo>
                  <a:lnTo>
                    <a:pt x="325" y="2313"/>
                  </a:lnTo>
                  <a:lnTo>
                    <a:pt x="609" y="3448"/>
                  </a:lnTo>
                  <a:lnTo>
                    <a:pt x="893" y="4625"/>
                  </a:lnTo>
                  <a:lnTo>
                    <a:pt x="1420" y="6409"/>
                  </a:lnTo>
                  <a:lnTo>
                    <a:pt x="1907" y="7869"/>
                  </a:lnTo>
                  <a:lnTo>
                    <a:pt x="2475" y="9330"/>
                  </a:lnTo>
                  <a:lnTo>
                    <a:pt x="2718" y="10060"/>
                  </a:lnTo>
                  <a:lnTo>
                    <a:pt x="2961" y="10790"/>
                  </a:lnTo>
                  <a:lnTo>
                    <a:pt x="3408" y="12250"/>
                  </a:lnTo>
                  <a:lnTo>
                    <a:pt x="3813" y="13548"/>
                  </a:lnTo>
                  <a:lnTo>
                    <a:pt x="4138" y="14886"/>
                  </a:lnTo>
                  <a:lnTo>
                    <a:pt x="4300" y="15819"/>
                  </a:lnTo>
                  <a:lnTo>
                    <a:pt x="4381" y="16265"/>
                  </a:lnTo>
                  <a:lnTo>
                    <a:pt x="4381" y="16752"/>
                  </a:lnTo>
                  <a:lnTo>
                    <a:pt x="4381" y="16833"/>
                  </a:lnTo>
                  <a:lnTo>
                    <a:pt x="4746" y="16712"/>
                  </a:lnTo>
                  <a:lnTo>
                    <a:pt x="5071" y="16549"/>
                  </a:lnTo>
                  <a:lnTo>
                    <a:pt x="5395" y="16306"/>
                  </a:lnTo>
                  <a:lnTo>
                    <a:pt x="5638" y="16063"/>
                  </a:lnTo>
                  <a:lnTo>
                    <a:pt x="5882" y="15779"/>
                  </a:lnTo>
                  <a:lnTo>
                    <a:pt x="6085" y="15495"/>
                  </a:lnTo>
                  <a:lnTo>
                    <a:pt x="6247" y="15130"/>
                  </a:lnTo>
                  <a:lnTo>
                    <a:pt x="6328" y="14805"/>
                  </a:lnTo>
                  <a:lnTo>
                    <a:pt x="6409" y="14440"/>
                  </a:lnTo>
                  <a:lnTo>
                    <a:pt x="6450" y="14075"/>
                  </a:lnTo>
                  <a:lnTo>
                    <a:pt x="6409" y="13710"/>
                  </a:lnTo>
                  <a:lnTo>
                    <a:pt x="6328" y="13345"/>
                  </a:lnTo>
                  <a:lnTo>
                    <a:pt x="6206" y="12980"/>
                  </a:lnTo>
                  <a:lnTo>
                    <a:pt x="6003" y="12615"/>
                  </a:lnTo>
                  <a:lnTo>
                    <a:pt x="5801" y="12291"/>
                  </a:lnTo>
                  <a:lnTo>
                    <a:pt x="5476" y="12007"/>
                  </a:lnTo>
                  <a:lnTo>
                    <a:pt x="4097" y="10749"/>
                  </a:lnTo>
                  <a:lnTo>
                    <a:pt x="3894" y="10506"/>
                  </a:lnTo>
                  <a:lnTo>
                    <a:pt x="3691" y="10263"/>
                  </a:lnTo>
                  <a:lnTo>
                    <a:pt x="3529" y="10019"/>
                  </a:lnTo>
                  <a:lnTo>
                    <a:pt x="3408" y="9776"/>
                  </a:lnTo>
                  <a:lnTo>
                    <a:pt x="3286" y="9492"/>
                  </a:lnTo>
                  <a:lnTo>
                    <a:pt x="3205" y="9208"/>
                  </a:lnTo>
                  <a:lnTo>
                    <a:pt x="3164" y="8924"/>
                  </a:lnTo>
                  <a:lnTo>
                    <a:pt x="3164" y="8640"/>
                  </a:lnTo>
                  <a:lnTo>
                    <a:pt x="3164" y="8316"/>
                  </a:lnTo>
                  <a:lnTo>
                    <a:pt x="3205" y="8032"/>
                  </a:lnTo>
                  <a:lnTo>
                    <a:pt x="3286" y="7748"/>
                  </a:lnTo>
                  <a:lnTo>
                    <a:pt x="3408" y="7504"/>
                  </a:lnTo>
                  <a:lnTo>
                    <a:pt x="3529" y="7220"/>
                  </a:lnTo>
                  <a:lnTo>
                    <a:pt x="3691" y="6977"/>
                  </a:lnTo>
                  <a:lnTo>
                    <a:pt x="3894" y="6734"/>
                  </a:lnTo>
                  <a:lnTo>
                    <a:pt x="4097" y="6490"/>
                  </a:lnTo>
                  <a:lnTo>
                    <a:pt x="4259" y="6369"/>
                  </a:lnTo>
                  <a:lnTo>
                    <a:pt x="4219" y="6206"/>
                  </a:lnTo>
                  <a:lnTo>
                    <a:pt x="4057" y="4665"/>
                  </a:lnTo>
                  <a:lnTo>
                    <a:pt x="3894" y="3124"/>
                  </a:lnTo>
                  <a:lnTo>
                    <a:pt x="3854" y="2637"/>
                  </a:lnTo>
                  <a:lnTo>
                    <a:pt x="3773" y="1542"/>
                  </a:lnTo>
                  <a:lnTo>
                    <a:pt x="3732" y="366"/>
                  </a:lnTo>
                  <a:lnTo>
                    <a:pt x="3732" y="285"/>
                  </a:lnTo>
                  <a:lnTo>
                    <a:pt x="3448" y="285"/>
                  </a:lnTo>
                  <a:lnTo>
                    <a:pt x="1542" y="366"/>
                  </a:lnTo>
                  <a:lnTo>
                    <a:pt x="1136" y="366"/>
                  </a:lnTo>
                  <a:lnTo>
                    <a:pt x="731" y="325"/>
                  </a:lnTo>
                  <a:lnTo>
                    <a:pt x="365" y="20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4"/>
            <p:cNvSpPr/>
            <p:nvPr/>
          </p:nvSpPr>
          <p:spPr>
            <a:xfrm>
              <a:off x="4002150" y="1732925"/>
              <a:ext cx="139950" cy="582075"/>
            </a:xfrm>
            <a:custGeom>
              <a:rect b="b" l="l" r="r" t="t"/>
              <a:pathLst>
                <a:path extrusionOk="0" h="23283" w="5598">
                  <a:moveTo>
                    <a:pt x="2272" y="1"/>
                  </a:moveTo>
                  <a:lnTo>
                    <a:pt x="2109" y="285"/>
                  </a:lnTo>
                  <a:lnTo>
                    <a:pt x="1744" y="1015"/>
                  </a:lnTo>
                  <a:lnTo>
                    <a:pt x="1177" y="2069"/>
                  </a:lnTo>
                  <a:lnTo>
                    <a:pt x="893" y="2637"/>
                  </a:lnTo>
                  <a:lnTo>
                    <a:pt x="690" y="3165"/>
                  </a:lnTo>
                  <a:lnTo>
                    <a:pt x="446" y="3813"/>
                  </a:lnTo>
                  <a:lnTo>
                    <a:pt x="325" y="4300"/>
                  </a:lnTo>
                  <a:lnTo>
                    <a:pt x="162" y="4787"/>
                  </a:lnTo>
                  <a:lnTo>
                    <a:pt x="81" y="5274"/>
                  </a:lnTo>
                  <a:lnTo>
                    <a:pt x="41" y="5801"/>
                  </a:lnTo>
                  <a:lnTo>
                    <a:pt x="0" y="6247"/>
                  </a:lnTo>
                  <a:lnTo>
                    <a:pt x="0" y="6693"/>
                  </a:lnTo>
                  <a:lnTo>
                    <a:pt x="41" y="7099"/>
                  </a:lnTo>
                  <a:lnTo>
                    <a:pt x="122" y="7545"/>
                  </a:lnTo>
                  <a:lnTo>
                    <a:pt x="162" y="7788"/>
                  </a:lnTo>
                  <a:lnTo>
                    <a:pt x="487" y="9289"/>
                  </a:lnTo>
                  <a:lnTo>
                    <a:pt x="649" y="10019"/>
                  </a:lnTo>
                  <a:lnTo>
                    <a:pt x="852" y="10749"/>
                  </a:lnTo>
                  <a:lnTo>
                    <a:pt x="1014" y="11236"/>
                  </a:lnTo>
                  <a:lnTo>
                    <a:pt x="1217" y="11682"/>
                  </a:lnTo>
                  <a:lnTo>
                    <a:pt x="1623" y="12615"/>
                  </a:lnTo>
                  <a:lnTo>
                    <a:pt x="1907" y="13264"/>
                  </a:lnTo>
                  <a:lnTo>
                    <a:pt x="2474" y="14562"/>
                  </a:lnTo>
                  <a:lnTo>
                    <a:pt x="2758" y="15170"/>
                  </a:lnTo>
                  <a:lnTo>
                    <a:pt x="3123" y="15982"/>
                  </a:lnTo>
                  <a:lnTo>
                    <a:pt x="3570" y="16752"/>
                  </a:lnTo>
                  <a:lnTo>
                    <a:pt x="3772" y="17158"/>
                  </a:lnTo>
                  <a:lnTo>
                    <a:pt x="3935" y="17604"/>
                  </a:lnTo>
                  <a:lnTo>
                    <a:pt x="4016" y="17888"/>
                  </a:lnTo>
                  <a:lnTo>
                    <a:pt x="4381" y="19064"/>
                  </a:lnTo>
                  <a:lnTo>
                    <a:pt x="4584" y="19632"/>
                  </a:lnTo>
                  <a:lnTo>
                    <a:pt x="4746" y="20241"/>
                  </a:lnTo>
                  <a:lnTo>
                    <a:pt x="4827" y="20646"/>
                  </a:lnTo>
                  <a:lnTo>
                    <a:pt x="4908" y="21214"/>
                  </a:lnTo>
                  <a:lnTo>
                    <a:pt x="4908" y="21822"/>
                  </a:lnTo>
                  <a:lnTo>
                    <a:pt x="4868" y="22552"/>
                  </a:lnTo>
                  <a:lnTo>
                    <a:pt x="4746" y="23283"/>
                  </a:lnTo>
                  <a:lnTo>
                    <a:pt x="5151" y="23161"/>
                  </a:lnTo>
                  <a:lnTo>
                    <a:pt x="5598" y="23161"/>
                  </a:lnTo>
                  <a:lnTo>
                    <a:pt x="5598" y="22025"/>
                  </a:lnTo>
                  <a:lnTo>
                    <a:pt x="5598" y="21214"/>
                  </a:lnTo>
                  <a:lnTo>
                    <a:pt x="5517" y="20362"/>
                  </a:lnTo>
                  <a:lnTo>
                    <a:pt x="5435" y="19551"/>
                  </a:lnTo>
                  <a:lnTo>
                    <a:pt x="5273" y="18740"/>
                  </a:lnTo>
                  <a:lnTo>
                    <a:pt x="5151" y="18091"/>
                  </a:lnTo>
                  <a:lnTo>
                    <a:pt x="4989" y="17482"/>
                  </a:lnTo>
                  <a:lnTo>
                    <a:pt x="4786" y="16874"/>
                  </a:lnTo>
                  <a:lnTo>
                    <a:pt x="4543" y="16306"/>
                  </a:lnTo>
                  <a:lnTo>
                    <a:pt x="4178" y="15292"/>
                  </a:lnTo>
                  <a:lnTo>
                    <a:pt x="3813" y="14238"/>
                  </a:lnTo>
                  <a:lnTo>
                    <a:pt x="3448" y="13224"/>
                  </a:lnTo>
                  <a:lnTo>
                    <a:pt x="3083" y="12210"/>
                  </a:lnTo>
                  <a:lnTo>
                    <a:pt x="2840" y="11601"/>
                  </a:lnTo>
                  <a:lnTo>
                    <a:pt x="2474" y="10668"/>
                  </a:lnTo>
                  <a:lnTo>
                    <a:pt x="2191" y="9735"/>
                  </a:lnTo>
                  <a:lnTo>
                    <a:pt x="2028" y="9005"/>
                  </a:lnTo>
                  <a:lnTo>
                    <a:pt x="1907" y="8194"/>
                  </a:lnTo>
                  <a:lnTo>
                    <a:pt x="1866" y="7707"/>
                  </a:lnTo>
                  <a:lnTo>
                    <a:pt x="1825" y="7180"/>
                  </a:lnTo>
                  <a:lnTo>
                    <a:pt x="1744" y="5639"/>
                  </a:lnTo>
                  <a:lnTo>
                    <a:pt x="1744" y="5193"/>
                  </a:lnTo>
                  <a:lnTo>
                    <a:pt x="1785" y="4462"/>
                  </a:lnTo>
                  <a:lnTo>
                    <a:pt x="1866" y="3692"/>
                  </a:lnTo>
                  <a:lnTo>
                    <a:pt x="2028" y="3002"/>
                  </a:lnTo>
                  <a:lnTo>
                    <a:pt x="2191" y="2272"/>
                  </a:lnTo>
                  <a:lnTo>
                    <a:pt x="2434" y="1542"/>
                  </a:lnTo>
                  <a:lnTo>
                    <a:pt x="2677" y="853"/>
                  </a:lnTo>
                  <a:lnTo>
                    <a:pt x="2515" y="406"/>
                  </a:lnTo>
                  <a:lnTo>
                    <a:pt x="2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4"/>
            <p:cNvSpPr/>
            <p:nvPr/>
          </p:nvSpPr>
          <p:spPr>
            <a:xfrm>
              <a:off x="3978825" y="2416375"/>
              <a:ext cx="93300" cy="92300"/>
            </a:xfrm>
            <a:custGeom>
              <a:rect b="b" l="l" r="r" t="t"/>
              <a:pathLst>
                <a:path extrusionOk="0" h="3692" w="3732">
                  <a:moveTo>
                    <a:pt x="3691" y="1"/>
                  </a:moveTo>
                  <a:lnTo>
                    <a:pt x="3326" y="447"/>
                  </a:lnTo>
                  <a:lnTo>
                    <a:pt x="2961" y="852"/>
                  </a:lnTo>
                  <a:lnTo>
                    <a:pt x="2596" y="1217"/>
                  </a:lnTo>
                  <a:lnTo>
                    <a:pt x="2393" y="1380"/>
                  </a:lnTo>
                  <a:lnTo>
                    <a:pt x="1177" y="2475"/>
                  </a:lnTo>
                  <a:lnTo>
                    <a:pt x="0" y="3529"/>
                  </a:lnTo>
                  <a:lnTo>
                    <a:pt x="325" y="3611"/>
                  </a:lnTo>
                  <a:lnTo>
                    <a:pt x="649" y="3651"/>
                  </a:lnTo>
                  <a:lnTo>
                    <a:pt x="974" y="3692"/>
                  </a:lnTo>
                  <a:lnTo>
                    <a:pt x="1339" y="3651"/>
                  </a:lnTo>
                  <a:lnTo>
                    <a:pt x="1663" y="3570"/>
                  </a:lnTo>
                  <a:lnTo>
                    <a:pt x="1988" y="3448"/>
                  </a:lnTo>
                  <a:lnTo>
                    <a:pt x="2272" y="3327"/>
                  </a:lnTo>
                  <a:lnTo>
                    <a:pt x="2556" y="3124"/>
                  </a:lnTo>
                  <a:lnTo>
                    <a:pt x="2840" y="2921"/>
                  </a:lnTo>
                  <a:lnTo>
                    <a:pt x="3042" y="2678"/>
                  </a:lnTo>
                  <a:lnTo>
                    <a:pt x="3286" y="2394"/>
                  </a:lnTo>
                  <a:lnTo>
                    <a:pt x="3448" y="2110"/>
                  </a:lnTo>
                  <a:lnTo>
                    <a:pt x="3570" y="1785"/>
                  </a:lnTo>
                  <a:lnTo>
                    <a:pt x="3691" y="1420"/>
                  </a:lnTo>
                  <a:lnTo>
                    <a:pt x="3732" y="1055"/>
                  </a:lnTo>
                  <a:lnTo>
                    <a:pt x="3732" y="690"/>
                  </a:lnTo>
                  <a:lnTo>
                    <a:pt x="3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94"/>
            <p:cNvSpPr/>
            <p:nvPr/>
          </p:nvSpPr>
          <p:spPr>
            <a:xfrm>
              <a:off x="3655350" y="1703525"/>
              <a:ext cx="113600" cy="128800"/>
            </a:xfrm>
            <a:custGeom>
              <a:rect b="b" l="l" r="r" t="t"/>
              <a:pathLst>
                <a:path extrusionOk="0" h="5152" w="4544">
                  <a:moveTo>
                    <a:pt x="2678" y="1"/>
                  </a:moveTo>
                  <a:lnTo>
                    <a:pt x="2353" y="41"/>
                  </a:lnTo>
                  <a:lnTo>
                    <a:pt x="2069" y="122"/>
                  </a:lnTo>
                  <a:lnTo>
                    <a:pt x="1907" y="366"/>
                  </a:lnTo>
                  <a:lnTo>
                    <a:pt x="1542" y="933"/>
                  </a:lnTo>
                  <a:lnTo>
                    <a:pt x="1177" y="1461"/>
                  </a:lnTo>
                  <a:lnTo>
                    <a:pt x="366" y="2515"/>
                  </a:lnTo>
                  <a:lnTo>
                    <a:pt x="1" y="3002"/>
                  </a:lnTo>
                  <a:lnTo>
                    <a:pt x="82" y="4868"/>
                  </a:lnTo>
                  <a:lnTo>
                    <a:pt x="82" y="5152"/>
                  </a:lnTo>
                  <a:lnTo>
                    <a:pt x="163" y="5071"/>
                  </a:lnTo>
                  <a:lnTo>
                    <a:pt x="325" y="4706"/>
                  </a:lnTo>
                  <a:lnTo>
                    <a:pt x="568" y="4381"/>
                  </a:lnTo>
                  <a:lnTo>
                    <a:pt x="812" y="4097"/>
                  </a:lnTo>
                  <a:lnTo>
                    <a:pt x="1177" y="3692"/>
                  </a:lnTo>
                  <a:lnTo>
                    <a:pt x="1866" y="2921"/>
                  </a:lnTo>
                  <a:lnTo>
                    <a:pt x="2231" y="2556"/>
                  </a:lnTo>
                  <a:lnTo>
                    <a:pt x="3408" y="1542"/>
                  </a:lnTo>
                  <a:lnTo>
                    <a:pt x="4543" y="528"/>
                  </a:lnTo>
                  <a:lnTo>
                    <a:pt x="4259" y="325"/>
                  </a:lnTo>
                  <a:lnTo>
                    <a:pt x="3935" y="203"/>
                  </a:lnTo>
                  <a:lnTo>
                    <a:pt x="3610" y="82"/>
                  </a:lnTo>
                  <a:lnTo>
                    <a:pt x="33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94"/>
            <p:cNvSpPr/>
            <p:nvPr/>
          </p:nvSpPr>
          <p:spPr>
            <a:xfrm>
              <a:off x="3607700" y="1876925"/>
              <a:ext cx="140975" cy="618575"/>
            </a:xfrm>
            <a:custGeom>
              <a:rect b="b" l="l" r="r" t="t"/>
              <a:pathLst>
                <a:path extrusionOk="0" h="24743" w="5639">
                  <a:moveTo>
                    <a:pt x="1258" y="0"/>
                  </a:moveTo>
                  <a:lnTo>
                    <a:pt x="974" y="244"/>
                  </a:lnTo>
                  <a:lnTo>
                    <a:pt x="690" y="447"/>
                  </a:lnTo>
                  <a:lnTo>
                    <a:pt x="406" y="649"/>
                  </a:lnTo>
                  <a:lnTo>
                    <a:pt x="81" y="771"/>
                  </a:lnTo>
                  <a:lnTo>
                    <a:pt x="41" y="1663"/>
                  </a:lnTo>
                  <a:lnTo>
                    <a:pt x="0" y="2556"/>
                  </a:lnTo>
                  <a:lnTo>
                    <a:pt x="41" y="3083"/>
                  </a:lnTo>
                  <a:lnTo>
                    <a:pt x="81" y="3610"/>
                  </a:lnTo>
                  <a:lnTo>
                    <a:pt x="162" y="4624"/>
                  </a:lnTo>
                  <a:lnTo>
                    <a:pt x="284" y="5273"/>
                  </a:lnTo>
                  <a:lnTo>
                    <a:pt x="406" y="5922"/>
                  </a:lnTo>
                  <a:lnTo>
                    <a:pt x="568" y="6571"/>
                  </a:lnTo>
                  <a:lnTo>
                    <a:pt x="771" y="7220"/>
                  </a:lnTo>
                  <a:lnTo>
                    <a:pt x="1136" y="8234"/>
                  </a:lnTo>
                  <a:lnTo>
                    <a:pt x="1541" y="9289"/>
                  </a:lnTo>
                  <a:lnTo>
                    <a:pt x="1704" y="9694"/>
                  </a:lnTo>
                  <a:lnTo>
                    <a:pt x="2109" y="10952"/>
                  </a:lnTo>
                  <a:lnTo>
                    <a:pt x="2555" y="12087"/>
                  </a:lnTo>
                  <a:lnTo>
                    <a:pt x="3002" y="13264"/>
                  </a:lnTo>
                  <a:lnTo>
                    <a:pt x="3326" y="14156"/>
                  </a:lnTo>
                  <a:lnTo>
                    <a:pt x="3529" y="15089"/>
                  </a:lnTo>
                  <a:lnTo>
                    <a:pt x="3691" y="16022"/>
                  </a:lnTo>
                  <a:lnTo>
                    <a:pt x="3813" y="16995"/>
                  </a:lnTo>
                  <a:lnTo>
                    <a:pt x="3853" y="18050"/>
                  </a:lnTo>
                  <a:lnTo>
                    <a:pt x="3894" y="19104"/>
                  </a:lnTo>
                  <a:lnTo>
                    <a:pt x="3853" y="19794"/>
                  </a:lnTo>
                  <a:lnTo>
                    <a:pt x="3772" y="20483"/>
                  </a:lnTo>
                  <a:lnTo>
                    <a:pt x="3651" y="21173"/>
                  </a:lnTo>
                  <a:lnTo>
                    <a:pt x="3488" y="21822"/>
                  </a:lnTo>
                  <a:lnTo>
                    <a:pt x="3326" y="22471"/>
                  </a:lnTo>
                  <a:lnTo>
                    <a:pt x="3083" y="23079"/>
                  </a:lnTo>
                  <a:lnTo>
                    <a:pt x="2596" y="24296"/>
                  </a:lnTo>
                  <a:lnTo>
                    <a:pt x="2880" y="24540"/>
                  </a:lnTo>
                  <a:lnTo>
                    <a:pt x="3123" y="24742"/>
                  </a:lnTo>
                  <a:lnTo>
                    <a:pt x="3853" y="23404"/>
                  </a:lnTo>
                  <a:lnTo>
                    <a:pt x="4016" y="23079"/>
                  </a:lnTo>
                  <a:lnTo>
                    <a:pt x="4300" y="22552"/>
                  </a:lnTo>
                  <a:lnTo>
                    <a:pt x="4584" y="22065"/>
                  </a:lnTo>
                  <a:lnTo>
                    <a:pt x="4908" y="21335"/>
                  </a:lnTo>
                  <a:lnTo>
                    <a:pt x="5151" y="20605"/>
                  </a:lnTo>
                  <a:lnTo>
                    <a:pt x="5354" y="19875"/>
                  </a:lnTo>
                  <a:lnTo>
                    <a:pt x="5516" y="19104"/>
                  </a:lnTo>
                  <a:lnTo>
                    <a:pt x="5598" y="18618"/>
                  </a:lnTo>
                  <a:lnTo>
                    <a:pt x="5638" y="18090"/>
                  </a:lnTo>
                  <a:lnTo>
                    <a:pt x="5598" y="17604"/>
                  </a:lnTo>
                  <a:lnTo>
                    <a:pt x="5557" y="17076"/>
                  </a:lnTo>
                  <a:lnTo>
                    <a:pt x="5516" y="16833"/>
                  </a:lnTo>
                  <a:lnTo>
                    <a:pt x="5435" y="16387"/>
                  </a:lnTo>
                  <a:lnTo>
                    <a:pt x="5354" y="15941"/>
                  </a:lnTo>
                  <a:lnTo>
                    <a:pt x="5192" y="15251"/>
                  </a:lnTo>
                  <a:lnTo>
                    <a:pt x="5111" y="14846"/>
                  </a:lnTo>
                  <a:lnTo>
                    <a:pt x="4989" y="14278"/>
                  </a:lnTo>
                  <a:lnTo>
                    <a:pt x="4827" y="13750"/>
                  </a:lnTo>
                  <a:lnTo>
                    <a:pt x="4502" y="12858"/>
                  </a:lnTo>
                  <a:lnTo>
                    <a:pt x="4137" y="12006"/>
                  </a:lnTo>
                  <a:lnTo>
                    <a:pt x="3529" y="10587"/>
                  </a:lnTo>
                  <a:lnTo>
                    <a:pt x="2880" y="9167"/>
                  </a:lnTo>
                  <a:lnTo>
                    <a:pt x="2637" y="8599"/>
                  </a:lnTo>
                  <a:lnTo>
                    <a:pt x="2393" y="8153"/>
                  </a:lnTo>
                  <a:lnTo>
                    <a:pt x="2150" y="7666"/>
                  </a:lnTo>
                  <a:lnTo>
                    <a:pt x="2028" y="7504"/>
                  </a:lnTo>
                  <a:lnTo>
                    <a:pt x="1744" y="6855"/>
                  </a:lnTo>
                  <a:lnTo>
                    <a:pt x="1460" y="6003"/>
                  </a:lnTo>
                  <a:lnTo>
                    <a:pt x="1136" y="4949"/>
                  </a:lnTo>
                  <a:lnTo>
                    <a:pt x="852" y="3894"/>
                  </a:lnTo>
                  <a:lnTo>
                    <a:pt x="771" y="3489"/>
                  </a:lnTo>
                  <a:lnTo>
                    <a:pt x="730" y="3124"/>
                  </a:lnTo>
                  <a:lnTo>
                    <a:pt x="730" y="2637"/>
                  </a:lnTo>
                  <a:lnTo>
                    <a:pt x="771" y="1866"/>
                  </a:lnTo>
                  <a:lnTo>
                    <a:pt x="811" y="1379"/>
                  </a:lnTo>
                  <a:lnTo>
                    <a:pt x="933" y="933"/>
                  </a:lnTo>
                  <a:lnTo>
                    <a:pt x="1095" y="447"/>
                  </a:lnTo>
                  <a:lnTo>
                    <a:pt x="12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4"/>
            <p:cNvSpPr/>
            <p:nvPr/>
          </p:nvSpPr>
          <p:spPr>
            <a:xfrm>
              <a:off x="3630000" y="1719750"/>
              <a:ext cx="190650" cy="786900"/>
            </a:xfrm>
            <a:custGeom>
              <a:rect b="b" l="l" r="r" t="t"/>
              <a:pathLst>
                <a:path extrusionOk="0" h="31476" w="7626">
                  <a:moveTo>
                    <a:pt x="5679" y="0"/>
                  </a:moveTo>
                  <a:lnTo>
                    <a:pt x="3732" y="1704"/>
                  </a:lnTo>
                  <a:lnTo>
                    <a:pt x="2921" y="2475"/>
                  </a:lnTo>
                  <a:lnTo>
                    <a:pt x="2150" y="3326"/>
                  </a:lnTo>
                  <a:lnTo>
                    <a:pt x="1663" y="3935"/>
                  </a:lnTo>
                  <a:lnTo>
                    <a:pt x="1420" y="4259"/>
                  </a:lnTo>
                  <a:lnTo>
                    <a:pt x="1217" y="4624"/>
                  </a:lnTo>
                  <a:lnTo>
                    <a:pt x="1015" y="5071"/>
                  </a:lnTo>
                  <a:lnTo>
                    <a:pt x="1015" y="5152"/>
                  </a:lnTo>
                  <a:lnTo>
                    <a:pt x="893" y="5476"/>
                  </a:lnTo>
                  <a:lnTo>
                    <a:pt x="731" y="5801"/>
                  </a:lnTo>
                  <a:lnTo>
                    <a:pt x="487" y="6409"/>
                  </a:lnTo>
                  <a:lnTo>
                    <a:pt x="284" y="7017"/>
                  </a:lnTo>
                  <a:lnTo>
                    <a:pt x="203" y="7301"/>
                  </a:lnTo>
                  <a:lnTo>
                    <a:pt x="82" y="7788"/>
                  </a:lnTo>
                  <a:lnTo>
                    <a:pt x="0" y="8275"/>
                  </a:lnTo>
                  <a:lnTo>
                    <a:pt x="0" y="8802"/>
                  </a:lnTo>
                  <a:lnTo>
                    <a:pt x="0" y="9289"/>
                  </a:lnTo>
                  <a:lnTo>
                    <a:pt x="82" y="9857"/>
                  </a:lnTo>
                  <a:lnTo>
                    <a:pt x="203" y="10465"/>
                  </a:lnTo>
                  <a:lnTo>
                    <a:pt x="609" y="11804"/>
                  </a:lnTo>
                  <a:lnTo>
                    <a:pt x="1055" y="13183"/>
                  </a:lnTo>
                  <a:lnTo>
                    <a:pt x="1177" y="13467"/>
                  </a:lnTo>
                  <a:lnTo>
                    <a:pt x="1298" y="13751"/>
                  </a:lnTo>
                  <a:lnTo>
                    <a:pt x="1704" y="14481"/>
                  </a:lnTo>
                  <a:lnTo>
                    <a:pt x="2069" y="15251"/>
                  </a:lnTo>
                  <a:lnTo>
                    <a:pt x="2759" y="16793"/>
                  </a:lnTo>
                  <a:lnTo>
                    <a:pt x="3245" y="17928"/>
                  </a:lnTo>
                  <a:lnTo>
                    <a:pt x="3773" y="19105"/>
                  </a:lnTo>
                  <a:lnTo>
                    <a:pt x="3975" y="19672"/>
                  </a:lnTo>
                  <a:lnTo>
                    <a:pt x="4178" y="20281"/>
                  </a:lnTo>
                  <a:lnTo>
                    <a:pt x="4462" y="21498"/>
                  </a:lnTo>
                  <a:lnTo>
                    <a:pt x="4665" y="22309"/>
                  </a:lnTo>
                  <a:lnTo>
                    <a:pt x="4787" y="23079"/>
                  </a:lnTo>
                  <a:lnTo>
                    <a:pt x="4868" y="23728"/>
                  </a:lnTo>
                  <a:lnTo>
                    <a:pt x="4908" y="24337"/>
                  </a:lnTo>
                  <a:lnTo>
                    <a:pt x="4827" y="25148"/>
                  </a:lnTo>
                  <a:lnTo>
                    <a:pt x="4746" y="25797"/>
                  </a:lnTo>
                  <a:lnTo>
                    <a:pt x="4584" y="26405"/>
                  </a:lnTo>
                  <a:lnTo>
                    <a:pt x="4340" y="27136"/>
                  </a:lnTo>
                  <a:lnTo>
                    <a:pt x="4057" y="27866"/>
                  </a:lnTo>
                  <a:lnTo>
                    <a:pt x="3732" y="28596"/>
                  </a:lnTo>
                  <a:lnTo>
                    <a:pt x="3367" y="29285"/>
                  </a:lnTo>
                  <a:lnTo>
                    <a:pt x="3002" y="29975"/>
                  </a:lnTo>
                  <a:lnTo>
                    <a:pt x="2637" y="30664"/>
                  </a:lnTo>
                  <a:lnTo>
                    <a:pt x="2394" y="31110"/>
                  </a:lnTo>
                  <a:lnTo>
                    <a:pt x="2840" y="31354"/>
                  </a:lnTo>
                  <a:lnTo>
                    <a:pt x="3286" y="31476"/>
                  </a:lnTo>
                  <a:lnTo>
                    <a:pt x="3610" y="31070"/>
                  </a:lnTo>
                  <a:lnTo>
                    <a:pt x="4178" y="30340"/>
                  </a:lnTo>
                  <a:lnTo>
                    <a:pt x="4787" y="29650"/>
                  </a:lnTo>
                  <a:lnTo>
                    <a:pt x="5273" y="29123"/>
                  </a:lnTo>
                  <a:lnTo>
                    <a:pt x="5760" y="28555"/>
                  </a:lnTo>
                  <a:lnTo>
                    <a:pt x="6166" y="27987"/>
                  </a:lnTo>
                  <a:lnTo>
                    <a:pt x="6571" y="27379"/>
                  </a:lnTo>
                  <a:lnTo>
                    <a:pt x="6936" y="26689"/>
                  </a:lnTo>
                  <a:lnTo>
                    <a:pt x="7261" y="25959"/>
                  </a:lnTo>
                  <a:lnTo>
                    <a:pt x="7464" y="25229"/>
                  </a:lnTo>
                  <a:lnTo>
                    <a:pt x="7585" y="24418"/>
                  </a:lnTo>
                  <a:lnTo>
                    <a:pt x="7626" y="23891"/>
                  </a:lnTo>
                  <a:lnTo>
                    <a:pt x="7626" y="23404"/>
                  </a:lnTo>
                  <a:lnTo>
                    <a:pt x="7585" y="22877"/>
                  </a:lnTo>
                  <a:lnTo>
                    <a:pt x="7545" y="22349"/>
                  </a:lnTo>
                  <a:lnTo>
                    <a:pt x="7464" y="21903"/>
                  </a:lnTo>
                  <a:lnTo>
                    <a:pt x="7342" y="21457"/>
                  </a:lnTo>
                  <a:lnTo>
                    <a:pt x="7220" y="21011"/>
                  </a:lnTo>
                  <a:lnTo>
                    <a:pt x="7058" y="20605"/>
                  </a:lnTo>
                  <a:lnTo>
                    <a:pt x="6855" y="20119"/>
                  </a:lnTo>
                  <a:lnTo>
                    <a:pt x="6612" y="19591"/>
                  </a:lnTo>
                  <a:lnTo>
                    <a:pt x="6085" y="18537"/>
                  </a:lnTo>
                  <a:lnTo>
                    <a:pt x="5638" y="17685"/>
                  </a:lnTo>
                  <a:lnTo>
                    <a:pt x="5152" y="16874"/>
                  </a:lnTo>
                  <a:lnTo>
                    <a:pt x="4746" y="16184"/>
                  </a:lnTo>
                  <a:lnTo>
                    <a:pt x="4381" y="15495"/>
                  </a:lnTo>
                  <a:lnTo>
                    <a:pt x="4057" y="14765"/>
                  </a:lnTo>
                  <a:lnTo>
                    <a:pt x="3773" y="14034"/>
                  </a:lnTo>
                  <a:lnTo>
                    <a:pt x="3245" y="12696"/>
                  </a:lnTo>
                  <a:lnTo>
                    <a:pt x="3043" y="12006"/>
                  </a:lnTo>
                  <a:lnTo>
                    <a:pt x="2840" y="11276"/>
                  </a:lnTo>
                  <a:lnTo>
                    <a:pt x="2596" y="9816"/>
                  </a:lnTo>
                  <a:lnTo>
                    <a:pt x="2475" y="9086"/>
                  </a:lnTo>
                  <a:lnTo>
                    <a:pt x="2434" y="8356"/>
                  </a:lnTo>
                  <a:lnTo>
                    <a:pt x="2394" y="7788"/>
                  </a:lnTo>
                  <a:lnTo>
                    <a:pt x="2394" y="7220"/>
                  </a:lnTo>
                  <a:lnTo>
                    <a:pt x="2434" y="6652"/>
                  </a:lnTo>
                  <a:lnTo>
                    <a:pt x="2515" y="6085"/>
                  </a:lnTo>
                  <a:lnTo>
                    <a:pt x="2677" y="5395"/>
                  </a:lnTo>
                  <a:lnTo>
                    <a:pt x="2921" y="4787"/>
                  </a:lnTo>
                  <a:lnTo>
                    <a:pt x="3245" y="4219"/>
                  </a:lnTo>
                  <a:lnTo>
                    <a:pt x="3651" y="3692"/>
                  </a:lnTo>
                  <a:lnTo>
                    <a:pt x="4097" y="3164"/>
                  </a:lnTo>
                  <a:lnTo>
                    <a:pt x="4584" y="2677"/>
                  </a:lnTo>
                  <a:lnTo>
                    <a:pt x="5071" y="2231"/>
                  </a:lnTo>
                  <a:lnTo>
                    <a:pt x="5557" y="1785"/>
                  </a:lnTo>
                  <a:lnTo>
                    <a:pt x="6571" y="933"/>
                  </a:lnTo>
                  <a:lnTo>
                    <a:pt x="5963" y="284"/>
                  </a:lnTo>
                  <a:lnTo>
                    <a:pt x="56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4"/>
            <p:cNvSpPr/>
            <p:nvPr/>
          </p:nvSpPr>
          <p:spPr>
            <a:xfrm>
              <a:off x="3930150" y="1713675"/>
              <a:ext cx="190650" cy="788925"/>
            </a:xfrm>
            <a:custGeom>
              <a:rect b="b" l="l" r="r" t="t"/>
              <a:pathLst>
                <a:path extrusionOk="0" h="31557" w="7626">
                  <a:moveTo>
                    <a:pt x="4300" y="0"/>
                  </a:moveTo>
                  <a:lnTo>
                    <a:pt x="4178" y="162"/>
                  </a:lnTo>
                  <a:lnTo>
                    <a:pt x="3610" y="892"/>
                  </a:lnTo>
                  <a:lnTo>
                    <a:pt x="3002" y="1582"/>
                  </a:lnTo>
                  <a:lnTo>
                    <a:pt x="2596" y="2028"/>
                  </a:lnTo>
                  <a:lnTo>
                    <a:pt x="1988" y="2677"/>
                  </a:lnTo>
                  <a:lnTo>
                    <a:pt x="1461" y="3367"/>
                  </a:lnTo>
                  <a:lnTo>
                    <a:pt x="974" y="4097"/>
                  </a:lnTo>
                  <a:lnTo>
                    <a:pt x="771" y="4502"/>
                  </a:lnTo>
                  <a:lnTo>
                    <a:pt x="568" y="4908"/>
                  </a:lnTo>
                  <a:lnTo>
                    <a:pt x="365" y="5435"/>
                  </a:lnTo>
                  <a:lnTo>
                    <a:pt x="203" y="6003"/>
                  </a:lnTo>
                  <a:lnTo>
                    <a:pt x="82" y="6571"/>
                  </a:lnTo>
                  <a:lnTo>
                    <a:pt x="0" y="7179"/>
                  </a:lnTo>
                  <a:lnTo>
                    <a:pt x="0" y="7788"/>
                  </a:lnTo>
                  <a:lnTo>
                    <a:pt x="0" y="8396"/>
                  </a:lnTo>
                  <a:lnTo>
                    <a:pt x="82" y="9005"/>
                  </a:lnTo>
                  <a:lnTo>
                    <a:pt x="203" y="9613"/>
                  </a:lnTo>
                  <a:lnTo>
                    <a:pt x="365" y="10181"/>
                  </a:lnTo>
                  <a:lnTo>
                    <a:pt x="568" y="10789"/>
                  </a:lnTo>
                  <a:lnTo>
                    <a:pt x="812" y="11357"/>
                  </a:lnTo>
                  <a:lnTo>
                    <a:pt x="1055" y="11884"/>
                  </a:lnTo>
                  <a:lnTo>
                    <a:pt x="1461" y="12614"/>
                  </a:lnTo>
                  <a:lnTo>
                    <a:pt x="1826" y="13385"/>
                  </a:lnTo>
                  <a:lnTo>
                    <a:pt x="2069" y="13831"/>
                  </a:lnTo>
                  <a:lnTo>
                    <a:pt x="2312" y="14237"/>
                  </a:lnTo>
                  <a:lnTo>
                    <a:pt x="2961" y="15332"/>
                  </a:lnTo>
                  <a:lnTo>
                    <a:pt x="3408" y="16224"/>
                  </a:lnTo>
                  <a:lnTo>
                    <a:pt x="3773" y="17117"/>
                  </a:lnTo>
                  <a:lnTo>
                    <a:pt x="4016" y="17725"/>
                  </a:lnTo>
                  <a:lnTo>
                    <a:pt x="4381" y="18699"/>
                  </a:lnTo>
                  <a:lnTo>
                    <a:pt x="4543" y="19226"/>
                  </a:lnTo>
                  <a:lnTo>
                    <a:pt x="4665" y="19713"/>
                  </a:lnTo>
                  <a:lnTo>
                    <a:pt x="4949" y="21092"/>
                  </a:lnTo>
                  <a:lnTo>
                    <a:pt x="5071" y="21781"/>
                  </a:lnTo>
                  <a:lnTo>
                    <a:pt x="5152" y="22471"/>
                  </a:lnTo>
                  <a:lnTo>
                    <a:pt x="5192" y="23201"/>
                  </a:lnTo>
                  <a:lnTo>
                    <a:pt x="5233" y="23890"/>
                  </a:lnTo>
                  <a:lnTo>
                    <a:pt x="5192" y="24377"/>
                  </a:lnTo>
                  <a:lnTo>
                    <a:pt x="5152" y="24904"/>
                  </a:lnTo>
                  <a:lnTo>
                    <a:pt x="5071" y="25472"/>
                  </a:lnTo>
                  <a:lnTo>
                    <a:pt x="4949" y="25999"/>
                  </a:lnTo>
                  <a:lnTo>
                    <a:pt x="4746" y="26527"/>
                  </a:lnTo>
                  <a:lnTo>
                    <a:pt x="4624" y="26811"/>
                  </a:lnTo>
                  <a:lnTo>
                    <a:pt x="4462" y="27095"/>
                  </a:lnTo>
                  <a:lnTo>
                    <a:pt x="4259" y="27338"/>
                  </a:lnTo>
                  <a:lnTo>
                    <a:pt x="3854" y="27825"/>
                  </a:lnTo>
                  <a:lnTo>
                    <a:pt x="3448" y="28311"/>
                  </a:lnTo>
                  <a:lnTo>
                    <a:pt x="3002" y="28758"/>
                  </a:lnTo>
                  <a:lnTo>
                    <a:pt x="2069" y="29569"/>
                  </a:lnTo>
                  <a:lnTo>
                    <a:pt x="1136" y="30380"/>
                  </a:lnTo>
                  <a:lnTo>
                    <a:pt x="690" y="30786"/>
                  </a:lnTo>
                  <a:lnTo>
                    <a:pt x="731" y="30826"/>
                  </a:lnTo>
                  <a:lnTo>
                    <a:pt x="974" y="31070"/>
                  </a:lnTo>
                  <a:lnTo>
                    <a:pt x="1217" y="31272"/>
                  </a:lnTo>
                  <a:lnTo>
                    <a:pt x="1461" y="31435"/>
                  </a:lnTo>
                  <a:lnTo>
                    <a:pt x="1745" y="31556"/>
                  </a:lnTo>
                  <a:lnTo>
                    <a:pt x="2110" y="31232"/>
                  </a:lnTo>
                  <a:lnTo>
                    <a:pt x="3367" y="30177"/>
                  </a:lnTo>
                  <a:lnTo>
                    <a:pt x="4584" y="29042"/>
                  </a:lnTo>
                  <a:lnTo>
                    <a:pt x="5111" y="28474"/>
                  </a:lnTo>
                  <a:lnTo>
                    <a:pt x="5638" y="27865"/>
                  </a:lnTo>
                  <a:lnTo>
                    <a:pt x="5598" y="26892"/>
                  </a:lnTo>
                  <a:lnTo>
                    <a:pt x="5598" y="26446"/>
                  </a:lnTo>
                  <a:lnTo>
                    <a:pt x="5679" y="25999"/>
                  </a:lnTo>
                  <a:lnTo>
                    <a:pt x="5841" y="25553"/>
                  </a:lnTo>
                  <a:lnTo>
                    <a:pt x="6044" y="25188"/>
                  </a:lnTo>
                  <a:lnTo>
                    <a:pt x="6328" y="24823"/>
                  </a:lnTo>
                  <a:lnTo>
                    <a:pt x="6652" y="24539"/>
                  </a:lnTo>
                  <a:lnTo>
                    <a:pt x="7017" y="24296"/>
                  </a:lnTo>
                  <a:lnTo>
                    <a:pt x="7423" y="24093"/>
                  </a:lnTo>
                  <a:lnTo>
                    <a:pt x="7464" y="23931"/>
                  </a:lnTo>
                  <a:lnTo>
                    <a:pt x="7585" y="23201"/>
                  </a:lnTo>
                  <a:lnTo>
                    <a:pt x="7626" y="22511"/>
                  </a:lnTo>
                  <a:lnTo>
                    <a:pt x="7585" y="21781"/>
                  </a:lnTo>
                  <a:lnTo>
                    <a:pt x="7423" y="21051"/>
                  </a:lnTo>
                  <a:lnTo>
                    <a:pt x="7261" y="20362"/>
                  </a:lnTo>
                  <a:lnTo>
                    <a:pt x="6815" y="18942"/>
                  </a:lnTo>
                  <a:lnTo>
                    <a:pt x="6571" y="18212"/>
                  </a:lnTo>
                  <a:lnTo>
                    <a:pt x="6450" y="17928"/>
                  </a:lnTo>
                  <a:lnTo>
                    <a:pt x="6287" y="17644"/>
                  </a:lnTo>
                  <a:lnTo>
                    <a:pt x="6003" y="17076"/>
                  </a:lnTo>
                  <a:lnTo>
                    <a:pt x="5679" y="16468"/>
                  </a:lnTo>
                  <a:lnTo>
                    <a:pt x="5273" y="15535"/>
                  </a:lnTo>
                  <a:lnTo>
                    <a:pt x="4868" y="14602"/>
                  </a:lnTo>
                  <a:lnTo>
                    <a:pt x="4340" y="13426"/>
                  </a:lnTo>
                  <a:lnTo>
                    <a:pt x="3854" y="12290"/>
                  </a:lnTo>
                  <a:lnTo>
                    <a:pt x="3651" y="11803"/>
                  </a:lnTo>
                  <a:lnTo>
                    <a:pt x="3489" y="11317"/>
                  </a:lnTo>
                  <a:lnTo>
                    <a:pt x="3245" y="10303"/>
                  </a:lnTo>
                  <a:lnTo>
                    <a:pt x="2880" y="8721"/>
                  </a:lnTo>
                  <a:lnTo>
                    <a:pt x="2799" y="8234"/>
                  </a:lnTo>
                  <a:lnTo>
                    <a:pt x="2759" y="7788"/>
                  </a:lnTo>
                  <a:lnTo>
                    <a:pt x="2718" y="7342"/>
                  </a:lnTo>
                  <a:lnTo>
                    <a:pt x="2718" y="6895"/>
                  </a:lnTo>
                  <a:lnTo>
                    <a:pt x="2759" y="6409"/>
                  </a:lnTo>
                  <a:lnTo>
                    <a:pt x="2840" y="5963"/>
                  </a:lnTo>
                  <a:lnTo>
                    <a:pt x="2921" y="5516"/>
                  </a:lnTo>
                  <a:lnTo>
                    <a:pt x="3002" y="5070"/>
                  </a:lnTo>
                  <a:lnTo>
                    <a:pt x="3164" y="4624"/>
                  </a:lnTo>
                  <a:lnTo>
                    <a:pt x="3367" y="3975"/>
                  </a:lnTo>
                  <a:lnTo>
                    <a:pt x="3651" y="3326"/>
                  </a:lnTo>
                  <a:lnTo>
                    <a:pt x="3854" y="2920"/>
                  </a:lnTo>
                  <a:lnTo>
                    <a:pt x="4259" y="2069"/>
                  </a:lnTo>
                  <a:lnTo>
                    <a:pt x="4503" y="1663"/>
                  </a:lnTo>
                  <a:lnTo>
                    <a:pt x="5030" y="609"/>
                  </a:lnTo>
                  <a:lnTo>
                    <a:pt x="4705" y="284"/>
                  </a:lnTo>
                  <a:lnTo>
                    <a:pt x="43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4"/>
            <p:cNvSpPr/>
            <p:nvPr/>
          </p:nvSpPr>
          <p:spPr>
            <a:xfrm>
              <a:off x="4202925" y="1897200"/>
              <a:ext cx="58825" cy="149100"/>
            </a:xfrm>
            <a:custGeom>
              <a:rect b="b" l="l" r="r" t="t"/>
              <a:pathLst>
                <a:path extrusionOk="0" h="5964" w="2353">
                  <a:moveTo>
                    <a:pt x="0" y="1"/>
                  </a:moveTo>
                  <a:lnTo>
                    <a:pt x="0" y="366"/>
                  </a:lnTo>
                  <a:lnTo>
                    <a:pt x="81" y="1664"/>
                  </a:lnTo>
                  <a:lnTo>
                    <a:pt x="203" y="3164"/>
                  </a:lnTo>
                  <a:lnTo>
                    <a:pt x="244" y="3651"/>
                  </a:lnTo>
                  <a:lnTo>
                    <a:pt x="284" y="4259"/>
                  </a:lnTo>
                  <a:lnTo>
                    <a:pt x="446" y="5395"/>
                  </a:lnTo>
                  <a:lnTo>
                    <a:pt x="528" y="5963"/>
                  </a:lnTo>
                  <a:lnTo>
                    <a:pt x="1582" y="4949"/>
                  </a:lnTo>
                  <a:lnTo>
                    <a:pt x="1826" y="4706"/>
                  </a:lnTo>
                  <a:lnTo>
                    <a:pt x="2069" y="4462"/>
                  </a:lnTo>
                  <a:lnTo>
                    <a:pt x="2231" y="4178"/>
                  </a:lnTo>
                  <a:lnTo>
                    <a:pt x="2353" y="3894"/>
                  </a:lnTo>
                  <a:lnTo>
                    <a:pt x="2191" y="3205"/>
                  </a:lnTo>
                  <a:lnTo>
                    <a:pt x="1947" y="2353"/>
                  </a:lnTo>
                  <a:lnTo>
                    <a:pt x="1826" y="1907"/>
                  </a:lnTo>
                  <a:lnTo>
                    <a:pt x="1744" y="1461"/>
                  </a:lnTo>
                  <a:lnTo>
                    <a:pt x="1704" y="1096"/>
                  </a:lnTo>
                  <a:lnTo>
                    <a:pt x="1663" y="812"/>
                  </a:lnTo>
                  <a:lnTo>
                    <a:pt x="1339" y="528"/>
                  </a:lnTo>
                  <a:lnTo>
                    <a:pt x="933" y="285"/>
                  </a:lnTo>
                  <a:lnTo>
                    <a:pt x="487" y="12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94"/>
            <p:cNvSpPr/>
            <p:nvPr/>
          </p:nvSpPr>
          <p:spPr>
            <a:xfrm>
              <a:off x="3480950" y="2146650"/>
              <a:ext cx="66950" cy="167350"/>
            </a:xfrm>
            <a:custGeom>
              <a:rect b="b" l="l" r="r" t="t"/>
              <a:pathLst>
                <a:path extrusionOk="0" h="6694" w="2678">
                  <a:moveTo>
                    <a:pt x="1988" y="1"/>
                  </a:moveTo>
                  <a:lnTo>
                    <a:pt x="1785" y="244"/>
                  </a:lnTo>
                  <a:lnTo>
                    <a:pt x="1541" y="487"/>
                  </a:lnTo>
                  <a:lnTo>
                    <a:pt x="162" y="1745"/>
                  </a:lnTo>
                  <a:lnTo>
                    <a:pt x="0" y="1866"/>
                  </a:lnTo>
                  <a:lnTo>
                    <a:pt x="41" y="1988"/>
                  </a:lnTo>
                  <a:lnTo>
                    <a:pt x="81" y="2272"/>
                  </a:lnTo>
                  <a:lnTo>
                    <a:pt x="325" y="3124"/>
                  </a:lnTo>
                  <a:lnTo>
                    <a:pt x="568" y="4057"/>
                  </a:lnTo>
                  <a:lnTo>
                    <a:pt x="690" y="4503"/>
                  </a:lnTo>
                  <a:lnTo>
                    <a:pt x="811" y="4989"/>
                  </a:lnTo>
                  <a:lnTo>
                    <a:pt x="933" y="5638"/>
                  </a:lnTo>
                  <a:lnTo>
                    <a:pt x="1014" y="6328"/>
                  </a:lnTo>
                  <a:lnTo>
                    <a:pt x="1055" y="6531"/>
                  </a:lnTo>
                  <a:lnTo>
                    <a:pt x="1339" y="6612"/>
                  </a:lnTo>
                  <a:lnTo>
                    <a:pt x="1622" y="6652"/>
                  </a:lnTo>
                  <a:lnTo>
                    <a:pt x="1906" y="6693"/>
                  </a:lnTo>
                  <a:lnTo>
                    <a:pt x="2677" y="6693"/>
                  </a:lnTo>
                  <a:lnTo>
                    <a:pt x="2596" y="5436"/>
                  </a:lnTo>
                  <a:lnTo>
                    <a:pt x="2474" y="3813"/>
                  </a:lnTo>
                  <a:lnTo>
                    <a:pt x="2353" y="2637"/>
                  </a:lnTo>
                  <a:lnTo>
                    <a:pt x="2271" y="1704"/>
                  </a:lnTo>
                  <a:lnTo>
                    <a:pt x="2150" y="852"/>
                  </a:lnTo>
                  <a:lnTo>
                    <a:pt x="1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94"/>
            <p:cNvSpPr/>
            <p:nvPr/>
          </p:nvSpPr>
          <p:spPr>
            <a:xfrm>
              <a:off x="3461675" y="1921550"/>
              <a:ext cx="24350" cy="100400"/>
            </a:xfrm>
            <a:custGeom>
              <a:rect b="b" l="l" r="r" t="t"/>
              <a:pathLst>
                <a:path extrusionOk="0" h="4016" w="974">
                  <a:moveTo>
                    <a:pt x="690" y="0"/>
                  </a:moveTo>
                  <a:lnTo>
                    <a:pt x="528" y="203"/>
                  </a:lnTo>
                  <a:lnTo>
                    <a:pt x="365" y="446"/>
                  </a:lnTo>
                  <a:lnTo>
                    <a:pt x="163" y="933"/>
                  </a:lnTo>
                  <a:lnTo>
                    <a:pt x="0" y="1460"/>
                  </a:lnTo>
                  <a:lnTo>
                    <a:pt x="0" y="1704"/>
                  </a:lnTo>
                  <a:lnTo>
                    <a:pt x="0" y="1988"/>
                  </a:lnTo>
                  <a:lnTo>
                    <a:pt x="0" y="2231"/>
                  </a:lnTo>
                  <a:lnTo>
                    <a:pt x="41" y="2515"/>
                  </a:lnTo>
                  <a:lnTo>
                    <a:pt x="122" y="2799"/>
                  </a:lnTo>
                  <a:lnTo>
                    <a:pt x="244" y="3042"/>
                  </a:lnTo>
                  <a:lnTo>
                    <a:pt x="365" y="3285"/>
                  </a:lnTo>
                  <a:lnTo>
                    <a:pt x="528" y="3529"/>
                  </a:lnTo>
                  <a:lnTo>
                    <a:pt x="690" y="3772"/>
                  </a:lnTo>
                  <a:lnTo>
                    <a:pt x="933" y="3975"/>
                  </a:lnTo>
                  <a:lnTo>
                    <a:pt x="974" y="4016"/>
                  </a:lnTo>
                  <a:lnTo>
                    <a:pt x="812" y="3245"/>
                  </a:lnTo>
                  <a:lnTo>
                    <a:pt x="649" y="2474"/>
                  </a:lnTo>
                  <a:lnTo>
                    <a:pt x="609" y="2109"/>
                  </a:lnTo>
                  <a:lnTo>
                    <a:pt x="609" y="1379"/>
                  </a:lnTo>
                  <a:lnTo>
                    <a:pt x="609" y="974"/>
                  </a:lnTo>
                  <a:lnTo>
                    <a:pt x="649" y="527"/>
                  </a:lnTo>
                  <a:lnTo>
                    <a:pt x="6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94"/>
            <p:cNvSpPr/>
            <p:nvPr/>
          </p:nvSpPr>
          <p:spPr>
            <a:xfrm>
              <a:off x="3689825" y="1743075"/>
              <a:ext cx="134900" cy="764600"/>
            </a:xfrm>
            <a:custGeom>
              <a:rect b="b" l="l" r="r" t="t"/>
              <a:pathLst>
                <a:path extrusionOk="0" h="30584" w="5396">
                  <a:moveTo>
                    <a:pt x="4178" y="0"/>
                  </a:moveTo>
                  <a:lnTo>
                    <a:pt x="3164" y="852"/>
                  </a:lnTo>
                  <a:lnTo>
                    <a:pt x="2678" y="1298"/>
                  </a:lnTo>
                  <a:lnTo>
                    <a:pt x="2191" y="1744"/>
                  </a:lnTo>
                  <a:lnTo>
                    <a:pt x="1704" y="2231"/>
                  </a:lnTo>
                  <a:lnTo>
                    <a:pt x="1258" y="2759"/>
                  </a:lnTo>
                  <a:lnTo>
                    <a:pt x="852" y="3286"/>
                  </a:lnTo>
                  <a:lnTo>
                    <a:pt x="528" y="3854"/>
                  </a:lnTo>
                  <a:lnTo>
                    <a:pt x="284" y="4462"/>
                  </a:lnTo>
                  <a:lnTo>
                    <a:pt x="122" y="5152"/>
                  </a:lnTo>
                  <a:lnTo>
                    <a:pt x="41" y="5719"/>
                  </a:lnTo>
                  <a:lnTo>
                    <a:pt x="1" y="6287"/>
                  </a:lnTo>
                  <a:lnTo>
                    <a:pt x="1" y="6855"/>
                  </a:lnTo>
                  <a:lnTo>
                    <a:pt x="41" y="7423"/>
                  </a:lnTo>
                  <a:lnTo>
                    <a:pt x="82" y="8153"/>
                  </a:lnTo>
                  <a:lnTo>
                    <a:pt x="203" y="8883"/>
                  </a:lnTo>
                  <a:lnTo>
                    <a:pt x="447" y="10343"/>
                  </a:lnTo>
                  <a:lnTo>
                    <a:pt x="650" y="11073"/>
                  </a:lnTo>
                  <a:lnTo>
                    <a:pt x="852" y="11763"/>
                  </a:lnTo>
                  <a:lnTo>
                    <a:pt x="1380" y="13101"/>
                  </a:lnTo>
                  <a:lnTo>
                    <a:pt x="1664" y="13832"/>
                  </a:lnTo>
                  <a:lnTo>
                    <a:pt x="1988" y="14562"/>
                  </a:lnTo>
                  <a:lnTo>
                    <a:pt x="2353" y="15251"/>
                  </a:lnTo>
                  <a:lnTo>
                    <a:pt x="2759" y="15941"/>
                  </a:lnTo>
                  <a:lnTo>
                    <a:pt x="3245" y="16752"/>
                  </a:lnTo>
                  <a:lnTo>
                    <a:pt x="3692" y="17604"/>
                  </a:lnTo>
                  <a:lnTo>
                    <a:pt x="4219" y="18658"/>
                  </a:lnTo>
                  <a:lnTo>
                    <a:pt x="4462" y="19186"/>
                  </a:lnTo>
                  <a:lnTo>
                    <a:pt x="4665" y="19672"/>
                  </a:lnTo>
                  <a:lnTo>
                    <a:pt x="4827" y="20078"/>
                  </a:lnTo>
                  <a:lnTo>
                    <a:pt x="4949" y="20524"/>
                  </a:lnTo>
                  <a:lnTo>
                    <a:pt x="5071" y="20970"/>
                  </a:lnTo>
                  <a:lnTo>
                    <a:pt x="5152" y="21416"/>
                  </a:lnTo>
                  <a:lnTo>
                    <a:pt x="5192" y="21944"/>
                  </a:lnTo>
                  <a:lnTo>
                    <a:pt x="5233" y="22471"/>
                  </a:lnTo>
                  <a:lnTo>
                    <a:pt x="5233" y="22958"/>
                  </a:lnTo>
                  <a:lnTo>
                    <a:pt x="5192" y="23485"/>
                  </a:lnTo>
                  <a:lnTo>
                    <a:pt x="5071" y="24296"/>
                  </a:lnTo>
                  <a:lnTo>
                    <a:pt x="4868" y="25026"/>
                  </a:lnTo>
                  <a:lnTo>
                    <a:pt x="4543" y="25756"/>
                  </a:lnTo>
                  <a:lnTo>
                    <a:pt x="4178" y="26446"/>
                  </a:lnTo>
                  <a:lnTo>
                    <a:pt x="3773" y="27054"/>
                  </a:lnTo>
                  <a:lnTo>
                    <a:pt x="3367" y="27622"/>
                  </a:lnTo>
                  <a:lnTo>
                    <a:pt x="2880" y="28190"/>
                  </a:lnTo>
                  <a:lnTo>
                    <a:pt x="2394" y="28717"/>
                  </a:lnTo>
                  <a:lnTo>
                    <a:pt x="1785" y="29407"/>
                  </a:lnTo>
                  <a:lnTo>
                    <a:pt x="1217" y="30137"/>
                  </a:lnTo>
                  <a:lnTo>
                    <a:pt x="893" y="30543"/>
                  </a:lnTo>
                  <a:lnTo>
                    <a:pt x="1096" y="30583"/>
                  </a:lnTo>
                  <a:lnTo>
                    <a:pt x="1501" y="30015"/>
                  </a:lnTo>
                  <a:lnTo>
                    <a:pt x="1907" y="29488"/>
                  </a:lnTo>
                  <a:lnTo>
                    <a:pt x="2637" y="28717"/>
                  </a:lnTo>
                  <a:lnTo>
                    <a:pt x="3002" y="28312"/>
                  </a:lnTo>
                  <a:lnTo>
                    <a:pt x="3327" y="27906"/>
                  </a:lnTo>
                  <a:lnTo>
                    <a:pt x="3894" y="27176"/>
                  </a:lnTo>
                  <a:lnTo>
                    <a:pt x="4178" y="26770"/>
                  </a:lnTo>
                  <a:lnTo>
                    <a:pt x="4422" y="26365"/>
                  </a:lnTo>
                  <a:lnTo>
                    <a:pt x="4787" y="25675"/>
                  </a:lnTo>
                  <a:lnTo>
                    <a:pt x="5071" y="24945"/>
                  </a:lnTo>
                  <a:lnTo>
                    <a:pt x="5273" y="24215"/>
                  </a:lnTo>
                  <a:lnTo>
                    <a:pt x="5395" y="23444"/>
                  </a:lnTo>
                  <a:lnTo>
                    <a:pt x="5395" y="22998"/>
                  </a:lnTo>
                  <a:lnTo>
                    <a:pt x="5395" y="22552"/>
                  </a:lnTo>
                  <a:lnTo>
                    <a:pt x="5395" y="22106"/>
                  </a:lnTo>
                  <a:lnTo>
                    <a:pt x="5273" y="21214"/>
                  </a:lnTo>
                  <a:lnTo>
                    <a:pt x="5233" y="21011"/>
                  </a:lnTo>
                  <a:lnTo>
                    <a:pt x="5233" y="20889"/>
                  </a:lnTo>
                  <a:lnTo>
                    <a:pt x="5111" y="20402"/>
                  </a:lnTo>
                  <a:lnTo>
                    <a:pt x="4908" y="19794"/>
                  </a:lnTo>
                  <a:lnTo>
                    <a:pt x="4624" y="19145"/>
                  </a:lnTo>
                  <a:lnTo>
                    <a:pt x="4503" y="18821"/>
                  </a:lnTo>
                  <a:lnTo>
                    <a:pt x="4178" y="18212"/>
                  </a:lnTo>
                  <a:lnTo>
                    <a:pt x="4016" y="17928"/>
                  </a:lnTo>
                  <a:lnTo>
                    <a:pt x="3773" y="17441"/>
                  </a:lnTo>
                  <a:lnTo>
                    <a:pt x="3408" y="16711"/>
                  </a:lnTo>
                  <a:lnTo>
                    <a:pt x="3002" y="16022"/>
                  </a:lnTo>
                  <a:lnTo>
                    <a:pt x="2596" y="15332"/>
                  </a:lnTo>
                  <a:lnTo>
                    <a:pt x="2231" y="14643"/>
                  </a:lnTo>
                  <a:lnTo>
                    <a:pt x="1664" y="13426"/>
                  </a:lnTo>
                  <a:lnTo>
                    <a:pt x="1339" y="12615"/>
                  </a:lnTo>
                  <a:lnTo>
                    <a:pt x="1177" y="12169"/>
                  </a:lnTo>
                  <a:lnTo>
                    <a:pt x="974" y="11601"/>
                  </a:lnTo>
                  <a:lnTo>
                    <a:pt x="731" y="10708"/>
                  </a:lnTo>
                  <a:lnTo>
                    <a:pt x="528" y="9857"/>
                  </a:lnTo>
                  <a:lnTo>
                    <a:pt x="447" y="9289"/>
                  </a:lnTo>
                  <a:lnTo>
                    <a:pt x="284" y="8153"/>
                  </a:lnTo>
                  <a:lnTo>
                    <a:pt x="203" y="7545"/>
                  </a:lnTo>
                  <a:lnTo>
                    <a:pt x="163" y="6490"/>
                  </a:lnTo>
                  <a:lnTo>
                    <a:pt x="203" y="5963"/>
                  </a:lnTo>
                  <a:lnTo>
                    <a:pt x="244" y="5395"/>
                  </a:lnTo>
                  <a:lnTo>
                    <a:pt x="325" y="4989"/>
                  </a:lnTo>
                  <a:lnTo>
                    <a:pt x="406" y="4624"/>
                  </a:lnTo>
                  <a:lnTo>
                    <a:pt x="528" y="4219"/>
                  </a:lnTo>
                  <a:lnTo>
                    <a:pt x="690" y="3854"/>
                  </a:lnTo>
                  <a:lnTo>
                    <a:pt x="812" y="3651"/>
                  </a:lnTo>
                  <a:lnTo>
                    <a:pt x="1015" y="3326"/>
                  </a:lnTo>
                  <a:lnTo>
                    <a:pt x="1299" y="3002"/>
                  </a:lnTo>
                  <a:lnTo>
                    <a:pt x="1461" y="2799"/>
                  </a:lnTo>
                  <a:lnTo>
                    <a:pt x="1866" y="2272"/>
                  </a:lnTo>
                  <a:lnTo>
                    <a:pt x="2110" y="2028"/>
                  </a:lnTo>
                  <a:lnTo>
                    <a:pt x="2353" y="1826"/>
                  </a:lnTo>
                  <a:lnTo>
                    <a:pt x="2840" y="1379"/>
                  </a:lnTo>
                  <a:lnTo>
                    <a:pt x="4300" y="122"/>
                  </a:lnTo>
                  <a:lnTo>
                    <a:pt x="4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4"/>
            <p:cNvSpPr/>
            <p:nvPr/>
          </p:nvSpPr>
          <p:spPr>
            <a:xfrm>
              <a:off x="3926100" y="1711650"/>
              <a:ext cx="134875" cy="771675"/>
            </a:xfrm>
            <a:custGeom>
              <a:rect b="b" l="l" r="r" t="t"/>
              <a:pathLst>
                <a:path extrusionOk="0" h="30867" w="5395">
                  <a:moveTo>
                    <a:pt x="4340" y="0"/>
                  </a:moveTo>
                  <a:lnTo>
                    <a:pt x="3651" y="811"/>
                  </a:lnTo>
                  <a:lnTo>
                    <a:pt x="3407" y="1095"/>
                  </a:lnTo>
                  <a:lnTo>
                    <a:pt x="3002" y="1582"/>
                  </a:lnTo>
                  <a:lnTo>
                    <a:pt x="2353" y="2312"/>
                  </a:lnTo>
                  <a:lnTo>
                    <a:pt x="1704" y="3083"/>
                  </a:lnTo>
                  <a:lnTo>
                    <a:pt x="1501" y="3326"/>
                  </a:lnTo>
                  <a:lnTo>
                    <a:pt x="1217" y="3772"/>
                  </a:lnTo>
                  <a:lnTo>
                    <a:pt x="933" y="4178"/>
                  </a:lnTo>
                  <a:lnTo>
                    <a:pt x="730" y="4624"/>
                  </a:lnTo>
                  <a:lnTo>
                    <a:pt x="487" y="5111"/>
                  </a:lnTo>
                  <a:lnTo>
                    <a:pt x="365" y="5435"/>
                  </a:lnTo>
                  <a:lnTo>
                    <a:pt x="162" y="6125"/>
                  </a:lnTo>
                  <a:lnTo>
                    <a:pt x="41" y="6814"/>
                  </a:lnTo>
                  <a:lnTo>
                    <a:pt x="0" y="7544"/>
                  </a:lnTo>
                  <a:lnTo>
                    <a:pt x="0" y="8274"/>
                  </a:lnTo>
                  <a:lnTo>
                    <a:pt x="41" y="8923"/>
                  </a:lnTo>
                  <a:lnTo>
                    <a:pt x="162" y="9572"/>
                  </a:lnTo>
                  <a:lnTo>
                    <a:pt x="244" y="9978"/>
                  </a:lnTo>
                  <a:lnTo>
                    <a:pt x="446" y="10546"/>
                  </a:lnTo>
                  <a:lnTo>
                    <a:pt x="609" y="11114"/>
                  </a:lnTo>
                  <a:lnTo>
                    <a:pt x="852" y="11641"/>
                  </a:lnTo>
                  <a:lnTo>
                    <a:pt x="1136" y="12168"/>
                  </a:lnTo>
                  <a:lnTo>
                    <a:pt x="1582" y="13061"/>
                  </a:lnTo>
                  <a:lnTo>
                    <a:pt x="1907" y="13669"/>
                  </a:lnTo>
                  <a:lnTo>
                    <a:pt x="2231" y="14277"/>
                  </a:lnTo>
                  <a:lnTo>
                    <a:pt x="2434" y="14561"/>
                  </a:lnTo>
                  <a:lnTo>
                    <a:pt x="2839" y="15251"/>
                  </a:lnTo>
                  <a:lnTo>
                    <a:pt x="3204" y="15981"/>
                  </a:lnTo>
                  <a:lnTo>
                    <a:pt x="3448" y="16468"/>
                  </a:lnTo>
                  <a:lnTo>
                    <a:pt x="3691" y="17076"/>
                  </a:lnTo>
                  <a:lnTo>
                    <a:pt x="4097" y="18049"/>
                  </a:lnTo>
                  <a:lnTo>
                    <a:pt x="4462" y="19063"/>
                  </a:lnTo>
                  <a:lnTo>
                    <a:pt x="4746" y="20037"/>
                  </a:lnTo>
                  <a:lnTo>
                    <a:pt x="4949" y="21051"/>
                  </a:lnTo>
                  <a:lnTo>
                    <a:pt x="5070" y="22065"/>
                  </a:lnTo>
                  <a:lnTo>
                    <a:pt x="5192" y="23079"/>
                  </a:lnTo>
                  <a:lnTo>
                    <a:pt x="5233" y="23850"/>
                  </a:lnTo>
                  <a:lnTo>
                    <a:pt x="5192" y="24620"/>
                  </a:lnTo>
                  <a:lnTo>
                    <a:pt x="5151" y="25148"/>
                  </a:lnTo>
                  <a:lnTo>
                    <a:pt x="5030" y="25634"/>
                  </a:lnTo>
                  <a:lnTo>
                    <a:pt x="4908" y="26121"/>
                  </a:lnTo>
                  <a:lnTo>
                    <a:pt x="4786" y="26446"/>
                  </a:lnTo>
                  <a:lnTo>
                    <a:pt x="4665" y="26770"/>
                  </a:lnTo>
                  <a:lnTo>
                    <a:pt x="4462" y="27054"/>
                  </a:lnTo>
                  <a:lnTo>
                    <a:pt x="3853" y="27865"/>
                  </a:lnTo>
                  <a:lnTo>
                    <a:pt x="3529" y="28230"/>
                  </a:lnTo>
                  <a:lnTo>
                    <a:pt x="3204" y="28595"/>
                  </a:lnTo>
                  <a:lnTo>
                    <a:pt x="2556" y="29204"/>
                  </a:lnTo>
                  <a:lnTo>
                    <a:pt x="1947" y="29690"/>
                  </a:lnTo>
                  <a:lnTo>
                    <a:pt x="1379" y="30177"/>
                  </a:lnTo>
                  <a:lnTo>
                    <a:pt x="730" y="30745"/>
                  </a:lnTo>
                  <a:lnTo>
                    <a:pt x="852" y="30867"/>
                  </a:lnTo>
                  <a:lnTo>
                    <a:pt x="1298" y="30461"/>
                  </a:lnTo>
                  <a:lnTo>
                    <a:pt x="2231" y="29650"/>
                  </a:lnTo>
                  <a:lnTo>
                    <a:pt x="3164" y="28839"/>
                  </a:lnTo>
                  <a:lnTo>
                    <a:pt x="3610" y="28392"/>
                  </a:lnTo>
                  <a:lnTo>
                    <a:pt x="4016" y="27906"/>
                  </a:lnTo>
                  <a:lnTo>
                    <a:pt x="4421" y="27419"/>
                  </a:lnTo>
                  <a:lnTo>
                    <a:pt x="4624" y="27176"/>
                  </a:lnTo>
                  <a:lnTo>
                    <a:pt x="4786" y="26892"/>
                  </a:lnTo>
                  <a:lnTo>
                    <a:pt x="4908" y="26608"/>
                  </a:lnTo>
                  <a:lnTo>
                    <a:pt x="5111" y="26080"/>
                  </a:lnTo>
                  <a:lnTo>
                    <a:pt x="5233" y="25553"/>
                  </a:lnTo>
                  <a:lnTo>
                    <a:pt x="5314" y="24985"/>
                  </a:lnTo>
                  <a:lnTo>
                    <a:pt x="5354" y="24458"/>
                  </a:lnTo>
                  <a:lnTo>
                    <a:pt x="5395" y="23971"/>
                  </a:lnTo>
                  <a:lnTo>
                    <a:pt x="5354" y="23282"/>
                  </a:lnTo>
                  <a:lnTo>
                    <a:pt x="5314" y="22552"/>
                  </a:lnTo>
                  <a:lnTo>
                    <a:pt x="5233" y="21862"/>
                  </a:lnTo>
                  <a:lnTo>
                    <a:pt x="5111" y="21173"/>
                  </a:lnTo>
                  <a:lnTo>
                    <a:pt x="4827" y="19794"/>
                  </a:lnTo>
                  <a:lnTo>
                    <a:pt x="4705" y="19307"/>
                  </a:lnTo>
                  <a:lnTo>
                    <a:pt x="4543" y="18780"/>
                  </a:lnTo>
                  <a:lnTo>
                    <a:pt x="4178" y="17806"/>
                  </a:lnTo>
                  <a:lnTo>
                    <a:pt x="3935" y="17198"/>
                  </a:lnTo>
                  <a:lnTo>
                    <a:pt x="3570" y="16305"/>
                  </a:lnTo>
                  <a:lnTo>
                    <a:pt x="3123" y="15413"/>
                  </a:lnTo>
                  <a:lnTo>
                    <a:pt x="2474" y="14318"/>
                  </a:lnTo>
                  <a:lnTo>
                    <a:pt x="2231" y="13912"/>
                  </a:lnTo>
                  <a:lnTo>
                    <a:pt x="1988" y="13466"/>
                  </a:lnTo>
                  <a:lnTo>
                    <a:pt x="1623" y="12695"/>
                  </a:lnTo>
                  <a:lnTo>
                    <a:pt x="1217" y="11965"/>
                  </a:lnTo>
                  <a:lnTo>
                    <a:pt x="974" y="11438"/>
                  </a:lnTo>
                  <a:lnTo>
                    <a:pt x="730" y="10870"/>
                  </a:lnTo>
                  <a:lnTo>
                    <a:pt x="527" y="10262"/>
                  </a:lnTo>
                  <a:lnTo>
                    <a:pt x="365" y="9694"/>
                  </a:lnTo>
                  <a:lnTo>
                    <a:pt x="244" y="9086"/>
                  </a:lnTo>
                  <a:lnTo>
                    <a:pt x="162" y="8477"/>
                  </a:lnTo>
                  <a:lnTo>
                    <a:pt x="162" y="7869"/>
                  </a:lnTo>
                  <a:lnTo>
                    <a:pt x="162" y="7260"/>
                  </a:lnTo>
                  <a:lnTo>
                    <a:pt x="244" y="6652"/>
                  </a:lnTo>
                  <a:lnTo>
                    <a:pt x="365" y="6084"/>
                  </a:lnTo>
                  <a:lnTo>
                    <a:pt x="527" y="5516"/>
                  </a:lnTo>
                  <a:lnTo>
                    <a:pt x="730" y="4989"/>
                  </a:lnTo>
                  <a:lnTo>
                    <a:pt x="933" y="4583"/>
                  </a:lnTo>
                  <a:lnTo>
                    <a:pt x="1136" y="4178"/>
                  </a:lnTo>
                  <a:lnTo>
                    <a:pt x="1623" y="3448"/>
                  </a:lnTo>
                  <a:lnTo>
                    <a:pt x="2150" y="2758"/>
                  </a:lnTo>
                  <a:lnTo>
                    <a:pt x="2758" y="2109"/>
                  </a:lnTo>
                  <a:lnTo>
                    <a:pt x="3164" y="1663"/>
                  </a:lnTo>
                  <a:lnTo>
                    <a:pt x="3772" y="973"/>
                  </a:lnTo>
                  <a:lnTo>
                    <a:pt x="4340" y="243"/>
                  </a:lnTo>
                  <a:lnTo>
                    <a:pt x="4462" y="81"/>
                  </a:lnTo>
                  <a:lnTo>
                    <a:pt x="43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4"/>
            <p:cNvSpPr/>
            <p:nvPr/>
          </p:nvSpPr>
          <p:spPr>
            <a:xfrm>
              <a:off x="3655350" y="1716700"/>
              <a:ext cx="116625" cy="131850"/>
            </a:xfrm>
            <a:custGeom>
              <a:rect b="b" l="l" r="r" t="t"/>
              <a:pathLst>
                <a:path extrusionOk="0" h="5274" w="4665">
                  <a:moveTo>
                    <a:pt x="4543" y="1"/>
                  </a:moveTo>
                  <a:lnTo>
                    <a:pt x="3408" y="1015"/>
                  </a:lnTo>
                  <a:lnTo>
                    <a:pt x="2231" y="2029"/>
                  </a:lnTo>
                  <a:lnTo>
                    <a:pt x="1866" y="2394"/>
                  </a:lnTo>
                  <a:lnTo>
                    <a:pt x="1177" y="3165"/>
                  </a:lnTo>
                  <a:lnTo>
                    <a:pt x="812" y="3570"/>
                  </a:lnTo>
                  <a:lnTo>
                    <a:pt x="568" y="3854"/>
                  </a:lnTo>
                  <a:lnTo>
                    <a:pt x="325" y="4179"/>
                  </a:lnTo>
                  <a:lnTo>
                    <a:pt x="163" y="4544"/>
                  </a:lnTo>
                  <a:lnTo>
                    <a:pt x="82" y="4625"/>
                  </a:lnTo>
                  <a:lnTo>
                    <a:pt x="82" y="4949"/>
                  </a:lnTo>
                  <a:lnTo>
                    <a:pt x="46" y="5093"/>
                  </a:lnTo>
                  <a:lnTo>
                    <a:pt x="203" y="4746"/>
                  </a:lnTo>
                  <a:lnTo>
                    <a:pt x="406" y="4381"/>
                  </a:lnTo>
                  <a:lnTo>
                    <a:pt x="649" y="4057"/>
                  </a:lnTo>
                  <a:lnTo>
                    <a:pt x="1136" y="3448"/>
                  </a:lnTo>
                  <a:lnTo>
                    <a:pt x="1907" y="2597"/>
                  </a:lnTo>
                  <a:lnTo>
                    <a:pt x="2718" y="1826"/>
                  </a:lnTo>
                  <a:lnTo>
                    <a:pt x="4665" y="122"/>
                  </a:lnTo>
                  <a:lnTo>
                    <a:pt x="4543" y="1"/>
                  </a:lnTo>
                  <a:close/>
                  <a:moveTo>
                    <a:pt x="46" y="5093"/>
                  </a:moveTo>
                  <a:lnTo>
                    <a:pt x="1" y="5193"/>
                  </a:lnTo>
                  <a:lnTo>
                    <a:pt x="1" y="5274"/>
                  </a:lnTo>
                  <a:lnTo>
                    <a:pt x="46" y="509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4"/>
            <p:cNvSpPr/>
            <p:nvPr/>
          </p:nvSpPr>
          <p:spPr>
            <a:xfrm>
              <a:off x="3625950" y="1864750"/>
              <a:ext cx="126775" cy="632775"/>
            </a:xfrm>
            <a:custGeom>
              <a:rect b="b" l="l" r="r" t="t"/>
              <a:pathLst>
                <a:path extrusionOk="0" h="25311" w="5071">
                  <a:moveTo>
                    <a:pt x="893" y="1"/>
                  </a:moveTo>
                  <a:lnTo>
                    <a:pt x="690" y="244"/>
                  </a:lnTo>
                  <a:lnTo>
                    <a:pt x="528" y="487"/>
                  </a:lnTo>
                  <a:lnTo>
                    <a:pt x="365" y="934"/>
                  </a:lnTo>
                  <a:lnTo>
                    <a:pt x="203" y="1420"/>
                  </a:lnTo>
                  <a:lnTo>
                    <a:pt x="81" y="1866"/>
                  </a:lnTo>
                  <a:lnTo>
                    <a:pt x="41" y="2353"/>
                  </a:lnTo>
                  <a:lnTo>
                    <a:pt x="0" y="3124"/>
                  </a:lnTo>
                  <a:lnTo>
                    <a:pt x="0" y="3611"/>
                  </a:lnTo>
                  <a:lnTo>
                    <a:pt x="41" y="3976"/>
                  </a:lnTo>
                  <a:lnTo>
                    <a:pt x="122" y="4381"/>
                  </a:lnTo>
                  <a:lnTo>
                    <a:pt x="406" y="5436"/>
                  </a:lnTo>
                  <a:lnTo>
                    <a:pt x="730" y="6490"/>
                  </a:lnTo>
                  <a:lnTo>
                    <a:pt x="1014" y="7342"/>
                  </a:lnTo>
                  <a:lnTo>
                    <a:pt x="1298" y="7991"/>
                  </a:lnTo>
                  <a:lnTo>
                    <a:pt x="1420" y="8153"/>
                  </a:lnTo>
                  <a:lnTo>
                    <a:pt x="1663" y="8640"/>
                  </a:lnTo>
                  <a:lnTo>
                    <a:pt x="1907" y="9086"/>
                  </a:lnTo>
                  <a:lnTo>
                    <a:pt x="2150" y="9654"/>
                  </a:lnTo>
                  <a:lnTo>
                    <a:pt x="2799" y="11074"/>
                  </a:lnTo>
                  <a:lnTo>
                    <a:pt x="3407" y="12493"/>
                  </a:lnTo>
                  <a:lnTo>
                    <a:pt x="3772" y="13345"/>
                  </a:lnTo>
                  <a:lnTo>
                    <a:pt x="4097" y="14237"/>
                  </a:lnTo>
                  <a:lnTo>
                    <a:pt x="4259" y="14765"/>
                  </a:lnTo>
                  <a:lnTo>
                    <a:pt x="4381" y="15333"/>
                  </a:lnTo>
                  <a:lnTo>
                    <a:pt x="4462" y="15738"/>
                  </a:lnTo>
                  <a:lnTo>
                    <a:pt x="4624" y="16428"/>
                  </a:lnTo>
                  <a:lnTo>
                    <a:pt x="4705" y="16874"/>
                  </a:lnTo>
                  <a:lnTo>
                    <a:pt x="4786" y="17320"/>
                  </a:lnTo>
                  <a:lnTo>
                    <a:pt x="4827" y="17563"/>
                  </a:lnTo>
                  <a:lnTo>
                    <a:pt x="4868" y="18091"/>
                  </a:lnTo>
                  <a:lnTo>
                    <a:pt x="4908" y="18577"/>
                  </a:lnTo>
                  <a:lnTo>
                    <a:pt x="4868" y="19105"/>
                  </a:lnTo>
                  <a:lnTo>
                    <a:pt x="4786" y="19591"/>
                  </a:lnTo>
                  <a:lnTo>
                    <a:pt x="4624" y="20362"/>
                  </a:lnTo>
                  <a:lnTo>
                    <a:pt x="4421" y="21092"/>
                  </a:lnTo>
                  <a:lnTo>
                    <a:pt x="4178" y="21822"/>
                  </a:lnTo>
                  <a:lnTo>
                    <a:pt x="3854" y="22552"/>
                  </a:lnTo>
                  <a:lnTo>
                    <a:pt x="3570" y="23039"/>
                  </a:lnTo>
                  <a:lnTo>
                    <a:pt x="3286" y="23566"/>
                  </a:lnTo>
                  <a:lnTo>
                    <a:pt x="3123" y="23891"/>
                  </a:lnTo>
                  <a:lnTo>
                    <a:pt x="2393" y="25229"/>
                  </a:lnTo>
                  <a:lnTo>
                    <a:pt x="2556" y="25310"/>
                  </a:lnTo>
                  <a:lnTo>
                    <a:pt x="2799" y="24864"/>
                  </a:lnTo>
                  <a:lnTo>
                    <a:pt x="3164" y="24175"/>
                  </a:lnTo>
                  <a:lnTo>
                    <a:pt x="3529" y="23485"/>
                  </a:lnTo>
                  <a:lnTo>
                    <a:pt x="3894" y="22796"/>
                  </a:lnTo>
                  <a:lnTo>
                    <a:pt x="4219" y="22066"/>
                  </a:lnTo>
                  <a:lnTo>
                    <a:pt x="4502" y="21336"/>
                  </a:lnTo>
                  <a:lnTo>
                    <a:pt x="4746" y="20605"/>
                  </a:lnTo>
                  <a:lnTo>
                    <a:pt x="4908" y="19997"/>
                  </a:lnTo>
                  <a:lnTo>
                    <a:pt x="4989" y="19348"/>
                  </a:lnTo>
                  <a:lnTo>
                    <a:pt x="5070" y="18537"/>
                  </a:lnTo>
                  <a:lnTo>
                    <a:pt x="5030" y="17928"/>
                  </a:lnTo>
                  <a:lnTo>
                    <a:pt x="4949" y="17279"/>
                  </a:lnTo>
                  <a:lnTo>
                    <a:pt x="4827" y="16509"/>
                  </a:lnTo>
                  <a:lnTo>
                    <a:pt x="4624" y="15698"/>
                  </a:lnTo>
                  <a:lnTo>
                    <a:pt x="4340" y="14481"/>
                  </a:lnTo>
                  <a:lnTo>
                    <a:pt x="4137" y="13872"/>
                  </a:lnTo>
                  <a:lnTo>
                    <a:pt x="3935" y="13305"/>
                  </a:lnTo>
                  <a:lnTo>
                    <a:pt x="3407" y="12128"/>
                  </a:lnTo>
                  <a:lnTo>
                    <a:pt x="2921" y="10993"/>
                  </a:lnTo>
                  <a:lnTo>
                    <a:pt x="2231" y="9451"/>
                  </a:lnTo>
                  <a:lnTo>
                    <a:pt x="1866" y="8681"/>
                  </a:lnTo>
                  <a:lnTo>
                    <a:pt x="1460" y="7951"/>
                  </a:lnTo>
                  <a:lnTo>
                    <a:pt x="1339" y="7667"/>
                  </a:lnTo>
                  <a:lnTo>
                    <a:pt x="1217" y="7383"/>
                  </a:lnTo>
                  <a:lnTo>
                    <a:pt x="771" y="6004"/>
                  </a:lnTo>
                  <a:lnTo>
                    <a:pt x="365" y="4665"/>
                  </a:lnTo>
                  <a:lnTo>
                    <a:pt x="244" y="4057"/>
                  </a:lnTo>
                  <a:lnTo>
                    <a:pt x="162" y="3489"/>
                  </a:lnTo>
                  <a:lnTo>
                    <a:pt x="162" y="3002"/>
                  </a:lnTo>
                  <a:lnTo>
                    <a:pt x="162" y="2475"/>
                  </a:lnTo>
                  <a:lnTo>
                    <a:pt x="244" y="1988"/>
                  </a:lnTo>
                  <a:lnTo>
                    <a:pt x="365" y="1501"/>
                  </a:lnTo>
                  <a:lnTo>
                    <a:pt x="446" y="1217"/>
                  </a:lnTo>
                  <a:lnTo>
                    <a:pt x="649" y="609"/>
                  </a:lnTo>
                  <a:lnTo>
                    <a:pt x="8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4"/>
            <p:cNvSpPr/>
            <p:nvPr/>
          </p:nvSpPr>
          <p:spPr>
            <a:xfrm>
              <a:off x="3998100" y="1728875"/>
              <a:ext cx="126775" cy="587150"/>
            </a:xfrm>
            <a:custGeom>
              <a:rect b="b" l="l" r="r" t="t"/>
              <a:pathLst>
                <a:path extrusionOk="0" h="23486" w="5071">
                  <a:moveTo>
                    <a:pt x="2312" y="1"/>
                  </a:moveTo>
                  <a:lnTo>
                    <a:pt x="1785" y="1055"/>
                  </a:lnTo>
                  <a:lnTo>
                    <a:pt x="1541" y="1461"/>
                  </a:lnTo>
                  <a:lnTo>
                    <a:pt x="1136" y="2312"/>
                  </a:lnTo>
                  <a:lnTo>
                    <a:pt x="933" y="2718"/>
                  </a:lnTo>
                  <a:lnTo>
                    <a:pt x="649" y="3367"/>
                  </a:lnTo>
                  <a:lnTo>
                    <a:pt x="446" y="4016"/>
                  </a:lnTo>
                  <a:lnTo>
                    <a:pt x="284" y="4462"/>
                  </a:lnTo>
                  <a:lnTo>
                    <a:pt x="203" y="4908"/>
                  </a:lnTo>
                  <a:lnTo>
                    <a:pt x="122" y="5355"/>
                  </a:lnTo>
                  <a:lnTo>
                    <a:pt x="41" y="5801"/>
                  </a:lnTo>
                  <a:lnTo>
                    <a:pt x="0" y="6287"/>
                  </a:lnTo>
                  <a:lnTo>
                    <a:pt x="0" y="6734"/>
                  </a:lnTo>
                  <a:lnTo>
                    <a:pt x="41" y="7180"/>
                  </a:lnTo>
                  <a:lnTo>
                    <a:pt x="81" y="7626"/>
                  </a:lnTo>
                  <a:lnTo>
                    <a:pt x="162" y="8113"/>
                  </a:lnTo>
                  <a:lnTo>
                    <a:pt x="527" y="9695"/>
                  </a:lnTo>
                  <a:lnTo>
                    <a:pt x="771" y="10709"/>
                  </a:lnTo>
                  <a:lnTo>
                    <a:pt x="933" y="11195"/>
                  </a:lnTo>
                  <a:lnTo>
                    <a:pt x="1136" y="11682"/>
                  </a:lnTo>
                  <a:lnTo>
                    <a:pt x="1622" y="12818"/>
                  </a:lnTo>
                  <a:lnTo>
                    <a:pt x="2150" y="13994"/>
                  </a:lnTo>
                  <a:lnTo>
                    <a:pt x="2555" y="14927"/>
                  </a:lnTo>
                  <a:lnTo>
                    <a:pt x="2961" y="15860"/>
                  </a:lnTo>
                  <a:lnTo>
                    <a:pt x="3285" y="16468"/>
                  </a:lnTo>
                  <a:lnTo>
                    <a:pt x="3569" y="17036"/>
                  </a:lnTo>
                  <a:lnTo>
                    <a:pt x="3732" y="17320"/>
                  </a:lnTo>
                  <a:lnTo>
                    <a:pt x="3853" y="17604"/>
                  </a:lnTo>
                  <a:lnTo>
                    <a:pt x="4097" y="18334"/>
                  </a:lnTo>
                  <a:lnTo>
                    <a:pt x="4543" y="19754"/>
                  </a:lnTo>
                  <a:lnTo>
                    <a:pt x="4705" y="20443"/>
                  </a:lnTo>
                  <a:lnTo>
                    <a:pt x="4867" y="21173"/>
                  </a:lnTo>
                  <a:lnTo>
                    <a:pt x="4908" y="21903"/>
                  </a:lnTo>
                  <a:lnTo>
                    <a:pt x="4867" y="22593"/>
                  </a:lnTo>
                  <a:lnTo>
                    <a:pt x="4746" y="23323"/>
                  </a:lnTo>
                  <a:lnTo>
                    <a:pt x="4705" y="23485"/>
                  </a:lnTo>
                  <a:lnTo>
                    <a:pt x="4705" y="23485"/>
                  </a:lnTo>
                  <a:lnTo>
                    <a:pt x="4908" y="23445"/>
                  </a:lnTo>
                  <a:lnTo>
                    <a:pt x="5030" y="22714"/>
                  </a:lnTo>
                  <a:lnTo>
                    <a:pt x="5070" y="21984"/>
                  </a:lnTo>
                  <a:lnTo>
                    <a:pt x="5070" y="21376"/>
                  </a:lnTo>
                  <a:lnTo>
                    <a:pt x="4989" y="20808"/>
                  </a:lnTo>
                  <a:lnTo>
                    <a:pt x="4908" y="20403"/>
                  </a:lnTo>
                  <a:lnTo>
                    <a:pt x="4746" y="19794"/>
                  </a:lnTo>
                  <a:lnTo>
                    <a:pt x="4543" y="19226"/>
                  </a:lnTo>
                  <a:lnTo>
                    <a:pt x="4178" y="18050"/>
                  </a:lnTo>
                  <a:lnTo>
                    <a:pt x="4097" y="17766"/>
                  </a:lnTo>
                  <a:lnTo>
                    <a:pt x="3934" y="17320"/>
                  </a:lnTo>
                  <a:lnTo>
                    <a:pt x="3732" y="16914"/>
                  </a:lnTo>
                  <a:lnTo>
                    <a:pt x="3285" y="16144"/>
                  </a:lnTo>
                  <a:lnTo>
                    <a:pt x="2920" y="15332"/>
                  </a:lnTo>
                  <a:lnTo>
                    <a:pt x="2636" y="14724"/>
                  </a:lnTo>
                  <a:lnTo>
                    <a:pt x="2069" y="13426"/>
                  </a:lnTo>
                  <a:lnTo>
                    <a:pt x="1785" y="12777"/>
                  </a:lnTo>
                  <a:lnTo>
                    <a:pt x="1379" y="11844"/>
                  </a:lnTo>
                  <a:lnTo>
                    <a:pt x="1176" y="11398"/>
                  </a:lnTo>
                  <a:lnTo>
                    <a:pt x="1014" y="10911"/>
                  </a:lnTo>
                  <a:lnTo>
                    <a:pt x="811" y="10181"/>
                  </a:lnTo>
                  <a:lnTo>
                    <a:pt x="649" y="9451"/>
                  </a:lnTo>
                  <a:lnTo>
                    <a:pt x="324" y="7950"/>
                  </a:lnTo>
                  <a:lnTo>
                    <a:pt x="284" y="7707"/>
                  </a:lnTo>
                  <a:lnTo>
                    <a:pt x="203" y="7261"/>
                  </a:lnTo>
                  <a:lnTo>
                    <a:pt x="162" y="6855"/>
                  </a:lnTo>
                  <a:lnTo>
                    <a:pt x="162" y="6409"/>
                  </a:lnTo>
                  <a:lnTo>
                    <a:pt x="203" y="5963"/>
                  </a:lnTo>
                  <a:lnTo>
                    <a:pt x="243" y="5436"/>
                  </a:lnTo>
                  <a:lnTo>
                    <a:pt x="324" y="4949"/>
                  </a:lnTo>
                  <a:lnTo>
                    <a:pt x="487" y="4462"/>
                  </a:lnTo>
                  <a:lnTo>
                    <a:pt x="608" y="3975"/>
                  </a:lnTo>
                  <a:lnTo>
                    <a:pt x="852" y="3327"/>
                  </a:lnTo>
                  <a:lnTo>
                    <a:pt x="1055" y="2799"/>
                  </a:lnTo>
                  <a:lnTo>
                    <a:pt x="1339" y="2231"/>
                  </a:lnTo>
                  <a:lnTo>
                    <a:pt x="1906" y="1177"/>
                  </a:lnTo>
                  <a:lnTo>
                    <a:pt x="2271" y="447"/>
                  </a:lnTo>
                  <a:lnTo>
                    <a:pt x="2434" y="163"/>
                  </a:lnTo>
                  <a:lnTo>
                    <a:pt x="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4"/>
            <p:cNvSpPr/>
            <p:nvPr/>
          </p:nvSpPr>
          <p:spPr>
            <a:xfrm>
              <a:off x="3973750" y="2410300"/>
              <a:ext cx="97375" cy="94325"/>
            </a:xfrm>
            <a:custGeom>
              <a:rect b="b" l="l" r="r" t="t"/>
              <a:pathLst>
                <a:path extrusionOk="0" h="3773" w="3895">
                  <a:moveTo>
                    <a:pt x="3894" y="0"/>
                  </a:moveTo>
                  <a:lnTo>
                    <a:pt x="3367" y="609"/>
                  </a:lnTo>
                  <a:lnTo>
                    <a:pt x="2840" y="1177"/>
                  </a:lnTo>
                  <a:lnTo>
                    <a:pt x="1623" y="2312"/>
                  </a:lnTo>
                  <a:lnTo>
                    <a:pt x="366" y="3367"/>
                  </a:lnTo>
                  <a:lnTo>
                    <a:pt x="1" y="3691"/>
                  </a:lnTo>
                  <a:lnTo>
                    <a:pt x="203" y="3772"/>
                  </a:lnTo>
                  <a:lnTo>
                    <a:pt x="1380" y="2718"/>
                  </a:lnTo>
                  <a:lnTo>
                    <a:pt x="2596" y="1623"/>
                  </a:lnTo>
                  <a:lnTo>
                    <a:pt x="2799" y="1460"/>
                  </a:lnTo>
                  <a:lnTo>
                    <a:pt x="3164" y="1095"/>
                  </a:lnTo>
                  <a:lnTo>
                    <a:pt x="3529" y="690"/>
                  </a:lnTo>
                  <a:lnTo>
                    <a:pt x="3894" y="244"/>
                  </a:lnTo>
                  <a:lnTo>
                    <a:pt x="3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4"/>
            <p:cNvSpPr/>
            <p:nvPr/>
          </p:nvSpPr>
          <p:spPr>
            <a:xfrm>
              <a:off x="3805425" y="1782625"/>
              <a:ext cx="75050" cy="658125"/>
            </a:xfrm>
            <a:custGeom>
              <a:rect b="b" l="l" r="r" t="t"/>
              <a:pathLst>
                <a:path extrusionOk="0" h="26325" w="3002">
                  <a:moveTo>
                    <a:pt x="1663" y="0"/>
                  </a:moveTo>
                  <a:lnTo>
                    <a:pt x="1258" y="852"/>
                  </a:lnTo>
                  <a:lnTo>
                    <a:pt x="893" y="1704"/>
                  </a:lnTo>
                  <a:lnTo>
                    <a:pt x="568" y="2799"/>
                  </a:lnTo>
                  <a:lnTo>
                    <a:pt x="366" y="3488"/>
                  </a:lnTo>
                  <a:lnTo>
                    <a:pt x="163" y="4624"/>
                  </a:lnTo>
                  <a:lnTo>
                    <a:pt x="41" y="5760"/>
                  </a:lnTo>
                  <a:lnTo>
                    <a:pt x="0" y="6936"/>
                  </a:lnTo>
                  <a:lnTo>
                    <a:pt x="0" y="7545"/>
                  </a:lnTo>
                  <a:lnTo>
                    <a:pt x="41" y="8112"/>
                  </a:lnTo>
                  <a:lnTo>
                    <a:pt x="82" y="8721"/>
                  </a:lnTo>
                  <a:lnTo>
                    <a:pt x="163" y="9329"/>
                  </a:lnTo>
                  <a:lnTo>
                    <a:pt x="325" y="10303"/>
                  </a:lnTo>
                  <a:lnTo>
                    <a:pt x="568" y="11276"/>
                  </a:lnTo>
                  <a:lnTo>
                    <a:pt x="690" y="11682"/>
                  </a:lnTo>
                  <a:lnTo>
                    <a:pt x="1055" y="12980"/>
                  </a:lnTo>
                  <a:lnTo>
                    <a:pt x="1339" y="13750"/>
                  </a:lnTo>
                  <a:lnTo>
                    <a:pt x="1704" y="14927"/>
                  </a:lnTo>
                  <a:lnTo>
                    <a:pt x="2069" y="16103"/>
                  </a:lnTo>
                  <a:lnTo>
                    <a:pt x="2312" y="17117"/>
                  </a:lnTo>
                  <a:lnTo>
                    <a:pt x="2556" y="18171"/>
                  </a:lnTo>
                  <a:lnTo>
                    <a:pt x="2677" y="18699"/>
                  </a:lnTo>
                  <a:lnTo>
                    <a:pt x="2759" y="19267"/>
                  </a:lnTo>
                  <a:lnTo>
                    <a:pt x="2799" y="19794"/>
                  </a:lnTo>
                  <a:lnTo>
                    <a:pt x="2840" y="20362"/>
                  </a:lnTo>
                  <a:lnTo>
                    <a:pt x="2799" y="21092"/>
                  </a:lnTo>
                  <a:lnTo>
                    <a:pt x="2718" y="21822"/>
                  </a:lnTo>
                  <a:lnTo>
                    <a:pt x="2596" y="22309"/>
                  </a:lnTo>
                  <a:lnTo>
                    <a:pt x="2475" y="22795"/>
                  </a:lnTo>
                  <a:lnTo>
                    <a:pt x="2272" y="23485"/>
                  </a:lnTo>
                  <a:lnTo>
                    <a:pt x="1988" y="24174"/>
                  </a:lnTo>
                  <a:lnTo>
                    <a:pt x="1745" y="24702"/>
                  </a:lnTo>
                  <a:lnTo>
                    <a:pt x="1461" y="25188"/>
                  </a:lnTo>
                  <a:lnTo>
                    <a:pt x="812" y="26121"/>
                  </a:lnTo>
                  <a:lnTo>
                    <a:pt x="649" y="26324"/>
                  </a:lnTo>
                  <a:lnTo>
                    <a:pt x="1015" y="26081"/>
                  </a:lnTo>
                  <a:lnTo>
                    <a:pt x="1258" y="25756"/>
                  </a:lnTo>
                  <a:lnTo>
                    <a:pt x="1663" y="25148"/>
                  </a:lnTo>
                  <a:lnTo>
                    <a:pt x="1907" y="24742"/>
                  </a:lnTo>
                  <a:lnTo>
                    <a:pt x="2110" y="24337"/>
                  </a:lnTo>
                  <a:lnTo>
                    <a:pt x="2312" y="23931"/>
                  </a:lnTo>
                  <a:lnTo>
                    <a:pt x="2434" y="23525"/>
                  </a:lnTo>
                  <a:lnTo>
                    <a:pt x="2718" y="22674"/>
                  </a:lnTo>
                  <a:lnTo>
                    <a:pt x="2880" y="21781"/>
                  </a:lnTo>
                  <a:lnTo>
                    <a:pt x="2961" y="21132"/>
                  </a:lnTo>
                  <a:lnTo>
                    <a:pt x="3002" y="20564"/>
                  </a:lnTo>
                  <a:lnTo>
                    <a:pt x="2961" y="19997"/>
                  </a:lnTo>
                  <a:lnTo>
                    <a:pt x="2921" y="19550"/>
                  </a:lnTo>
                  <a:lnTo>
                    <a:pt x="2880" y="19104"/>
                  </a:lnTo>
                  <a:lnTo>
                    <a:pt x="2759" y="18253"/>
                  </a:lnTo>
                  <a:lnTo>
                    <a:pt x="2394" y="16630"/>
                  </a:lnTo>
                  <a:lnTo>
                    <a:pt x="1947" y="15089"/>
                  </a:lnTo>
                  <a:lnTo>
                    <a:pt x="1501" y="13710"/>
                  </a:lnTo>
                  <a:lnTo>
                    <a:pt x="933" y="12006"/>
                  </a:lnTo>
                  <a:lnTo>
                    <a:pt x="731" y="11154"/>
                  </a:lnTo>
                  <a:lnTo>
                    <a:pt x="528" y="10262"/>
                  </a:lnTo>
                  <a:lnTo>
                    <a:pt x="366" y="9532"/>
                  </a:lnTo>
                  <a:lnTo>
                    <a:pt x="244" y="8802"/>
                  </a:lnTo>
                  <a:lnTo>
                    <a:pt x="203" y="8437"/>
                  </a:lnTo>
                  <a:lnTo>
                    <a:pt x="203" y="7869"/>
                  </a:lnTo>
                  <a:lnTo>
                    <a:pt x="163" y="7301"/>
                  </a:lnTo>
                  <a:lnTo>
                    <a:pt x="163" y="6896"/>
                  </a:lnTo>
                  <a:lnTo>
                    <a:pt x="244" y="5598"/>
                  </a:lnTo>
                  <a:lnTo>
                    <a:pt x="284" y="5111"/>
                  </a:lnTo>
                  <a:lnTo>
                    <a:pt x="406" y="4259"/>
                  </a:lnTo>
                  <a:lnTo>
                    <a:pt x="568" y="3448"/>
                  </a:lnTo>
                  <a:lnTo>
                    <a:pt x="771" y="2637"/>
                  </a:lnTo>
                  <a:lnTo>
                    <a:pt x="1055" y="1825"/>
                  </a:lnTo>
                  <a:lnTo>
                    <a:pt x="1339" y="1055"/>
                  </a:lnTo>
                  <a:lnTo>
                    <a:pt x="1704" y="284"/>
                  </a:lnTo>
                  <a:lnTo>
                    <a:pt x="1826" y="41"/>
                  </a:lnTo>
                  <a:lnTo>
                    <a:pt x="16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4"/>
            <p:cNvSpPr/>
            <p:nvPr/>
          </p:nvSpPr>
          <p:spPr>
            <a:xfrm>
              <a:off x="3870325" y="1704550"/>
              <a:ext cx="118650" cy="733150"/>
            </a:xfrm>
            <a:custGeom>
              <a:rect b="b" l="l" r="r" t="t"/>
              <a:pathLst>
                <a:path extrusionOk="0" h="29326" w="4746">
                  <a:moveTo>
                    <a:pt x="4746" y="0"/>
                  </a:moveTo>
                  <a:lnTo>
                    <a:pt x="4462" y="41"/>
                  </a:lnTo>
                  <a:lnTo>
                    <a:pt x="3691" y="1014"/>
                  </a:lnTo>
                  <a:lnTo>
                    <a:pt x="3286" y="1501"/>
                  </a:lnTo>
                  <a:lnTo>
                    <a:pt x="2677" y="2231"/>
                  </a:lnTo>
                  <a:lnTo>
                    <a:pt x="2110" y="3002"/>
                  </a:lnTo>
                  <a:lnTo>
                    <a:pt x="1947" y="3204"/>
                  </a:lnTo>
                  <a:lnTo>
                    <a:pt x="1461" y="3894"/>
                  </a:lnTo>
                  <a:lnTo>
                    <a:pt x="1217" y="4259"/>
                  </a:lnTo>
                  <a:lnTo>
                    <a:pt x="1014" y="4624"/>
                  </a:lnTo>
                  <a:lnTo>
                    <a:pt x="771" y="5192"/>
                  </a:lnTo>
                  <a:lnTo>
                    <a:pt x="528" y="5800"/>
                  </a:lnTo>
                  <a:lnTo>
                    <a:pt x="325" y="6368"/>
                  </a:lnTo>
                  <a:lnTo>
                    <a:pt x="203" y="6977"/>
                  </a:lnTo>
                  <a:lnTo>
                    <a:pt x="122" y="7463"/>
                  </a:lnTo>
                  <a:lnTo>
                    <a:pt x="41" y="7909"/>
                  </a:lnTo>
                  <a:lnTo>
                    <a:pt x="0" y="8437"/>
                  </a:lnTo>
                  <a:lnTo>
                    <a:pt x="0" y="8923"/>
                  </a:lnTo>
                  <a:lnTo>
                    <a:pt x="81" y="9856"/>
                  </a:lnTo>
                  <a:lnTo>
                    <a:pt x="122" y="10302"/>
                  </a:lnTo>
                  <a:lnTo>
                    <a:pt x="203" y="10789"/>
                  </a:lnTo>
                  <a:lnTo>
                    <a:pt x="447" y="12006"/>
                  </a:lnTo>
                  <a:lnTo>
                    <a:pt x="771" y="13223"/>
                  </a:lnTo>
                  <a:lnTo>
                    <a:pt x="974" y="13831"/>
                  </a:lnTo>
                  <a:lnTo>
                    <a:pt x="1542" y="15656"/>
                  </a:lnTo>
                  <a:lnTo>
                    <a:pt x="1826" y="16508"/>
                  </a:lnTo>
                  <a:lnTo>
                    <a:pt x="2069" y="17360"/>
                  </a:lnTo>
                  <a:lnTo>
                    <a:pt x="2312" y="18212"/>
                  </a:lnTo>
                  <a:lnTo>
                    <a:pt x="2515" y="19064"/>
                  </a:lnTo>
                  <a:lnTo>
                    <a:pt x="2637" y="19794"/>
                  </a:lnTo>
                  <a:lnTo>
                    <a:pt x="2758" y="20524"/>
                  </a:lnTo>
                  <a:lnTo>
                    <a:pt x="2799" y="21416"/>
                  </a:lnTo>
                  <a:lnTo>
                    <a:pt x="2840" y="21984"/>
                  </a:lnTo>
                  <a:lnTo>
                    <a:pt x="2799" y="22552"/>
                  </a:lnTo>
                  <a:lnTo>
                    <a:pt x="2758" y="23647"/>
                  </a:lnTo>
                  <a:lnTo>
                    <a:pt x="2637" y="24701"/>
                  </a:lnTo>
                  <a:lnTo>
                    <a:pt x="2475" y="25675"/>
                  </a:lnTo>
                  <a:lnTo>
                    <a:pt x="2191" y="26689"/>
                  </a:lnTo>
                  <a:lnTo>
                    <a:pt x="1866" y="27662"/>
                  </a:lnTo>
                  <a:lnTo>
                    <a:pt x="1542" y="28433"/>
                  </a:lnTo>
                  <a:lnTo>
                    <a:pt x="1177" y="29244"/>
                  </a:lnTo>
                  <a:lnTo>
                    <a:pt x="1298" y="29325"/>
                  </a:lnTo>
                  <a:lnTo>
                    <a:pt x="1663" y="28514"/>
                  </a:lnTo>
                  <a:lnTo>
                    <a:pt x="2028" y="27703"/>
                  </a:lnTo>
                  <a:lnTo>
                    <a:pt x="2312" y="26892"/>
                  </a:lnTo>
                  <a:lnTo>
                    <a:pt x="2556" y="26040"/>
                  </a:lnTo>
                  <a:lnTo>
                    <a:pt x="2718" y="25229"/>
                  </a:lnTo>
                  <a:lnTo>
                    <a:pt x="2840" y="24377"/>
                  </a:lnTo>
                  <a:lnTo>
                    <a:pt x="2921" y="23647"/>
                  </a:lnTo>
                  <a:lnTo>
                    <a:pt x="2961" y="22917"/>
                  </a:lnTo>
                  <a:lnTo>
                    <a:pt x="2961" y="22471"/>
                  </a:lnTo>
                  <a:lnTo>
                    <a:pt x="3002" y="21903"/>
                  </a:lnTo>
                  <a:lnTo>
                    <a:pt x="2961" y="21092"/>
                  </a:lnTo>
                  <a:lnTo>
                    <a:pt x="2880" y="20280"/>
                  </a:lnTo>
                  <a:lnTo>
                    <a:pt x="2677" y="19023"/>
                  </a:lnTo>
                  <a:lnTo>
                    <a:pt x="2393" y="17766"/>
                  </a:lnTo>
                  <a:lnTo>
                    <a:pt x="2110" y="16792"/>
                  </a:lnTo>
                  <a:lnTo>
                    <a:pt x="1947" y="16305"/>
                  </a:lnTo>
                  <a:lnTo>
                    <a:pt x="1379" y="14602"/>
                  </a:lnTo>
                  <a:lnTo>
                    <a:pt x="1014" y="13426"/>
                  </a:lnTo>
                  <a:lnTo>
                    <a:pt x="690" y="12249"/>
                  </a:lnTo>
                  <a:lnTo>
                    <a:pt x="568" y="11682"/>
                  </a:lnTo>
                  <a:lnTo>
                    <a:pt x="406" y="10992"/>
                  </a:lnTo>
                  <a:lnTo>
                    <a:pt x="365" y="10668"/>
                  </a:lnTo>
                  <a:lnTo>
                    <a:pt x="203" y="9654"/>
                  </a:lnTo>
                  <a:lnTo>
                    <a:pt x="163" y="8964"/>
                  </a:lnTo>
                  <a:lnTo>
                    <a:pt x="203" y="8193"/>
                  </a:lnTo>
                  <a:lnTo>
                    <a:pt x="284" y="7423"/>
                  </a:lnTo>
                  <a:lnTo>
                    <a:pt x="406" y="6814"/>
                  </a:lnTo>
                  <a:lnTo>
                    <a:pt x="568" y="6206"/>
                  </a:lnTo>
                  <a:lnTo>
                    <a:pt x="771" y="5597"/>
                  </a:lnTo>
                  <a:lnTo>
                    <a:pt x="1014" y="4989"/>
                  </a:lnTo>
                  <a:lnTo>
                    <a:pt x="1217" y="4583"/>
                  </a:lnTo>
                  <a:lnTo>
                    <a:pt x="1461" y="4178"/>
                  </a:lnTo>
                  <a:lnTo>
                    <a:pt x="1704" y="3813"/>
                  </a:lnTo>
                  <a:lnTo>
                    <a:pt x="2110" y="3245"/>
                  </a:lnTo>
                  <a:lnTo>
                    <a:pt x="2515" y="2718"/>
                  </a:lnTo>
                  <a:lnTo>
                    <a:pt x="3610" y="1339"/>
                  </a:lnTo>
                  <a:lnTo>
                    <a:pt x="47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4"/>
            <p:cNvSpPr/>
            <p:nvPr/>
          </p:nvSpPr>
          <p:spPr>
            <a:xfrm>
              <a:off x="4045750" y="1754225"/>
              <a:ext cx="101425" cy="557725"/>
            </a:xfrm>
            <a:custGeom>
              <a:rect b="b" l="l" r="r" t="t"/>
              <a:pathLst>
                <a:path extrusionOk="0" h="22309" w="4057">
                  <a:moveTo>
                    <a:pt x="933" y="1"/>
                  </a:moveTo>
                  <a:lnTo>
                    <a:pt x="690" y="690"/>
                  </a:lnTo>
                  <a:lnTo>
                    <a:pt x="447" y="1420"/>
                  </a:lnTo>
                  <a:lnTo>
                    <a:pt x="284" y="2150"/>
                  </a:lnTo>
                  <a:lnTo>
                    <a:pt x="122" y="2840"/>
                  </a:lnTo>
                  <a:lnTo>
                    <a:pt x="41" y="3610"/>
                  </a:lnTo>
                  <a:lnTo>
                    <a:pt x="0" y="4341"/>
                  </a:lnTo>
                  <a:lnTo>
                    <a:pt x="0" y="4787"/>
                  </a:lnTo>
                  <a:lnTo>
                    <a:pt x="81" y="6328"/>
                  </a:lnTo>
                  <a:lnTo>
                    <a:pt x="122" y="6855"/>
                  </a:lnTo>
                  <a:lnTo>
                    <a:pt x="163" y="7342"/>
                  </a:lnTo>
                  <a:lnTo>
                    <a:pt x="284" y="8153"/>
                  </a:lnTo>
                  <a:lnTo>
                    <a:pt x="447" y="8883"/>
                  </a:lnTo>
                  <a:lnTo>
                    <a:pt x="730" y="9816"/>
                  </a:lnTo>
                  <a:lnTo>
                    <a:pt x="1096" y="10749"/>
                  </a:lnTo>
                  <a:lnTo>
                    <a:pt x="1339" y="11358"/>
                  </a:lnTo>
                  <a:lnTo>
                    <a:pt x="1704" y="12372"/>
                  </a:lnTo>
                  <a:lnTo>
                    <a:pt x="2069" y="13386"/>
                  </a:lnTo>
                  <a:lnTo>
                    <a:pt x="2434" y="14440"/>
                  </a:lnTo>
                  <a:lnTo>
                    <a:pt x="2799" y="15454"/>
                  </a:lnTo>
                  <a:lnTo>
                    <a:pt x="3042" y="16022"/>
                  </a:lnTo>
                  <a:lnTo>
                    <a:pt x="3245" y="16630"/>
                  </a:lnTo>
                  <a:lnTo>
                    <a:pt x="3407" y="17239"/>
                  </a:lnTo>
                  <a:lnTo>
                    <a:pt x="3529" y="17888"/>
                  </a:lnTo>
                  <a:lnTo>
                    <a:pt x="3691" y="18699"/>
                  </a:lnTo>
                  <a:lnTo>
                    <a:pt x="3773" y="19510"/>
                  </a:lnTo>
                  <a:lnTo>
                    <a:pt x="3854" y="20362"/>
                  </a:lnTo>
                  <a:lnTo>
                    <a:pt x="3854" y="21173"/>
                  </a:lnTo>
                  <a:lnTo>
                    <a:pt x="3854" y="22309"/>
                  </a:lnTo>
                  <a:lnTo>
                    <a:pt x="4016" y="22309"/>
                  </a:lnTo>
                  <a:lnTo>
                    <a:pt x="4016" y="21903"/>
                  </a:lnTo>
                  <a:lnTo>
                    <a:pt x="4056" y="21335"/>
                  </a:lnTo>
                  <a:lnTo>
                    <a:pt x="4056" y="20930"/>
                  </a:lnTo>
                  <a:lnTo>
                    <a:pt x="4016" y="20321"/>
                  </a:lnTo>
                  <a:lnTo>
                    <a:pt x="3975" y="19754"/>
                  </a:lnTo>
                  <a:lnTo>
                    <a:pt x="3854" y="18821"/>
                  </a:lnTo>
                  <a:lnTo>
                    <a:pt x="3732" y="17888"/>
                  </a:lnTo>
                  <a:lnTo>
                    <a:pt x="3489" y="16955"/>
                  </a:lnTo>
                  <a:lnTo>
                    <a:pt x="3205" y="16022"/>
                  </a:lnTo>
                  <a:lnTo>
                    <a:pt x="3002" y="15454"/>
                  </a:lnTo>
                  <a:lnTo>
                    <a:pt x="2556" y="14278"/>
                  </a:lnTo>
                  <a:lnTo>
                    <a:pt x="2434" y="13913"/>
                  </a:lnTo>
                  <a:lnTo>
                    <a:pt x="1663" y="11804"/>
                  </a:lnTo>
                  <a:lnTo>
                    <a:pt x="1501" y="11317"/>
                  </a:lnTo>
                  <a:lnTo>
                    <a:pt x="1177" y="10587"/>
                  </a:lnTo>
                  <a:lnTo>
                    <a:pt x="933" y="9857"/>
                  </a:lnTo>
                  <a:lnTo>
                    <a:pt x="730" y="9289"/>
                  </a:lnTo>
                  <a:lnTo>
                    <a:pt x="609" y="8721"/>
                  </a:lnTo>
                  <a:lnTo>
                    <a:pt x="447" y="8113"/>
                  </a:lnTo>
                  <a:lnTo>
                    <a:pt x="365" y="7545"/>
                  </a:lnTo>
                  <a:lnTo>
                    <a:pt x="244" y="6409"/>
                  </a:lnTo>
                  <a:lnTo>
                    <a:pt x="163" y="5314"/>
                  </a:lnTo>
                  <a:lnTo>
                    <a:pt x="163" y="4259"/>
                  </a:lnTo>
                  <a:lnTo>
                    <a:pt x="203" y="3732"/>
                  </a:lnTo>
                  <a:lnTo>
                    <a:pt x="244" y="3205"/>
                  </a:lnTo>
                  <a:lnTo>
                    <a:pt x="365" y="2556"/>
                  </a:lnTo>
                  <a:lnTo>
                    <a:pt x="487" y="1907"/>
                  </a:lnTo>
                  <a:lnTo>
                    <a:pt x="649" y="1298"/>
                  </a:lnTo>
                  <a:lnTo>
                    <a:pt x="893" y="690"/>
                  </a:lnTo>
                  <a:lnTo>
                    <a:pt x="1014" y="284"/>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4"/>
            <p:cNvSpPr/>
            <p:nvPr/>
          </p:nvSpPr>
          <p:spPr>
            <a:xfrm>
              <a:off x="3603625" y="1896200"/>
              <a:ext cx="101425" cy="588150"/>
            </a:xfrm>
            <a:custGeom>
              <a:rect b="b" l="l" r="r" t="t"/>
              <a:pathLst>
                <a:path extrusionOk="0" h="23526" w="4057">
                  <a:moveTo>
                    <a:pt x="244" y="0"/>
                  </a:moveTo>
                  <a:lnTo>
                    <a:pt x="82" y="41"/>
                  </a:lnTo>
                  <a:lnTo>
                    <a:pt x="1" y="1420"/>
                  </a:lnTo>
                  <a:lnTo>
                    <a:pt x="1" y="2028"/>
                  </a:lnTo>
                  <a:lnTo>
                    <a:pt x="82" y="2920"/>
                  </a:lnTo>
                  <a:lnTo>
                    <a:pt x="163" y="3853"/>
                  </a:lnTo>
                  <a:lnTo>
                    <a:pt x="285" y="4583"/>
                  </a:lnTo>
                  <a:lnTo>
                    <a:pt x="488" y="5516"/>
                  </a:lnTo>
                  <a:lnTo>
                    <a:pt x="731" y="6409"/>
                  </a:lnTo>
                  <a:lnTo>
                    <a:pt x="853" y="6774"/>
                  </a:lnTo>
                  <a:lnTo>
                    <a:pt x="1258" y="7828"/>
                  </a:lnTo>
                  <a:lnTo>
                    <a:pt x="1664" y="8923"/>
                  </a:lnTo>
                  <a:lnTo>
                    <a:pt x="2232" y="10465"/>
                  </a:lnTo>
                  <a:lnTo>
                    <a:pt x="2800" y="12006"/>
                  </a:lnTo>
                  <a:lnTo>
                    <a:pt x="3043" y="12574"/>
                  </a:lnTo>
                  <a:lnTo>
                    <a:pt x="3205" y="13101"/>
                  </a:lnTo>
                  <a:lnTo>
                    <a:pt x="3489" y="14196"/>
                  </a:lnTo>
                  <a:lnTo>
                    <a:pt x="3692" y="15291"/>
                  </a:lnTo>
                  <a:lnTo>
                    <a:pt x="3814" y="16427"/>
                  </a:lnTo>
                  <a:lnTo>
                    <a:pt x="3854" y="17319"/>
                  </a:lnTo>
                  <a:lnTo>
                    <a:pt x="3895" y="18171"/>
                  </a:lnTo>
                  <a:lnTo>
                    <a:pt x="3854" y="19023"/>
                  </a:lnTo>
                  <a:lnTo>
                    <a:pt x="3773" y="19875"/>
                  </a:lnTo>
                  <a:lnTo>
                    <a:pt x="3651" y="20483"/>
                  </a:lnTo>
                  <a:lnTo>
                    <a:pt x="3489" y="21132"/>
                  </a:lnTo>
                  <a:lnTo>
                    <a:pt x="3286" y="21741"/>
                  </a:lnTo>
                  <a:lnTo>
                    <a:pt x="3043" y="22349"/>
                  </a:lnTo>
                  <a:lnTo>
                    <a:pt x="2637" y="23363"/>
                  </a:lnTo>
                  <a:lnTo>
                    <a:pt x="2759" y="23525"/>
                  </a:lnTo>
                  <a:lnTo>
                    <a:pt x="3246" y="22308"/>
                  </a:lnTo>
                  <a:lnTo>
                    <a:pt x="3489" y="21700"/>
                  </a:lnTo>
                  <a:lnTo>
                    <a:pt x="3651" y="21051"/>
                  </a:lnTo>
                  <a:lnTo>
                    <a:pt x="3814" y="20402"/>
                  </a:lnTo>
                  <a:lnTo>
                    <a:pt x="3935" y="19712"/>
                  </a:lnTo>
                  <a:lnTo>
                    <a:pt x="4016" y="19023"/>
                  </a:lnTo>
                  <a:lnTo>
                    <a:pt x="4057" y="18333"/>
                  </a:lnTo>
                  <a:lnTo>
                    <a:pt x="4016" y="17279"/>
                  </a:lnTo>
                  <a:lnTo>
                    <a:pt x="3976" y="16224"/>
                  </a:lnTo>
                  <a:lnTo>
                    <a:pt x="3854" y="15251"/>
                  </a:lnTo>
                  <a:lnTo>
                    <a:pt x="3692" y="14318"/>
                  </a:lnTo>
                  <a:lnTo>
                    <a:pt x="3489" y="13385"/>
                  </a:lnTo>
                  <a:lnTo>
                    <a:pt x="3165" y="12493"/>
                  </a:lnTo>
                  <a:lnTo>
                    <a:pt x="2718" y="11316"/>
                  </a:lnTo>
                  <a:lnTo>
                    <a:pt x="2272" y="10181"/>
                  </a:lnTo>
                  <a:lnTo>
                    <a:pt x="1867" y="8923"/>
                  </a:lnTo>
                  <a:lnTo>
                    <a:pt x="1704" y="8518"/>
                  </a:lnTo>
                  <a:lnTo>
                    <a:pt x="1299" y="7463"/>
                  </a:lnTo>
                  <a:lnTo>
                    <a:pt x="934" y="6449"/>
                  </a:lnTo>
                  <a:lnTo>
                    <a:pt x="731" y="5800"/>
                  </a:lnTo>
                  <a:lnTo>
                    <a:pt x="569" y="5151"/>
                  </a:lnTo>
                  <a:lnTo>
                    <a:pt x="447" y="4502"/>
                  </a:lnTo>
                  <a:lnTo>
                    <a:pt x="325" y="3853"/>
                  </a:lnTo>
                  <a:lnTo>
                    <a:pt x="244" y="2839"/>
                  </a:lnTo>
                  <a:lnTo>
                    <a:pt x="204" y="2312"/>
                  </a:lnTo>
                  <a:lnTo>
                    <a:pt x="163" y="1785"/>
                  </a:lnTo>
                  <a:lnTo>
                    <a:pt x="204" y="892"/>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94"/>
            <p:cNvSpPr/>
            <p:nvPr/>
          </p:nvSpPr>
          <p:spPr>
            <a:xfrm>
              <a:off x="3655350" y="1706575"/>
              <a:ext cx="51750" cy="72000"/>
            </a:xfrm>
            <a:custGeom>
              <a:rect b="b" l="l" r="r" t="t"/>
              <a:pathLst>
                <a:path extrusionOk="0" h="2880" w="2070">
                  <a:moveTo>
                    <a:pt x="2069" y="0"/>
                  </a:moveTo>
                  <a:lnTo>
                    <a:pt x="1785" y="81"/>
                  </a:lnTo>
                  <a:lnTo>
                    <a:pt x="1501" y="568"/>
                  </a:lnTo>
                  <a:lnTo>
                    <a:pt x="1177" y="1055"/>
                  </a:lnTo>
                  <a:lnTo>
                    <a:pt x="1" y="2596"/>
                  </a:lnTo>
                  <a:lnTo>
                    <a:pt x="1" y="2880"/>
                  </a:lnTo>
                  <a:lnTo>
                    <a:pt x="366" y="2393"/>
                  </a:lnTo>
                  <a:lnTo>
                    <a:pt x="1177" y="1339"/>
                  </a:lnTo>
                  <a:lnTo>
                    <a:pt x="1542" y="811"/>
                  </a:lnTo>
                  <a:lnTo>
                    <a:pt x="1907" y="244"/>
                  </a:lnTo>
                  <a:lnTo>
                    <a:pt x="2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94"/>
            <p:cNvSpPr/>
            <p:nvPr/>
          </p:nvSpPr>
          <p:spPr>
            <a:xfrm>
              <a:off x="4101525" y="1888075"/>
              <a:ext cx="113575" cy="423875"/>
            </a:xfrm>
            <a:custGeom>
              <a:rect b="b" l="l" r="r" t="t"/>
              <a:pathLst>
                <a:path extrusionOk="0" h="16955" w="4543">
                  <a:moveTo>
                    <a:pt x="0" y="1"/>
                  </a:moveTo>
                  <a:lnTo>
                    <a:pt x="0" y="163"/>
                  </a:lnTo>
                  <a:lnTo>
                    <a:pt x="41" y="609"/>
                  </a:lnTo>
                  <a:lnTo>
                    <a:pt x="162" y="1420"/>
                  </a:lnTo>
                  <a:lnTo>
                    <a:pt x="365" y="2556"/>
                  </a:lnTo>
                  <a:lnTo>
                    <a:pt x="609" y="3610"/>
                  </a:lnTo>
                  <a:lnTo>
                    <a:pt x="852" y="4624"/>
                  </a:lnTo>
                  <a:lnTo>
                    <a:pt x="1258" y="5922"/>
                  </a:lnTo>
                  <a:lnTo>
                    <a:pt x="1542" y="6896"/>
                  </a:lnTo>
                  <a:lnTo>
                    <a:pt x="1866" y="7869"/>
                  </a:lnTo>
                  <a:lnTo>
                    <a:pt x="2109" y="8518"/>
                  </a:lnTo>
                  <a:lnTo>
                    <a:pt x="2393" y="9289"/>
                  </a:lnTo>
                  <a:lnTo>
                    <a:pt x="2799" y="10465"/>
                  </a:lnTo>
                  <a:lnTo>
                    <a:pt x="3164" y="11682"/>
                  </a:lnTo>
                  <a:lnTo>
                    <a:pt x="3813" y="13832"/>
                  </a:lnTo>
                  <a:lnTo>
                    <a:pt x="4016" y="14562"/>
                  </a:lnTo>
                  <a:lnTo>
                    <a:pt x="4219" y="15292"/>
                  </a:lnTo>
                  <a:lnTo>
                    <a:pt x="4340" y="16022"/>
                  </a:lnTo>
                  <a:lnTo>
                    <a:pt x="4381" y="16549"/>
                  </a:lnTo>
                  <a:lnTo>
                    <a:pt x="4381" y="16793"/>
                  </a:lnTo>
                  <a:lnTo>
                    <a:pt x="4381" y="16955"/>
                  </a:lnTo>
                  <a:lnTo>
                    <a:pt x="4543" y="16914"/>
                  </a:lnTo>
                  <a:lnTo>
                    <a:pt x="4543" y="16833"/>
                  </a:lnTo>
                  <a:lnTo>
                    <a:pt x="4543" y="16346"/>
                  </a:lnTo>
                  <a:lnTo>
                    <a:pt x="4462" y="15900"/>
                  </a:lnTo>
                  <a:lnTo>
                    <a:pt x="4300" y="14967"/>
                  </a:lnTo>
                  <a:lnTo>
                    <a:pt x="3975" y="13629"/>
                  </a:lnTo>
                  <a:lnTo>
                    <a:pt x="3570" y="12331"/>
                  </a:lnTo>
                  <a:lnTo>
                    <a:pt x="3123" y="10871"/>
                  </a:lnTo>
                  <a:lnTo>
                    <a:pt x="2880" y="10141"/>
                  </a:lnTo>
                  <a:lnTo>
                    <a:pt x="2637" y="9411"/>
                  </a:lnTo>
                  <a:lnTo>
                    <a:pt x="2069" y="7950"/>
                  </a:lnTo>
                  <a:lnTo>
                    <a:pt x="1582" y="6490"/>
                  </a:lnTo>
                  <a:lnTo>
                    <a:pt x="1055" y="4706"/>
                  </a:lnTo>
                  <a:lnTo>
                    <a:pt x="771" y="3529"/>
                  </a:lnTo>
                  <a:lnTo>
                    <a:pt x="487" y="2394"/>
                  </a:lnTo>
                  <a:lnTo>
                    <a:pt x="365" y="1623"/>
                  </a:lnTo>
                  <a:lnTo>
                    <a:pt x="244" y="852"/>
                  </a:lnTo>
                  <a:lnTo>
                    <a:pt x="162" y="8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94"/>
            <p:cNvSpPr/>
            <p:nvPr/>
          </p:nvSpPr>
          <p:spPr>
            <a:xfrm>
              <a:off x="3535700" y="1897200"/>
              <a:ext cx="114600" cy="452275"/>
            </a:xfrm>
            <a:custGeom>
              <a:rect b="b" l="l" r="r" t="t"/>
              <a:pathLst>
                <a:path extrusionOk="0" h="18091" w="4584">
                  <a:moveTo>
                    <a:pt x="0" y="1"/>
                  </a:moveTo>
                  <a:lnTo>
                    <a:pt x="0" y="366"/>
                  </a:lnTo>
                  <a:lnTo>
                    <a:pt x="0" y="933"/>
                  </a:lnTo>
                  <a:lnTo>
                    <a:pt x="81" y="1461"/>
                  </a:lnTo>
                  <a:lnTo>
                    <a:pt x="163" y="2029"/>
                  </a:lnTo>
                  <a:lnTo>
                    <a:pt x="284" y="2556"/>
                  </a:lnTo>
                  <a:lnTo>
                    <a:pt x="730" y="4219"/>
                  </a:lnTo>
                  <a:lnTo>
                    <a:pt x="1217" y="5841"/>
                  </a:lnTo>
                  <a:lnTo>
                    <a:pt x="1866" y="7748"/>
                  </a:lnTo>
                  <a:lnTo>
                    <a:pt x="2393" y="9248"/>
                  </a:lnTo>
                  <a:lnTo>
                    <a:pt x="2921" y="10790"/>
                  </a:lnTo>
                  <a:lnTo>
                    <a:pt x="3042" y="11195"/>
                  </a:lnTo>
                  <a:lnTo>
                    <a:pt x="3570" y="12980"/>
                  </a:lnTo>
                  <a:lnTo>
                    <a:pt x="3813" y="13832"/>
                  </a:lnTo>
                  <a:lnTo>
                    <a:pt x="4016" y="14724"/>
                  </a:lnTo>
                  <a:lnTo>
                    <a:pt x="4138" y="15495"/>
                  </a:lnTo>
                  <a:lnTo>
                    <a:pt x="4259" y="16265"/>
                  </a:lnTo>
                  <a:lnTo>
                    <a:pt x="4340" y="17036"/>
                  </a:lnTo>
                  <a:lnTo>
                    <a:pt x="4381" y="17807"/>
                  </a:lnTo>
                  <a:lnTo>
                    <a:pt x="4584" y="18091"/>
                  </a:lnTo>
                  <a:lnTo>
                    <a:pt x="4543" y="17320"/>
                  </a:lnTo>
                  <a:lnTo>
                    <a:pt x="4462" y="16549"/>
                  </a:lnTo>
                  <a:lnTo>
                    <a:pt x="4381" y="15779"/>
                  </a:lnTo>
                  <a:lnTo>
                    <a:pt x="4219" y="15008"/>
                  </a:lnTo>
                  <a:lnTo>
                    <a:pt x="4056" y="14237"/>
                  </a:lnTo>
                  <a:lnTo>
                    <a:pt x="3732" y="12980"/>
                  </a:lnTo>
                  <a:lnTo>
                    <a:pt x="3407" y="11723"/>
                  </a:lnTo>
                  <a:lnTo>
                    <a:pt x="3042" y="10506"/>
                  </a:lnTo>
                  <a:lnTo>
                    <a:pt x="2637" y="9289"/>
                  </a:lnTo>
                  <a:lnTo>
                    <a:pt x="1947" y="7383"/>
                  </a:lnTo>
                  <a:lnTo>
                    <a:pt x="1623" y="6450"/>
                  </a:lnTo>
                  <a:lnTo>
                    <a:pt x="1298" y="5476"/>
                  </a:lnTo>
                  <a:lnTo>
                    <a:pt x="812" y="3854"/>
                  </a:lnTo>
                  <a:lnTo>
                    <a:pt x="568" y="3043"/>
                  </a:lnTo>
                  <a:lnTo>
                    <a:pt x="365" y="2191"/>
                  </a:lnTo>
                  <a:lnTo>
                    <a:pt x="284" y="1664"/>
                  </a:lnTo>
                  <a:lnTo>
                    <a:pt x="203" y="1096"/>
                  </a:lnTo>
                  <a:lnTo>
                    <a:pt x="163" y="568"/>
                  </a:lnTo>
                  <a:lnTo>
                    <a:pt x="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94"/>
            <p:cNvSpPr/>
            <p:nvPr/>
          </p:nvSpPr>
          <p:spPr>
            <a:xfrm>
              <a:off x="3530625" y="2140575"/>
              <a:ext cx="21325" cy="173425"/>
            </a:xfrm>
            <a:custGeom>
              <a:rect b="b" l="l" r="r" t="t"/>
              <a:pathLst>
                <a:path extrusionOk="0" h="6937" w="853">
                  <a:moveTo>
                    <a:pt x="122" y="0"/>
                  </a:moveTo>
                  <a:lnTo>
                    <a:pt x="1" y="244"/>
                  </a:lnTo>
                  <a:lnTo>
                    <a:pt x="163" y="1095"/>
                  </a:lnTo>
                  <a:lnTo>
                    <a:pt x="284" y="1947"/>
                  </a:lnTo>
                  <a:lnTo>
                    <a:pt x="366" y="2880"/>
                  </a:lnTo>
                  <a:lnTo>
                    <a:pt x="487" y="4056"/>
                  </a:lnTo>
                  <a:lnTo>
                    <a:pt x="609" y="5679"/>
                  </a:lnTo>
                  <a:lnTo>
                    <a:pt x="690" y="6936"/>
                  </a:lnTo>
                  <a:lnTo>
                    <a:pt x="852" y="6895"/>
                  </a:lnTo>
                  <a:lnTo>
                    <a:pt x="812" y="6368"/>
                  </a:lnTo>
                  <a:lnTo>
                    <a:pt x="731" y="4989"/>
                  </a:lnTo>
                  <a:lnTo>
                    <a:pt x="609" y="3569"/>
                  </a:lnTo>
                  <a:lnTo>
                    <a:pt x="447" y="1947"/>
                  </a:lnTo>
                  <a:lnTo>
                    <a:pt x="325" y="1136"/>
                  </a:lnTo>
                  <a:lnTo>
                    <a:pt x="203" y="325"/>
                  </a:lnTo>
                  <a:lnTo>
                    <a:pt x="1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94"/>
            <p:cNvSpPr/>
            <p:nvPr/>
          </p:nvSpPr>
          <p:spPr>
            <a:xfrm>
              <a:off x="3476875" y="1916475"/>
              <a:ext cx="14225" cy="110550"/>
            </a:xfrm>
            <a:custGeom>
              <a:rect b="b" l="l" r="r" t="t"/>
              <a:pathLst>
                <a:path extrusionOk="0" h="4422" w="569">
                  <a:moveTo>
                    <a:pt x="285" y="0"/>
                  </a:moveTo>
                  <a:lnTo>
                    <a:pt x="82" y="203"/>
                  </a:lnTo>
                  <a:lnTo>
                    <a:pt x="41" y="730"/>
                  </a:lnTo>
                  <a:lnTo>
                    <a:pt x="1" y="1177"/>
                  </a:lnTo>
                  <a:lnTo>
                    <a:pt x="1" y="1582"/>
                  </a:lnTo>
                  <a:lnTo>
                    <a:pt x="1" y="2312"/>
                  </a:lnTo>
                  <a:lnTo>
                    <a:pt x="41" y="2677"/>
                  </a:lnTo>
                  <a:lnTo>
                    <a:pt x="204" y="3448"/>
                  </a:lnTo>
                  <a:lnTo>
                    <a:pt x="366" y="4219"/>
                  </a:lnTo>
                  <a:lnTo>
                    <a:pt x="569" y="4421"/>
                  </a:lnTo>
                  <a:lnTo>
                    <a:pt x="447" y="3854"/>
                  </a:lnTo>
                  <a:lnTo>
                    <a:pt x="325" y="3286"/>
                  </a:lnTo>
                  <a:lnTo>
                    <a:pt x="244" y="2718"/>
                  </a:lnTo>
                  <a:lnTo>
                    <a:pt x="204" y="2191"/>
                  </a:lnTo>
                  <a:lnTo>
                    <a:pt x="163" y="1623"/>
                  </a:lnTo>
                  <a:lnTo>
                    <a:pt x="163" y="1095"/>
                  </a:lnTo>
                  <a:lnTo>
                    <a:pt x="204" y="568"/>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4"/>
            <p:cNvSpPr/>
            <p:nvPr/>
          </p:nvSpPr>
          <p:spPr>
            <a:xfrm>
              <a:off x="3477900" y="2193300"/>
              <a:ext cx="29425" cy="116625"/>
            </a:xfrm>
            <a:custGeom>
              <a:rect b="b" l="l" r="r" t="t"/>
              <a:pathLst>
                <a:path extrusionOk="0" h="4665" w="1177">
                  <a:moveTo>
                    <a:pt x="122" y="0"/>
                  </a:moveTo>
                  <a:lnTo>
                    <a:pt x="0" y="163"/>
                  </a:lnTo>
                  <a:lnTo>
                    <a:pt x="487" y="2069"/>
                  </a:lnTo>
                  <a:lnTo>
                    <a:pt x="649" y="2596"/>
                  </a:lnTo>
                  <a:lnTo>
                    <a:pt x="812" y="3407"/>
                  </a:lnTo>
                  <a:lnTo>
                    <a:pt x="933" y="4219"/>
                  </a:lnTo>
                  <a:lnTo>
                    <a:pt x="974" y="4584"/>
                  </a:lnTo>
                  <a:lnTo>
                    <a:pt x="1177" y="4665"/>
                  </a:lnTo>
                  <a:lnTo>
                    <a:pt x="1136" y="4462"/>
                  </a:lnTo>
                  <a:lnTo>
                    <a:pt x="1055" y="3772"/>
                  </a:lnTo>
                  <a:lnTo>
                    <a:pt x="933" y="3123"/>
                  </a:lnTo>
                  <a:lnTo>
                    <a:pt x="812" y="2637"/>
                  </a:lnTo>
                  <a:lnTo>
                    <a:pt x="690" y="2191"/>
                  </a:lnTo>
                  <a:lnTo>
                    <a:pt x="447" y="1258"/>
                  </a:lnTo>
                  <a:lnTo>
                    <a:pt x="203" y="406"/>
                  </a:lnTo>
                  <a:lnTo>
                    <a:pt x="163" y="122"/>
                  </a:lnTo>
                  <a:lnTo>
                    <a:pt x="1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4"/>
            <p:cNvSpPr/>
            <p:nvPr/>
          </p:nvSpPr>
          <p:spPr>
            <a:xfrm>
              <a:off x="4244500" y="1917475"/>
              <a:ext cx="19275" cy="77100"/>
            </a:xfrm>
            <a:custGeom>
              <a:rect b="b" l="l" r="r" t="t"/>
              <a:pathLst>
                <a:path extrusionOk="0" h="3084" w="771">
                  <a:moveTo>
                    <a:pt x="0" y="1"/>
                  </a:moveTo>
                  <a:lnTo>
                    <a:pt x="41" y="285"/>
                  </a:lnTo>
                  <a:lnTo>
                    <a:pt x="81" y="650"/>
                  </a:lnTo>
                  <a:lnTo>
                    <a:pt x="163" y="1096"/>
                  </a:lnTo>
                  <a:lnTo>
                    <a:pt x="284" y="1542"/>
                  </a:lnTo>
                  <a:lnTo>
                    <a:pt x="528" y="2394"/>
                  </a:lnTo>
                  <a:lnTo>
                    <a:pt x="690" y="3083"/>
                  </a:lnTo>
                  <a:lnTo>
                    <a:pt x="771" y="2759"/>
                  </a:lnTo>
                  <a:lnTo>
                    <a:pt x="649" y="2313"/>
                  </a:lnTo>
                  <a:lnTo>
                    <a:pt x="446" y="1420"/>
                  </a:lnTo>
                  <a:lnTo>
                    <a:pt x="325" y="974"/>
                  </a:lnTo>
                  <a:lnTo>
                    <a:pt x="244" y="488"/>
                  </a:lnTo>
                  <a:lnTo>
                    <a:pt x="203" y="20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4"/>
            <p:cNvSpPr/>
            <p:nvPr/>
          </p:nvSpPr>
          <p:spPr>
            <a:xfrm>
              <a:off x="4198875" y="1897200"/>
              <a:ext cx="17250" cy="152125"/>
            </a:xfrm>
            <a:custGeom>
              <a:rect b="b" l="l" r="r" t="t"/>
              <a:pathLst>
                <a:path extrusionOk="0" h="6085" w="690">
                  <a:moveTo>
                    <a:pt x="0" y="1"/>
                  </a:moveTo>
                  <a:lnTo>
                    <a:pt x="0" y="82"/>
                  </a:lnTo>
                  <a:lnTo>
                    <a:pt x="41" y="1258"/>
                  </a:lnTo>
                  <a:lnTo>
                    <a:pt x="122" y="2353"/>
                  </a:lnTo>
                  <a:lnTo>
                    <a:pt x="162" y="2840"/>
                  </a:lnTo>
                  <a:lnTo>
                    <a:pt x="325" y="4381"/>
                  </a:lnTo>
                  <a:lnTo>
                    <a:pt x="487" y="5922"/>
                  </a:lnTo>
                  <a:lnTo>
                    <a:pt x="527" y="6085"/>
                  </a:lnTo>
                  <a:lnTo>
                    <a:pt x="690" y="5963"/>
                  </a:lnTo>
                  <a:lnTo>
                    <a:pt x="608" y="5395"/>
                  </a:lnTo>
                  <a:lnTo>
                    <a:pt x="446" y="4259"/>
                  </a:lnTo>
                  <a:lnTo>
                    <a:pt x="406" y="3651"/>
                  </a:lnTo>
                  <a:lnTo>
                    <a:pt x="365" y="3164"/>
                  </a:lnTo>
                  <a:lnTo>
                    <a:pt x="243" y="1664"/>
                  </a:lnTo>
                  <a:lnTo>
                    <a:pt x="162" y="366"/>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4"/>
            <p:cNvSpPr/>
            <p:nvPr/>
          </p:nvSpPr>
          <p:spPr>
            <a:xfrm>
              <a:off x="3461675" y="1703525"/>
              <a:ext cx="805150" cy="805150"/>
            </a:xfrm>
            <a:custGeom>
              <a:rect b="b" l="l" r="r" t="t"/>
              <a:pathLst>
                <a:path extrusionOk="0" fill="none" h="32206" w="32206">
                  <a:moveTo>
                    <a:pt x="18212" y="2312"/>
                  </a:moveTo>
                  <a:lnTo>
                    <a:pt x="19470" y="933"/>
                  </a:lnTo>
                  <a:lnTo>
                    <a:pt x="19470" y="933"/>
                  </a:lnTo>
                  <a:lnTo>
                    <a:pt x="19794" y="609"/>
                  </a:lnTo>
                  <a:lnTo>
                    <a:pt x="20200" y="325"/>
                  </a:lnTo>
                  <a:lnTo>
                    <a:pt x="20605" y="163"/>
                  </a:lnTo>
                  <a:lnTo>
                    <a:pt x="21011" y="41"/>
                  </a:lnTo>
                  <a:lnTo>
                    <a:pt x="21416" y="1"/>
                  </a:lnTo>
                  <a:lnTo>
                    <a:pt x="21863" y="1"/>
                  </a:lnTo>
                  <a:lnTo>
                    <a:pt x="22268" y="82"/>
                  </a:lnTo>
                  <a:lnTo>
                    <a:pt x="22674" y="203"/>
                  </a:lnTo>
                  <a:lnTo>
                    <a:pt x="23039" y="406"/>
                  </a:lnTo>
                  <a:lnTo>
                    <a:pt x="23404" y="649"/>
                  </a:lnTo>
                  <a:lnTo>
                    <a:pt x="23688" y="933"/>
                  </a:lnTo>
                  <a:lnTo>
                    <a:pt x="23972" y="1258"/>
                  </a:lnTo>
                  <a:lnTo>
                    <a:pt x="24175" y="1623"/>
                  </a:lnTo>
                  <a:lnTo>
                    <a:pt x="24337" y="2029"/>
                  </a:lnTo>
                  <a:lnTo>
                    <a:pt x="24418" y="2515"/>
                  </a:lnTo>
                  <a:lnTo>
                    <a:pt x="24418" y="3002"/>
                  </a:lnTo>
                  <a:lnTo>
                    <a:pt x="24337" y="4868"/>
                  </a:lnTo>
                  <a:lnTo>
                    <a:pt x="24337" y="4868"/>
                  </a:lnTo>
                  <a:lnTo>
                    <a:pt x="24337" y="5152"/>
                  </a:lnTo>
                  <a:lnTo>
                    <a:pt x="24377" y="5476"/>
                  </a:lnTo>
                  <a:lnTo>
                    <a:pt x="24418" y="5760"/>
                  </a:lnTo>
                  <a:lnTo>
                    <a:pt x="24540" y="6044"/>
                  </a:lnTo>
                  <a:lnTo>
                    <a:pt x="24661" y="6328"/>
                  </a:lnTo>
                  <a:lnTo>
                    <a:pt x="24783" y="6571"/>
                  </a:lnTo>
                  <a:lnTo>
                    <a:pt x="24945" y="6815"/>
                  </a:lnTo>
                  <a:lnTo>
                    <a:pt x="25148" y="7018"/>
                  </a:lnTo>
                  <a:lnTo>
                    <a:pt x="25391" y="7220"/>
                  </a:lnTo>
                  <a:lnTo>
                    <a:pt x="25594" y="7383"/>
                  </a:lnTo>
                  <a:lnTo>
                    <a:pt x="25878" y="7545"/>
                  </a:lnTo>
                  <a:lnTo>
                    <a:pt x="26121" y="7666"/>
                  </a:lnTo>
                  <a:lnTo>
                    <a:pt x="26405" y="7748"/>
                  </a:lnTo>
                  <a:lnTo>
                    <a:pt x="26689" y="7829"/>
                  </a:lnTo>
                  <a:lnTo>
                    <a:pt x="27014" y="7829"/>
                  </a:lnTo>
                  <a:lnTo>
                    <a:pt x="27298" y="7829"/>
                  </a:lnTo>
                  <a:lnTo>
                    <a:pt x="29204" y="7748"/>
                  </a:lnTo>
                  <a:lnTo>
                    <a:pt x="29204" y="7748"/>
                  </a:lnTo>
                  <a:lnTo>
                    <a:pt x="29691" y="7748"/>
                  </a:lnTo>
                  <a:lnTo>
                    <a:pt x="30137" y="7869"/>
                  </a:lnTo>
                  <a:lnTo>
                    <a:pt x="30543" y="7991"/>
                  </a:lnTo>
                  <a:lnTo>
                    <a:pt x="30908" y="8234"/>
                  </a:lnTo>
                  <a:lnTo>
                    <a:pt x="31273" y="8478"/>
                  </a:lnTo>
                  <a:lnTo>
                    <a:pt x="31557" y="8802"/>
                  </a:lnTo>
                  <a:lnTo>
                    <a:pt x="31800" y="9127"/>
                  </a:lnTo>
                  <a:lnTo>
                    <a:pt x="31962" y="9492"/>
                  </a:lnTo>
                  <a:lnTo>
                    <a:pt x="32084" y="9897"/>
                  </a:lnTo>
                  <a:lnTo>
                    <a:pt x="32165" y="10303"/>
                  </a:lnTo>
                  <a:lnTo>
                    <a:pt x="32206" y="10749"/>
                  </a:lnTo>
                  <a:lnTo>
                    <a:pt x="32124" y="11155"/>
                  </a:lnTo>
                  <a:lnTo>
                    <a:pt x="32043" y="11560"/>
                  </a:lnTo>
                  <a:lnTo>
                    <a:pt x="31841" y="11966"/>
                  </a:lnTo>
                  <a:lnTo>
                    <a:pt x="31597" y="12372"/>
                  </a:lnTo>
                  <a:lnTo>
                    <a:pt x="31232" y="12696"/>
                  </a:lnTo>
                  <a:lnTo>
                    <a:pt x="29853" y="13953"/>
                  </a:lnTo>
                  <a:lnTo>
                    <a:pt x="29853" y="13953"/>
                  </a:lnTo>
                  <a:lnTo>
                    <a:pt x="29650" y="14197"/>
                  </a:lnTo>
                  <a:lnTo>
                    <a:pt x="29447" y="14440"/>
                  </a:lnTo>
                  <a:lnTo>
                    <a:pt x="29285" y="14683"/>
                  </a:lnTo>
                  <a:lnTo>
                    <a:pt x="29164" y="14967"/>
                  </a:lnTo>
                  <a:lnTo>
                    <a:pt x="29042" y="15211"/>
                  </a:lnTo>
                  <a:lnTo>
                    <a:pt x="28961" y="15495"/>
                  </a:lnTo>
                  <a:lnTo>
                    <a:pt x="28920" y="15779"/>
                  </a:lnTo>
                  <a:lnTo>
                    <a:pt x="28920" y="16103"/>
                  </a:lnTo>
                  <a:lnTo>
                    <a:pt x="28920" y="16387"/>
                  </a:lnTo>
                  <a:lnTo>
                    <a:pt x="28961" y="16671"/>
                  </a:lnTo>
                  <a:lnTo>
                    <a:pt x="29042" y="16955"/>
                  </a:lnTo>
                  <a:lnTo>
                    <a:pt x="29164" y="17239"/>
                  </a:lnTo>
                  <a:lnTo>
                    <a:pt x="29285" y="17482"/>
                  </a:lnTo>
                  <a:lnTo>
                    <a:pt x="29447" y="17726"/>
                  </a:lnTo>
                  <a:lnTo>
                    <a:pt x="29650" y="17969"/>
                  </a:lnTo>
                  <a:lnTo>
                    <a:pt x="29853" y="18212"/>
                  </a:lnTo>
                  <a:lnTo>
                    <a:pt x="31232" y="19470"/>
                  </a:lnTo>
                  <a:lnTo>
                    <a:pt x="31232" y="19470"/>
                  </a:lnTo>
                  <a:lnTo>
                    <a:pt x="31597" y="19794"/>
                  </a:lnTo>
                  <a:lnTo>
                    <a:pt x="31841" y="20200"/>
                  </a:lnTo>
                  <a:lnTo>
                    <a:pt x="32043" y="20605"/>
                  </a:lnTo>
                  <a:lnTo>
                    <a:pt x="32124" y="21011"/>
                  </a:lnTo>
                  <a:lnTo>
                    <a:pt x="32206" y="21417"/>
                  </a:lnTo>
                  <a:lnTo>
                    <a:pt x="32165" y="21863"/>
                  </a:lnTo>
                  <a:lnTo>
                    <a:pt x="32084" y="22268"/>
                  </a:lnTo>
                  <a:lnTo>
                    <a:pt x="31962" y="22674"/>
                  </a:lnTo>
                  <a:lnTo>
                    <a:pt x="31800" y="23039"/>
                  </a:lnTo>
                  <a:lnTo>
                    <a:pt x="31557" y="23404"/>
                  </a:lnTo>
                  <a:lnTo>
                    <a:pt x="31273" y="23688"/>
                  </a:lnTo>
                  <a:lnTo>
                    <a:pt x="30908" y="23972"/>
                  </a:lnTo>
                  <a:lnTo>
                    <a:pt x="30543" y="24175"/>
                  </a:lnTo>
                  <a:lnTo>
                    <a:pt x="30137" y="24337"/>
                  </a:lnTo>
                  <a:lnTo>
                    <a:pt x="29691" y="24418"/>
                  </a:lnTo>
                  <a:lnTo>
                    <a:pt x="29204" y="24418"/>
                  </a:lnTo>
                  <a:lnTo>
                    <a:pt x="27298" y="24337"/>
                  </a:lnTo>
                  <a:lnTo>
                    <a:pt x="27298" y="24337"/>
                  </a:lnTo>
                  <a:lnTo>
                    <a:pt x="27014" y="24337"/>
                  </a:lnTo>
                  <a:lnTo>
                    <a:pt x="26689" y="24377"/>
                  </a:lnTo>
                  <a:lnTo>
                    <a:pt x="26405" y="24418"/>
                  </a:lnTo>
                  <a:lnTo>
                    <a:pt x="26121" y="24540"/>
                  </a:lnTo>
                  <a:lnTo>
                    <a:pt x="25878" y="24661"/>
                  </a:lnTo>
                  <a:lnTo>
                    <a:pt x="25594" y="24783"/>
                  </a:lnTo>
                  <a:lnTo>
                    <a:pt x="25391" y="24945"/>
                  </a:lnTo>
                  <a:lnTo>
                    <a:pt x="25148" y="25148"/>
                  </a:lnTo>
                  <a:lnTo>
                    <a:pt x="24945" y="25391"/>
                  </a:lnTo>
                  <a:lnTo>
                    <a:pt x="24783" y="25594"/>
                  </a:lnTo>
                  <a:lnTo>
                    <a:pt x="24661" y="25878"/>
                  </a:lnTo>
                  <a:lnTo>
                    <a:pt x="24540" y="26122"/>
                  </a:lnTo>
                  <a:lnTo>
                    <a:pt x="24418" y="26405"/>
                  </a:lnTo>
                  <a:lnTo>
                    <a:pt x="24377" y="26689"/>
                  </a:lnTo>
                  <a:lnTo>
                    <a:pt x="24337" y="27014"/>
                  </a:lnTo>
                  <a:lnTo>
                    <a:pt x="24337" y="27298"/>
                  </a:lnTo>
                  <a:lnTo>
                    <a:pt x="24418" y="29204"/>
                  </a:lnTo>
                  <a:lnTo>
                    <a:pt x="24418" y="29204"/>
                  </a:lnTo>
                  <a:lnTo>
                    <a:pt x="24418" y="29691"/>
                  </a:lnTo>
                  <a:lnTo>
                    <a:pt x="24337" y="30137"/>
                  </a:lnTo>
                  <a:lnTo>
                    <a:pt x="24175" y="30543"/>
                  </a:lnTo>
                  <a:lnTo>
                    <a:pt x="23972" y="30908"/>
                  </a:lnTo>
                  <a:lnTo>
                    <a:pt x="23688" y="31273"/>
                  </a:lnTo>
                  <a:lnTo>
                    <a:pt x="23404" y="31557"/>
                  </a:lnTo>
                  <a:lnTo>
                    <a:pt x="23039" y="31800"/>
                  </a:lnTo>
                  <a:lnTo>
                    <a:pt x="22674" y="31962"/>
                  </a:lnTo>
                  <a:lnTo>
                    <a:pt x="22268" y="32084"/>
                  </a:lnTo>
                  <a:lnTo>
                    <a:pt x="21863" y="32165"/>
                  </a:lnTo>
                  <a:lnTo>
                    <a:pt x="21416" y="32206"/>
                  </a:lnTo>
                  <a:lnTo>
                    <a:pt x="21011" y="32125"/>
                  </a:lnTo>
                  <a:lnTo>
                    <a:pt x="20605" y="32043"/>
                  </a:lnTo>
                  <a:lnTo>
                    <a:pt x="20200" y="31841"/>
                  </a:lnTo>
                  <a:lnTo>
                    <a:pt x="19794" y="31597"/>
                  </a:lnTo>
                  <a:lnTo>
                    <a:pt x="19470" y="31232"/>
                  </a:lnTo>
                  <a:lnTo>
                    <a:pt x="18212" y="29853"/>
                  </a:lnTo>
                  <a:lnTo>
                    <a:pt x="18212" y="29853"/>
                  </a:lnTo>
                  <a:lnTo>
                    <a:pt x="17969" y="29650"/>
                  </a:lnTo>
                  <a:lnTo>
                    <a:pt x="17725" y="29448"/>
                  </a:lnTo>
                  <a:lnTo>
                    <a:pt x="17482" y="29285"/>
                  </a:lnTo>
                  <a:lnTo>
                    <a:pt x="17239" y="29164"/>
                  </a:lnTo>
                  <a:lnTo>
                    <a:pt x="16955" y="29042"/>
                  </a:lnTo>
                  <a:lnTo>
                    <a:pt x="16671" y="28961"/>
                  </a:lnTo>
                  <a:lnTo>
                    <a:pt x="16387" y="28920"/>
                  </a:lnTo>
                  <a:lnTo>
                    <a:pt x="16103" y="28920"/>
                  </a:lnTo>
                  <a:lnTo>
                    <a:pt x="15779" y="28920"/>
                  </a:lnTo>
                  <a:lnTo>
                    <a:pt x="15495" y="28961"/>
                  </a:lnTo>
                  <a:lnTo>
                    <a:pt x="15211" y="29042"/>
                  </a:lnTo>
                  <a:lnTo>
                    <a:pt x="14967" y="29164"/>
                  </a:lnTo>
                  <a:lnTo>
                    <a:pt x="14683" y="29285"/>
                  </a:lnTo>
                  <a:lnTo>
                    <a:pt x="14440" y="29448"/>
                  </a:lnTo>
                  <a:lnTo>
                    <a:pt x="14197" y="29650"/>
                  </a:lnTo>
                  <a:lnTo>
                    <a:pt x="13953" y="29853"/>
                  </a:lnTo>
                  <a:lnTo>
                    <a:pt x="12696" y="31232"/>
                  </a:lnTo>
                  <a:lnTo>
                    <a:pt x="12696" y="31232"/>
                  </a:lnTo>
                  <a:lnTo>
                    <a:pt x="12371" y="31597"/>
                  </a:lnTo>
                  <a:lnTo>
                    <a:pt x="11966" y="31841"/>
                  </a:lnTo>
                  <a:lnTo>
                    <a:pt x="11560" y="32043"/>
                  </a:lnTo>
                  <a:lnTo>
                    <a:pt x="11155" y="32125"/>
                  </a:lnTo>
                  <a:lnTo>
                    <a:pt x="10749" y="32206"/>
                  </a:lnTo>
                  <a:lnTo>
                    <a:pt x="10303" y="32165"/>
                  </a:lnTo>
                  <a:lnTo>
                    <a:pt x="9897" y="32084"/>
                  </a:lnTo>
                  <a:lnTo>
                    <a:pt x="9492" y="31962"/>
                  </a:lnTo>
                  <a:lnTo>
                    <a:pt x="9127" y="31800"/>
                  </a:lnTo>
                  <a:lnTo>
                    <a:pt x="8802" y="31557"/>
                  </a:lnTo>
                  <a:lnTo>
                    <a:pt x="8478" y="31273"/>
                  </a:lnTo>
                  <a:lnTo>
                    <a:pt x="8234" y="30908"/>
                  </a:lnTo>
                  <a:lnTo>
                    <a:pt x="7991" y="30543"/>
                  </a:lnTo>
                  <a:lnTo>
                    <a:pt x="7869" y="30137"/>
                  </a:lnTo>
                  <a:lnTo>
                    <a:pt x="7748" y="29691"/>
                  </a:lnTo>
                  <a:lnTo>
                    <a:pt x="7748" y="29204"/>
                  </a:lnTo>
                  <a:lnTo>
                    <a:pt x="7829" y="27298"/>
                  </a:lnTo>
                  <a:lnTo>
                    <a:pt x="7829" y="27298"/>
                  </a:lnTo>
                  <a:lnTo>
                    <a:pt x="7829" y="27014"/>
                  </a:lnTo>
                  <a:lnTo>
                    <a:pt x="7829" y="26689"/>
                  </a:lnTo>
                  <a:lnTo>
                    <a:pt x="7748" y="26405"/>
                  </a:lnTo>
                  <a:lnTo>
                    <a:pt x="7666" y="26122"/>
                  </a:lnTo>
                  <a:lnTo>
                    <a:pt x="7545" y="25878"/>
                  </a:lnTo>
                  <a:lnTo>
                    <a:pt x="7382" y="25594"/>
                  </a:lnTo>
                  <a:lnTo>
                    <a:pt x="7220" y="25391"/>
                  </a:lnTo>
                  <a:lnTo>
                    <a:pt x="7017" y="25148"/>
                  </a:lnTo>
                  <a:lnTo>
                    <a:pt x="6815" y="24945"/>
                  </a:lnTo>
                  <a:lnTo>
                    <a:pt x="6571" y="24783"/>
                  </a:lnTo>
                  <a:lnTo>
                    <a:pt x="6328" y="24661"/>
                  </a:lnTo>
                  <a:lnTo>
                    <a:pt x="6044" y="24540"/>
                  </a:lnTo>
                  <a:lnTo>
                    <a:pt x="5760" y="24418"/>
                  </a:lnTo>
                  <a:lnTo>
                    <a:pt x="5476" y="24377"/>
                  </a:lnTo>
                  <a:lnTo>
                    <a:pt x="5152" y="24337"/>
                  </a:lnTo>
                  <a:lnTo>
                    <a:pt x="4868" y="24337"/>
                  </a:lnTo>
                  <a:lnTo>
                    <a:pt x="3002" y="24418"/>
                  </a:lnTo>
                  <a:lnTo>
                    <a:pt x="3002" y="24418"/>
                  </a:lnTo>
                  <a:lnTo>
                    <a:pt x="2515" y="24418"/>
                  </a:lnTo>
                  <a:lnTo>
                    <a:pt x="2028" y="24337"/>
                  </a:lnTo>
                  <a:lnTo>
                    <a:pt x="1623" y="24175"/>
                  </a:lnTo>
                  <a:lnTo>
                    <a:pt x="1258" y="23972"/>
                  </a:lnTo>
                  <a:lnTo>
                    <a:pt x="933" y="23688"/>
                  </a:lnTo>
                  <a:lnTo>
                    <a:pt x="649" y="23404"/>
                  </a:lnTo>
                  <a:lnTo>
                    <a:pt x="406" y="23039"/>
                  </a:lnTo>
                  <a:lnTo>
                    <a:pt x="203" y="22674"/>
                  </a:lnTo>
                  <a:lnTo>
                    <a:pt x="82" y="22268"/>
                  </a:lnTo>
                  <a:lnTo>
                    <a:pt x="0" y="21863"/>
                  </a:lnTo>
                  <a:lnTo>
                    <a:pt x="0" y="21417"/>
                  </a:lnTo>
                  <a:lnTo>
                    <a:pt x="41" y="21011"/>
                  </a:lnTo>
                  <a:lnTo>
                    <a:pt x="163" y="20605"/>
                  </a:lnTo>
                  <a:lnTo>
                    <a:pt x="325" y="20200"/>
                  </a:lnTo>
                  <a:lnTo>
                    <a:pt x="609" y="19794"/>
                  </a:lnTo>
                  <a:lnTo>
                    <a:pt x="933" y="19470"/>
                  </a:lnTo>
                  <a:lnTo>
                    <a:pt x="2312" y="18212"/>
                  </a:lnTo>
                  <a:lnTo>
                    <a:pt x="2312" y="18212"/>
                  </a:lnTo>
                  <a:lnTo>
                    <a:pt x="2556" y="17969"/>
                  </a:lnTo>
                  <a:lnTo>
                    <a:pt x="2718" y="17726"/>
                  </a:lnTo>
                  <a:lnTo>
                    <a:pt x="2880" y="17482"/>
                  </a:lnTo>
                  <a:lnTo>
                    <a:pt x="3042" y="17239"/>
                  </a:lnTo>
                  <a:lnTo>
                    <a:pt x="3124" y="16955"/>
                  </a:lnTo>
                  <a:lnTo>
                    <a:pt x="3205" y="16671"/>
                  </a:lnTo>
                  <a:lnTo>
                    <a:pt x="3245" y="16387"/>
                  </a:lnTo>
                  <a:lnTo>
                    <a:pt x="3245" y="16103"/>
                  </a:lnTo>
                  <a:lnTo>
                    <a:pt x="3245" y="15779"/>
                  </a:lnTo>
                  <a:lnTo>
                    <a:pt x="3205" y="15495"/>
                  </a:lnTo>
                  <a:lnTo>
                    <a:pt x="3124" y="15211"/>
                  </a:lnTo>
                  <a:lnTo>
                    <a:pt x="3042" y="14967"/>
                  </a:lnTo>
                  <a:lnTo>
                    <a:pt x="2880" y="14683"/>
                  </a:lnTo>
                  <a:lnTo>
                    <a:pt x="2718" y="14440"/>
                  </a:lnTo>
                  <a:lnTo>
                    <a:pt x="2556" y="14197"/>
                  </a:lnTo>
                  <a:lnTo>
                    <a:pt x="2312" y="13953"/>
                  </a:lnTo>
                  <a:lnTo>
                    <a:pt x="933" y="12696"/>
                  </a:lnTo>
                  <a:lnTo>
                    <a:pt x="933" y="12696"/>
                  </a:lnTo>
                  <a:lnTo>
                    <a:pt x="609" y="12372"/>
                  </a:lnTo>
                  <a:lnTo>
                    <a:pt x="325" y="11966"/>
                  </a:lnTo>
                  <a:lnTo>
                    <a:pt x="163" y="11560"/>
                  </a:lnTo>
                  <a:lnTo>
                    <a:pt x="41" y="11155"/>
                  </a:lnTo>
                  <a:lnTo>
                    <a:pt x="0" y="10749"/>
                  </a:lnTo>
                  <a:lnTo>
                    <a:pt x="0" y="10303"/>
                  </a:lnTo>
                  <a:lnTo>
                    <a:pt x="82" y="9897"/>
                  </a:lnTo>
                  <a:lnTo>
                    <a:pt x="203" y="9492"/>
                  </a:lnTo>
                  <a:lnTo>
                    <a:pt x="406" y="9127"/>
                  </a:lnTo>
                  <a:lnTo>
                    <a:pt x="649" y="8802"/>
                  </a:lnTo>
                  <a:lnTo>
                    <a:pt x="933" y="8478"/>
                  </a:lnTo>
                  <a:lnTo>
                    <a:pt x="1258" y="8234"/>
                  </a:lnTo>
                  <a:lnTo>
                    <a:pt x="1623" y="7991"/>
                  </a:lnTo>
                  <a:lnTo>
                    <a:pt x="2028" y="7869"/>
                  </a:lnTo>
                  <a:lnTo>
                    <a:pt x="2515" y="7748"/>
                  </a:lnTo>
                  <a:lnTo>
                    <a:pt x="3002" y="7748"/>
                  </a:lnTo>
                  <a:lnTo>
                    <a:pt x="4868" y="7829"/>
                  </a:lnTo>
                  <a:lnTo>
                    <a:pt x="4868" y="7829"/>
                  </a:lnTo>
                  <a:lnTo>
                    <a:pt x="5152" y="7829"/>
                  </a:lnTo>
                  <a:lnTo>
                    <a:pt x="5476" y="7829"/>
                  </a:lnTo>
                  <a:lnTo>
                    <a:pt x="5760" y="7748"/>
                  </a:lnTo>
                  <a:lnTo>
                    <a:pt x="6044" y="7666"/>
                  </a:lnTo>
                  <a:lnTo>
                    <a:pt x="6328" y="7545"/>
                  </a:lnTo>
                  <a:lnTo>
                    <a:pt x="6571" y="7383"/>
                  </a:lnTo>
                  <a:lnTo>
                    <a:pt x="6815" y="7220"/>
                  </a:lnTo>
                  <a:lnTo>
                    <a:pt x="7017" y="7018"/>
                  </a:lnTo>
                  <a:lnTo>
                    <a:pt x="7220" y="6815"/>
                  </a:lnTo>
                  <a:lnTo>
                    <a:pt x="7382" y="6571"/>
                  </a:lnTo>
                  <a:lnTo>
                    <a:pt x="7545" y="6328"/>
                  </a:lnTo>
                  <a:lnTo>
                    <a:pt x="7666" y="6044"/>
                  </a:lnTo>
                  <a:lnTo>
                    <a:pt x="7748" y="5760"/>
                  </a:lnTo>
                  <a:lnTo>
                    <a:pt x="7829" y="5476"/>
                  </a:lnTo>
                  <a:lnTo>
                    <a:pt x="7829" y="5152"/>
                  </a:lnTo>
                  <a:lnTo>
                    <a:pt x="7829" y="4868"/>
                  </a:lnTo>
                  <a:lnTo>
                    <a:pt x="7748" y="3002"/>
                  </a:lnTo>
                  <a:lnTo>
                    <a:pt x="7748" y="3002"/>
                  </a:lnTo>
                  <a:lnTo>
                    <a:pt x="7748" y="2515"/>
                  </a:lnTo>
                  <a:lnTo>
                    <a:pt x="7869" y="2029"/>
                  </a:lnTo>
                  <a:lnTo>
                    <a:pt x="7991" y="1623"/>
                  </a:lnTo>
                  <a:lnTo>
                    <a:pt x="8234" y="1258"/>
                  </a:lnTo>
                  <a:lnTo>
                    <a:pt x="8478" y="933"/>
                  </a:lnTo>
                  <a:lnTo>
                    <a:pt x="8802" y="649"/>
                  </a:lnTo>
                  <a:lnTo>
                    <a:pt x="9127" y="406"/>
                  </a:lnTo>
                  <a:lnTo>
                    <a:pt x="9492" y="203"/>
                  </a:lnTo>
                  <a:lnTo>
                    <a:pt x="9897" y="82"/>
                  </a:lnTo>
                  <a:lnTo>
                    <a:pt x="10303" y="1"/>
                  </a:lnTo>
                  <a:lnTo>
                    <a:pt x="10749" y="1"/>
                  </a:lnTo>
                  <a:lnTo>
                    <a:pt x="11155" y="41"/>
                  </a:lnTo>
                  <a:lnTo>
                    <a:pt x="11560" y="163"/>
                  </a:lnTo>
                  <a:lnTo>
                    <a:pt x="11966" y="325"/>
                  </a:lnTo>
                  <a:lnTo>
                    <a:pt x="12371" y="609"/>
                  </a:lnTo>
                  <a:lnTo>
                    <a:pt x="12696" y="933"/>
                  </a:lnTo>
                  <a:lnTo>
                    <a:pt x="13953" y="2312"/>
                  </a:lnTo>
                  <a:lnTo>
                    <a:pt x="13953" y="2312"/>
                  </a:lnTo>
                  <a:lnTo>
                    <a:pt x="14197" y="2556"/>
                  </a:lnTo>
                  <a:lnTo>
                    <a:pt x="14440" y="2718"/>
                  </a:lnTo>
                  <a:lnTo>
                    <a:pt x="14683" y="2880"/>
                  </a:lnTo>
                  <a:lnTo>
                    <a:pt x="14967" y="3043"/>
                  </a:lnTo>
                  <a:lnTo>
                    <a:pt x="15211" y="3124"/>
                  </a:lnTo>
                  <a:lnTo>
                    <a:pt x="15495" y="3205"/>
                  </a:lnTo>
                  <a:lnTo>
                    <a:pt x="15779" y="3245"/>
                  </a:lnTo>
                  <a:lnTo>
                    <a:pt x="16103" y="3245"/>
                  </a:lnTo>
                  <a:lnTo>
                    <a:pt x="16387" y="3245"/>
                  </a:lnTo>
                  <a:lnTo>
                    <a:pt x="16671" y="3205"/>
                  </a:lnTo>
                  <a:lnTo>
                    <a:pt x="16955" y="3124"/>
                  </a:lnTo>
                  <a:lnTo>
                    <a:pt x="17239" y="3043"/>
                  </a:lnTo>
                  <a:lnTo>
                    <a:pt x="17482" y="2880"/>
                  </a:lnTo>
                  <a:lnTo>
                    <a:pt x="17725" y="2718"/>
                  </a:lnTo>
                  <a:lnTo>
                    <a:pt x="17969" y="2556"/>
                  </a:lnTo>
                  <a:lnTo>
                    <a:pt x="18212" y="2312"/>
                  </a:lnTo>
                  <a:lnTo>
                    <a:pt x="18212" y="231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94"/>
          <p:cNvGrpSpPr/>
          <p:nvPr/>
        </p:nvGrpSpPr>
        <p:grpSpPr>
          <a:xfrm>
            <a:off x="729409" y="630342"/>
            <a:ext cx="3511571" cy="243514"/>
            <a:chOff x="729409" y="630342"/>
            <a:chExt cx="3511571" cy="243514"/>
          </a:xfrm>
        </p:grpSpPr>
        <p:grpSp>
          <p:nvGrpSpPr>
            <p:cNvPr id="3504" name="Google Shape;3504;p94"/>
            <p:cNvGrpSpPr/>
            <p:nvPr/>
          </p:nvGrpSpPr>
          <p:grpSpPr>
            <a:xfrm>
              <a:off x="3998847" y="630342"/>
              <a:ext cx="242133" cy="243514"/>
              <a:chOff x="7718400" y="2030050"/>
              <a:chExt cx="1419300" cy="1427400"/>
            </a:xfrm>
          </p:grpSpPr>
          <p:sp>
            <p:nvSpPr>
              <p:cNvPr id="3505" name="Google Shape;3505;p9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94"/>
            <p:cNvGrpSpPr/>
            <p:nvPr/>
          </p:nvGrpSpPr>
          <p:grpSpPr>
            <a:xfrm>
              <a:off x="729409" y="630342"/>
              <a:ext cx="242133" cy="243514"/>
              <a:chOff x="7718400" y="2030050"/>
              <a:chExt cx="1419300" cy="1427400"/>
            </a:xfrm>
          </p:grpSpPr>
          <p:sp>
            <p:nvSpPr>
              <p:cNvPr id="3511" name="Google Shape;3511;p9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9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6" name="Google Shape;3516;p94"/>
          <p:cNvGrpSpPr/>
          <p:nvPr/>
        </p:nvGrpSpPr>
        <p:grpSpPr>
          <a:xfrm>
            <a:off x="729409" y="3979517"/>
            <a:ext cx="3511571" cy="243514"/>
            <a:chOff x="729409" y="3979517"/>
            <a:chExt cx="3511571" cy="243514"/>
          </a:xfrm>
        </p:grpSpPr>
        <p:grpSp>
          <p:nvGrpSpPr>
            <p:cNvPr id="3517" name="Google Shape;3517;p94"/>
            <p:cNvGrpSpPr/>
            <p:nvPr/>
          </p:nvGrpSpPr>
          <p:grpSpPr>
            <a:xfrm>
              <a:off x="3998847" y="3979517"/>
              <a:ext cx="242133" cy="243514"/>
              <a:chOff x="7718400" y="2030050"/>
              <a:chExt cx="1419300" cy="1427400"/>
            </a:xfrm>
          </p:grpSpPr>
          <p:sp>
            <p:nvSpPr>
              <p:cNvPr id="3518" name="Google Shape;3518;p9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9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94"/>
            <p:cNvGrpSpPr/>
            <p:nvPr/>
          </p:nvGrpSpPr>
          <p:grpSpPr>
            <a:xfrm>
              <a:off x="729409" y="3979517"/>
              <a:ext cx="242133" cy="243514"/>
              <a:chOff x="7718400" y="2030050"/>
              <a:chExt cx="1419300" cy="1427400"/>
            </a:xfrm>
          </p:grpSpPr>
          <p:sp>
            <p:nvSpPr>
              <p:cNvPr id="3524" name="Google Shape;3524;p9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9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9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9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95"/>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534" name="Google Shape;3534;p95"/>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535" name="Google Shape;3535;p95"/>
          <p:cNvSpPr txBox="1"/>
          <p:nvPr/>
        </p:nvSpPr>
        <p:spPr>
          <a:xfrm>
            <a:off x="786600" y="880150"/>
            <a:ext cx="3252000" cy="189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3.1 ΠΑΡΑΔΟΣΙΑΚΟΙ ΤΡΟΠΟΙ ΣΥΛΛΟΓΗΣ ΑΠΟΡΡΙΜΜΑΤΩΝ</a:t>
            </a:r>
            <a:endParaRPr sz="3200">
              <a:solidFill>
                <a:schemeClr val="dk1"/>
              </a:solidFill>
              <a:latin typeface="Cabin"/>
              <a:ea typeface="Cabin"/>
              <a:cs typeface="Cabin"/>
              <a:sym typeface="Cab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60"/>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0"/>
          <p:cNvSpPr/>
          <p:nvPr/>
        </p:nvSpPr>
        <p:spPr>
          <a:xfrm>
            <a:off x="419700" y="1314582"/>
            <a:ext cx="8362200" cy="36609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0"/>
          <p:cNvSpPr txBox="1"/>
          <p:nvPr>
            <p:ph idx="13" type="subTitle"/>
          </p:nvPr>
        </p:nvSpPr>
        <p:spPr>
          <a:xfrm>
            <a:off x="1257300" y="2332850"/>
            <a:ext cx="2878800" cy="10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Fira Sans Black"/>
                <a:ea typeface="Fira Sans Black"/>
                <a:cs typeface="Fira Sans Black"/>
                <a:sym typeface="Fira Sans Black"/>
              </a:rPr>
              <a:t>4.1 Προαπαιτούμενα υλικά και υπηρεσίες………………………………80</a:t>
            </a:r>
            <a:endParaRPr sz="1400">
              <a:latin typeface="Fira Sans Black"/>
              <a:ea typeface="Fira Sans Black"/>
              <a:cs typeface="Fira Sans Black"/>
              <a:sym typeface="Fira Sans Black"/>
            </a:endParaRPr>
          </a:p>
          <a:p>
            <a:pPr indent="0" lvl="0" marL="0" rtl="0" algn="l">
              <a:spcBef>
                <a:spcPts val="1600"/>
              </a:spcBef>
              <a:spcAft>
                <a:spcPts val="0"/>
              </a:spcAft>
              <a:buNone/>
            </a:pPr>
            <a:r>
              <a:rPr lang="en" sz="1400">
                <a:latin typeface="Fira Sans Black"/>
                <a:ea typeface="Fira Sans Black"/>
                <a:cs typeface="Fira Sans Black"/>
                <a:sym typeface="Fira Sans Black"/>
              </a:rPr>
              <a:t>4.2 Μετρικές αξιολόγησης……………………..……84</a:t>
            </a:r>
            <a:endParaRPr sz="1400">
              <a:latin typeface="Fira Sans Black"/>
              <a:ea typeface="Fira Sans Black"/>
              <a:cs typeface="Fira Sans Black"/>
              <a:sym typeface="Fira Sans Black"/>
            </a:endParaRPr>
          </a:p>
          <a:p>
            <a:pPr indent="0" lvl="0" marL="0" rtl="0" algn="l">
              <a:spcBef>
                <a:spcPts val="1600"/>
              </a:spcBef>
              <a:spcAft>
                <a:spcPts val="1600"/>
              </a:spcAft>
              <a:buNone/>
            </a:pPr>
            <a:r>
              <a:t/>
            </a:r>
            <a:endParaRPr sz="1100">
              <a:latin typeface="Fira Sans Black"/>
              <a:ea typeface="Fira Sans Black"/>
              <a:cs typeface="Fira Sans Black"/>
              <a:sym typeface="Fira Sans Black"/>
            </a:endParaRPr>
          </a:p>
        </p:txBody>
      </p:sp>
      <p:sp>
        <p:nvSpPr>
          <p:cNvPr id="2432" name="Google Shape;2432;p60"/>
          <p:cNvSpPr txBox="1"/>
          <p:nvPr>
            <p:ph idx="14" type="subTitle"/>
          </p:nvPr>
        </p:nvSpPr>
        <p:spPr>
          <a:xfrm>
            <a:off x="1257300" y="1466500"/>
            <a:ext cx="1956300" cy="100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latin typeface="Fira Sans Black"/>
                <a:ea typeface="Fira Sans Black"/>
                <a:cs typeface="Fira Sans Black"/>
                <a:sym typeface="Fira Sans Black"/>
              </a:rPr>
              <a:t>Στοιχεία κόστους και αναμενόμενης ωφέλειας</a:t>
            </a:r>
            <a:endParaRPr sz="1700">
              <a:latin typeface="Fira Sans Black"/>
              <a:ea typeface="Fira Sans Black"/>
              <a:cs typeface="Fira Sans Black"/>
              <a:sym typeface="Fira Sans Black"/>
            </a:endParaRPr>
          </a:p>
          <a:p>
            <a:pPr indent="0" lvl="0" marL="0" rtl="0" algn="l">
              <a:lnSpc>
                <a:spcPct val="100000"/>
              </a:lnSpc>
              <a:spcBef>
                <a:spcPts val="1600"/>
              </a:spcBef>
              <a:spcAft>
                <a:spcPts val="1600"/>
              </a:spcAft>
              <a:buNone/>
            </a:pPr>
            <a:r>
              <a:t/>
            </a:r>
            <a:endParaRPr sz="1700">
              <a:latin typeface="Fira Sans Black"/>
              <a:ea typeface="Fira Sans Black"/>
              <a:cs typeface="Fira Sans Black"/>
              <a:sym typeface="Fira Sans Black"/>
            </a:endParaRPr>
          </a:p>
        </p:txBody>
      </p:sp>
      <p:sp>
        <p:nvSpPr>
          <p:cNvPr id="2433" name="Google Shape;2433;p60"/>
          <p:cNvSpPr txBox="1"/>
          <p:nvPr>
            <p:ph idx="15" type="subTitle"/>
          </p:nvPr>
        </p:nvSpPr>
        <p:spPr>
          <a:xfrm>
            <a:off x="1299325" y="3679050"/>
            <a:ext cx="3709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Fira Sans Black"/>
                <a:ea typeface="Fira Sans Black"/>
                <a:cs typeface="Fira Sans Black"/>
                <a:sym typeface="Fira Sans Black"/>
              </a:rPr>
              <a:t>“Ocean CleanUp” Project</a:t>
            </a:r>
            <a:endParaRPr sz="1400">
              <a:latin typeface="Fira Sans Black"/>
              <a:ea typeface="Fira Sans Black"/>
              <a:cs typeface="Fira Sans Black"/>
              <a:sym typeface="Fira Sans Black"/>
            </a:endParaRPr>
          </a:p>
          <a:p>
            <a:pPr indent="0" lvl="0" marL="0" rtl="0" algn="l">
              <a:spcBef>
                <a:spcPts val="1600"/>
              </a:spcBef>
              <a:spcAft>
                <a:spcPts val="1600"/>
              </a:spcAft>
              <a:buNone/>
            </a:pPr>
            <a:r>
              <a:rPr lang="en" sz="1400">
                <a:latin typeface="Fira Sans Black"/>
                <a:ea typeface="Fira Sans Black"/>
                <a:cs typeface="Fira Sans Black"/>
                <a:sym typeface="Fira Sans Black"/>
              </a:rPr>
              <a:t>5.1 Μια ιδέα,λύση για την μόλυνση των υδάτων…………………..………………90</a:t>
            </a:r>
            <a:endParaRPr sz="1700">
              <a:latin typeface="Fira Sans Black"/>
              <a:ea typeface="Fira Sans Black"/>
              <a:cs typeface="Fira Sans Black"/>
              <a:sym typeface="Fira Sans Black"/>
            </a:endParaRPr>
          </a:p>
        </p:txBody>
      </p:sp>
      <p:sp>
        <p:nvSpPr>
          <p:cNvPr id="2434" name="Google Shape;2434;p60"/>
          <p:cNvSpPr txBox="1"/>
          <p:nvPr>
            <p:ph idx="5" type="title"/>
          </p:nvPr>
        </p:nvSpPr>
        <p:spPr>
          <a:xfrm>
            <a:off x="478200" y="1431037"/>
            <a:ext cx="7791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04</a:t>
            </a:r>
            <a:endParaRPr sz="2900"/>
          </a:p>
        </p:txBody>
      </p:sp>
      <p:sp>
        <p:nvSpPr>
          <p:cNvPr id="2435" name="Google Shape;2435;p60"/>
          <p:cNvSpPr txBox="1"/>
          <p:nvPr>
            <p:ph idx="7" type="title"/>
          </p:nvPr>
        </p:nvSpPr>
        <p:spPr>
          <a:xfrm>
            <a:off x="312925" y="3656775"/>
            <a:ext cx="986400" cy="7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05</a:t>
            </a:r>
            <a:endParaRPr sz="3300"/>
          </a:p>
        </p:txBody>
      </p:sp>
      <p:sp>
        <p:nvSpPr>
          <p:cNvPr id="2436" name="Google Shape;2436;p60"/>
          <p:cNvSpPr txBox="1"/>
          <p:nvPr>
            <p:ph idx="8" type="title"/>
          </p:nvPr>
        </p:nvSpPr>
        <p:spPr>
          <a:xfrm>
            <a:off x="527075" y="422475"/>
            <a:ext cx="77040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sz="3300">
                <a:latin typeface="Fira Sans Black"/>
                <a:ea typeface="Fira Sans Black"/>
                <a:cs typeface="Fira Sans Black"/>
                <a:sym typeface="Fira Sans Black"/>
              </a:rPr>
              <a:t>Περιεχόμενα</a:t>
            </a:r>
            <a:endParaRPr sz="3300">
              <a:latin typeface="Fira Sans Black"/>
              <a:ea typeface="Fira Sans Black"/>
              <a:cs typeface="Fira Sans Black"/>
              <a:sym typeface="Fira Sans Black"/>
            </a:endParaRPr>
          </a:p>
        </p:txBody>
      </p:sp>
      <p:grpSp>
        <p:nvGrpSpPr>
          <p:cNvPr id="2437" name="Google Shape;2437;p60"/>
          <p:cNvGrpSpPr/>
          <p:nvPr/>
        </p:nvGrpSpPr>
        <p:grpSpPr>
          <a:xfrm>
            <a:off x="719991" y="630342"/>
            <a:ext cx="7704008" cy="243514"/>
            <a:chOff x="719991" y="630342"/>
            <a:chExt cx="7704008" cy="243514"/>
          </a:xfrm>
        </p:grpSpPr>
        <p:grpSp>
          <p:nvGrpSpPr>
            <p:cNvPr id="2438" name="Google Shape;2438;p60"/>
            <p:cNvGrpSpPr/>
            <p:nvPr/>
          </p:nvGrpSpPr>
          <p:grpSpPr>
            <a:xfrm>
              <a:off x="719991" y="630342"/>
              <a:ext cx="242133" cy="243514"/>
              <a:chOff x="7718400" y="2030050"/>
              <a:chExt cx="1419300" cy="1427400"/>
            </a:xfrm>
          </p:grpSpPr>
          <p:sp>
            <p:nvSpPr>
              <p:cNvPr id="2439" name="Google Shape;2439;p6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60"/>
            <p:cNvGrpSpPr/>
            <p:nvPr/>
          </p:nvGrpSpPr>
          <p:grpSpPr>
            <a:xfrm>
              <a:off x="8181866" y="630342"/>
              <a:ext cx="242133" cy="243514"/>
              <a:chOff x="7718400" y="2030050"/>
              <a:chExt cx="1419300" cy="1427400"/>
            </a:xfrm>
          </p:grpSpPr>
          <p:sp>
            <p:nvSpPr>
              <p:cNvPr id="2445" name="Google Shape;2445;p6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50" name="Google Shape;2450;p60"/>
          <p:cNvSpPr txBox="1"/>
          <p:nvPr/>
        </p:nvSpPr>
        <p:spPr>
          <a:xfrm>
            <a:off x="4459925" y="1371900"/>
            <a:ext cx="4192200" cy="247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Fira Sans Black"/>
                <a:ea typeface="Fira Sans Black"/>
                <a:cs typeface="Fira Sans Black"/>
                <a:sym typeface="Fira Sans Black"/>
              </a:rPr>
              <a:t>5.2 Από την ιδέα στην υλοποίηση………….96</a:t>
            </a:r>
            <a:endParaRPr>
              <a:solidFill>
                <a:schemeClr val="dk1"/>
              </a:solidFill>
              <a:latin typeface="Fira Sans Black"/>
              <a:ea typeface="Fira Sans Black"/>
              <a:cs typeface="Fira Sans Black"/>
              <a:sym typeface="Fira Sans Black"/>
            </a:endParaRPr>
          </a:p>
          <a:p>
            <a:pPr indent="0" lvl="0" marL="0" marR="0" rtl="0" algn="l">
              <a:lnSpc>
                <a:spcPct val="100000"/>
              </a:lnSpc>
              <a:spcBef>
                <a:spcPts val="1600"/>
              </a:spcBef>
              <a:spcAft>
                <a:spcPts val="0"/>
              </a:spcAft>
              <a:buNone/>
            </a:pPr>
            <a:r>
              <a:rPr lang="en">
                <a:solidFill>
                  <a:schemeClr val="dk1"/>
                </a:solidFill>
                <a:latin typeface="Fira Sans Black"/>
                <a:ea typeface="Fira Sans Black"/>
                <a:cs typeface="Fira Sans Black"/>
                <a:sym typeface="Fira Sans Black"/>
              </a:rPr>
              <a:t>5.2.1 Είδη Interceptors……………………….….100</a:t>
            </a:r>
            <a:endParaRPr>
              <a:solidFill>
                <a:schemeClr val="dk1"/>
              </a:solidFill>
              <a:latin typeface="Fira Sans Black"/>
              <a:ea typeface="Fira Sans Black"/>
              <a:cs typeface="Fira Sans Black"/>
              <a:sym typeface="Fira Sans Black"/>
            </a:endParaRPr>
          </a:p>
          <a:p>
            <a:pPr indent="0" lvl="0" marL="0" marR="0" rtl="0" algn="l">
              <a:lnSpc>
                <a:spcPct val="100000"/>
              </a:lnSpc>
              <a:spcBef>
                <a:spcPts val="1600"/>
              </a:spcBef>
              <a:spcAft>
                <a:spcPts val="0"/>
              </a:spcAft>
              <a:buNone/>
            </a:pPr>
            <a:r>
              <a:rPr lang="en">
                <a:solidFill>
                  <a:schemeClr val="dk1"/>
                </a:solidFill>
                <a:latin typeface="Fira Sans Black"/>
                <a:ea typeface="Fira Sans Black"/>
                <a:cs typeface="Fira Sans Black"/>
                <a:sym typeface="Fira Sans Black"/>
              </a:rPr>
              <a:t>5.3 Καθαρισμός ωκεανών………………….….108</a:t>
            </a:r>
            <a:endParaRPr>
              <a:solidFill>
                <a:schemeClr val="dk1"/>
              </a:solidFill>
              <a:latin typeface="Fira Sans Black"/>
              <a:ea typeface="Fira Sans Black"/>
              <a:cs typeface="Fira Sans Black"/>
              <a:sym typeface="Fira Sans Black"/>
            </a:endParaRPr>
          </a:p>
          <a:p>
            <a:pPr indent="0" lvl="0" marL="0" marR="0" rtl="0" algn="l">
              <a:lnSpc>
                <a:spcPct val="100000"/>
              </a:lnSpc>
              <a:spcBef>
                <a:spcPts val="1600"/>
              </a:spcBef>
              <a:spcAft>
                <a:spcPts val="0"/>
              </a:spcAft>
              <a:buNone/>
            </a:pPr>
            <a:r>
              <a:rPr lang="en">
                <a:solidFill>
                  <a:schemeClr val="dk1"/>
                </a:solidFill>
                <a:latin typeface="Fira Sans Black"/>
                <a:ea typeface="Fira Sans Black"/>
                <a:cs typeface="Fira Sans Black"/>
                <a:sym typeface="Fira Sans Black"/>
              </a:rPr>
              <a:t>5.4 Μηχανική Μάθηση/Τεχνητή Νοημοσύνη……………………………………….…....112</a:t>
            </a:r>
            <a:endParaRPr>
              <a:solidFill>
                <a:schemeClr val="dk1"/>
              </a:solidFill>
              <a:latin typeface="Fira Sans Black"/>
              <a:ea typeface="Fira Sans Black"/>
              <a:cs typeface="Fira Sans Black"/>
              <a:sym typeface="Fira Sans Black"/>
            </a:endParaRPr>
          </a:p>
          <a:p>
            <a:pPr indent="0" lvl="0" marL="0" marR="0" rtl="0" algn="l">
              <a:lnSpc>
                <a:spcPct val="100000"/>
              </a:lnSpc>
              <a:spcBef>
                <a:spcPts val="1600"/>
              </a:spcBef>
              <a:spcAft>
                <a:spcPts val="0"/>
              </a:spcAft>
              <a:buNone/>
            </a:pPr>
            <a:r>
              <a:rPr lang="en">
                <a:solidFill>
                  <a:schemeClr val="dk1"/>
                </a:solidFill>
                <a:latin typeface="Fira Sans Black"/>
                <a:ea typeface="Fira Sans Black"/>
                <a:cs typeface="Fira Sans Black"/>
                <a:sym typeface="Fira Sans Black"/>
              </a:rPr>
              <a:t>5.5 Σημερινή κατάσταση,Διακρίσεις,Συνεργάτες</a:t>
            </a:r>
            <a:endParaRPr>
              <a:solidFill>
                <a:schemeClr val="dk1"/>
              </a:solidFill>
              <a:latin typeface="Fira Sans Black"/>
              <a:ea typeface="Fira Sans Black"/>
              <a:cs typeface="Fira Sans Black"/>
              <a:sym typeface="Fira Sans Black"/>
            </a:endParaRPr>
          </a:p>
          <a:p>
            <a:pPr indent="0" lvl="0" marL="0" marR="0" rtl="0" algn="l">
              <a:lnSpc>
                <a:spcPct val="100000"/>
              </a:lnSpc>
              <a:spcBef>
                <a:spcPts val="1600"/>
              </a:spcBef>
              <a:spcAft>
                <a:spcPts val="0"/>
              </a:spcAft>
              <a:buNone/>
            </a:pPr>
            <a:r>
              <a:rPr lang="en">
                <a:solidFill>
                  <a:schemeClr val="dk1"/>
                </a:solidFill>
                <a:latin typeface="Fira Sans Black"/>
                <a:ea typeface="Fira Sans Black"/>
                <a:cs typeface="Fira Sans Black"/>
                <a:sym typeface="Fira Sans Black"/>
              </a:rPr>
              <a:t>………………………………………………………..……….119</a:t>
            </a:r>
            <a:endParaRPr>
              <a:solidFill>
                <a:schemeClr val="dk1"/>
              </a:solidFill>
              <a:latin typeface="Fira Sans Black"/>
              <a:ea typeface="Fira Sans Black"/>
              <a:cs typeface="Fira Sans Black"/>
              <a:sym typeface="Fira Sans Black"/>
            </a:endParaRPr>
          </a:p>
          <a:p>
            <a:pPr indent="0" lvl="0" marL="0" marR="0" rtl="0" algn="l">
              <a:lnSpc>
                <a:spcPct val="100000"/>
              </a:lnSpc>
              <a:spcBef>
                <a:spcPts val="1600"/>
              </a:spcBef>
              <a:spcAft>
                <a:spcPts val="0"/>
              </a:spcAft>
              <a:buNone/>
            </a:pPr>
            <a:r>
              <a:t/>
            </a:r>
            <a:endParaRPr sz="1700">
              <a:solidFill>
                <a:schemeClr val="dk1"/>
              </a:solidFill>
              <a:latin typeface="Fira Sans Black"/>
              <a:ea typeface="Fira Sans Black"/>
              <a:cs typeface="Fira Sans Black"/>
              <a:sym typeface="Fira Sans Black"/>
            </a:endParaRPr>
          </a:p>
          <a:p>
            <a:pPr indent="0" lvl="0" marL="0" marR="0" rtl="0" algn="l">
              <a:lnSpc>
                <a:spcPct val="100000"/>
              </a:lnSpc>
              <a:spcBef>
                <a:spcPts val="1600"/>
              </a:spcBef>
              <a:spcAft>
                <a:spcPts val="1600"/>
              </a:spcAft>
              <a:buNone/>
            </a:pPr>
            <a:r>
              <a:t/>
            </a:r>
            <a:endParaRPr sz="1700">
              <a:solidFill>
                <a:schemeClr val="dk1"/>
              </a:solidFill>
              <a:latin typeface="Fira Sans Black"/>
              <a:ea typeface="Fira Sans Black"/>
              <a:cs typeface="Fira Sans Black"/>
              <a:sym typeface="Fira Sans Black"/>
            </a:endParaRPr>
          </a:p>
        </p:txBody>
      </p:sp>
      <p:sp>
        <p:nvSpPr>
          <p:cNvPr id="2451" name="Google Shape;2451;p60"/>
          <p:cNvSpPr txBox="1"/>
          <p:nvPr/>
        </p:nvSpPr>
        <p:spPr>
          <a:xfrm>
            <a:off x="3856025" y="4035000"/>
            <a:ext cx="4796100" cy="6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dk1"/>
                </a:solidFill>
                <a:latin typeface="Fira Sans Black"/>
                <a:ea typeface="Fira Sans Black"/>
                <a:cs typeface="Fira Sans Black"/>
                <a:sym typeface="Fira Sans Black"/>
              </a:rPr>
              <a:t>06</a:t>
            </a:r>
            <a:r>
              <a:rPr lang="en" sz="1900">
                <a:solidFill>
                  <a:schemeClr val="dk1"/>
                </a:solidFill>
                <a:latin typeface="Fira Sans Black"/>
                <a:ea typeface="Fira Sans Black"/>
                <a:cs typeface="Fira Sans Black"/>
                <a:sym typeface="Fira Sans Black"/>
              </a:rPr>
              <a:t> Βιβλιογραφία</a:t>
            </a:r>
            <a:r>
              <a:rPr lang="en">
                <a:solidFill>
                  <a:schemeClr val="dk1"/>
                </a:solidFill>
                <a:latin typeface="Fira Sans Black"/>
                <a:ea typeface="Fira Sans Black"/>
                <a:cs typeface="Fira Sans Black"/>
                <a:sym typeface="Fira Sans Black"/>
              </a:rPr>
              <a:t>………………..……..125</a:t>
            </a:r>
            <a:endParaRPr>
              <a:solidFill>
                <a:schemeClr val="dk1"/>
              </a:solidFill>
              <a:latin typeface="Fira Sans"/>
              <a:ea typeface="Fira Sans"/>
              <a:cs typeface="Fira Sans"/>
              <a:sym typeface="Fira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sp>
        <p:nvSpPr>
          <p:cNvPr id="3540" name="Google Shape;3540;p96"/>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6"/>
          <p:cNvSpPr txBox="1"/>
          <p:nvPr>
            <p:ph type="title"/>
          </p:nvPr>
        </p:nvSpPr>
        <p:spPr>
          <a:xfrm>
            <a:off x="636050" y="80050"/>
            <a:ext cx="7704000" cy="10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latin typeface="Fira Sans Black"/>
                <a:ea typeface="Fira Sans Black"/>
                <a:cs typeface="Fira Sans Black"/>
                <a:sym typeface="Fira Sans Black"/>
              </a:rPr>
              <a:t>Τρόποι συλλογής απορριμάτων χωρίς τη μηχανική μάθηση</a:t>
            </a:r>
            <a:endParaRPr sz="2800">
              <a:latin typeface="Fira Sans Black"/>
              <a:ea typeface="Fira Sans Black"/>
              <a:cs typeface="Fira Sans Black"/>
              <a:sym typeface="Fira Sans Black"/>
            </a:endParaRPr>
          </a:p>
          <a:p>
            <a:pPr indent="0" lvl="0" marL="0" rtl="0" algn="ctr">
              <a:spcBef>
                <a:spcPts val="0"/>
              </a:spcBef>
              <a:spcAft>
                <a:spcPts val="0"/>
              </a:spcAft>
              <a:buNone/>
            </a:pPr>
            <a:r>
              <a:t/>
            </a:r>
            <a:endParaRPr>
              <a:latin typeface="Fira Sans Black"/>
              <a:ea typeface="Fira Sans Black"/>
              <a:cs typeface="Fira Sans Black"/>
              <a:sym typeface="Fira Sans Black"/>
            </a:endParaRPr>
          </a:p>
        </p:txBody>
      </p:sp>
      <p:grpSp>
        <p:nvGrpSpPr>
          <p:cNvPr id="3542" name="Google Shape;3542;p96"/>
          <p:cNvGrpSpPr/>
          <p:nvPr/>
        </p:nvGrpSpPr>
        <p:grpSpPr>
          <a:xfrm>
            <a:off x="719991" y="630342"/>
            <a:ext cx="7704008" cy="243514"/>
            <a:chOff x="719991" y="630342"/>
            <a:chExt cx="7704008" cy="243514"/>
          </a:xfrm>
        </p:grpSpPr>
        <p:grpSp>
          <p:nvGrpSpPr>
            <p:cNvPr id="3543" name="Google Shape;3543;p96"/>
            <p:cNvGrpSpPr/>
            <p:nvPr/>
          </p:nvGrpSpPr>
          <p:grpSpPr>
            <a:xfrm>
              <a:off x="719991" y="630342"/>
              <a:ext cx="242133" cy="243514"/>
              <a:chOff x="7718400" y="2030050"/>
              <a:chExt cx="1419300" cy="1427400"/>
            </a:xfrm>
          </p:grpSpPr>
          <p:sp>
            <p:nvSpPr>
              <p:cNvPr id="3544" name="Google Shape;3544;p9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9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9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96"/>
            <p:cNvGrpSpPr/>
            <p:nvPr/>
          </p:nvGrpSpPr>
          <p:grpSpPr>
            <a:xfrm>
              <a:off x="8181866" y="630342"/>
              <a:ext cx="242133" cy="243514"/>
              <a:chOff x="7718400" y="2030050"/>
              <a:chExt cx="1419300" cy="1427400"/>
            </a:xfrm>
          </p:grpSpPr>
          <p:sp>
            <p:nvSpPr>
              <p:cNvPr id="3550" name="Google Shape;3550;p9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9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9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55" name="Google Shape;3555;p96"/>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556" name="Google Shape;3556;p96"/>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557" name="Google Shape;3557;p96"/>
          <p:cNvSpPr/>
          <p:nvPr/>
        </p:nvSpPr>
        <p:spPr>
          <a:xfrm>
            <a:off x="636050" y="1214450"/>
            <a:ext cx="7788000" cy="37053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558" name="Google Shape;3558;p96"/>
          <p:cNvSpPr txBox="1"/>
          <p:nvPr/>
        </p:nvSpPr>
        <p:spPr>
          <a:xfrm>
            <a:off x="720000" y="1214450"/>
            <a:ext cx="7788000" cy="3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spcBef>
                <a:spcPts val="0"/>
              </a:spcBef>
              <a:spcAft>
                <a:spcPts val="0"/>
              </a:spcAft>
              <a:buClr>
                <a:schemeClr val="dk1"/>
              </a:buClr>
              <a:buSzPts val="1100"/>
              <a:buFont typeface="Arial"/>
              <a:buNone/>
            </a:pPr>
            <a:r>
              <a:rPr lang="en" sz="1800">
                <a:solidFill>
                  <a:schemeClr val="dk1"/>
                </a:solidFill>
                <a:latin typeface="Fira Sans"/>
                <a:ea typeface="Fira Sans"/>
                <a:cs typeface="Fira Sans"/>
                <a:sym typeface="Fira Sans"/>
              </a:rPr>
              <a:t>Ένας από τους κυρίαρχους τρόπους συλλογής απορριμμάτων στη θάλασσα χωρίς τη χρήση της μηχανικής μάθησης είναι με τη χρήση ενός  πλωτού φράγματος, το οποίο έχει τη μορφή ενός διχτυού με βάθος τριών μέτρων, δημιουργώντας ένα μεγάλο σχήμα U που ρυμουλκείται αργά από δύο πλοία. Η φυσική ροή που προκαλείται από την κίνηση κατευθύνει τα πλαστικά στην κεντρική ζώνη συγκράτησης. Μία φορά την εβδομάδα, τα δύο σκάφη συνεργάζονται για να κλείσουν τα εμπόδια, να αποκτήσουν τη ζώνη συγκράτησης και να εκκενώσουν το πλαστικό σε ένα από τα καταστρώματά τους. Εκεί το πλαστικό χωρίζεται σε διάφορα ρεύματα ανακύκλωσης, συσκευάζεται και αποστέλλεται σε εγκαταστάσεις ανακύκλωσης στην ξηρά. </a:t>
            </a:r>
            <a:endParaRPr sz="18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pic>
        <p:nvPicPr>
          <p:cNvPr id="3563" name="Google Shape;3563;p97"/>
          <p:cNvPicPr preferRelativeResize="0"/>
          <p:nvPr/>
        </p:nvPicPr>
        <p:blipFill>
          <a:blip r:embed="rId3">
            <a:alphaModFix/>
          </a:blip>
          <a:stretch>
            <a:fillRect/>
          </a:stretch>
        </p:blipFill>
        <p:spPr>
          <a:xfrm>
            <a:off x="0" y="-102125"/>
            <a:ext cx="9144000" cy="5347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7" name="Shape 3567"/>
        <p:cNvGrpSpPr/>
        <p:nvPr/>
      </p:nvGrpSpPr>
      <p:grpSpPr>
        <a:xfrm>
          <a:off x="0" y="0"/>
          <a:ext cx="0" cy="0"/>
          <a:chOff x="0" y="0"/>
          <a:chExt cx="0" cy="0"/>
        </a:xfrm>
      </p:grpSpPr>
      <p:sp>
        <p:nvSpPr>
          <p:cNvPr id="3568" name="Google Shape;3568;p98"/>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8"/>
          <p:cNvSpPr txBox="1"/>
          <p:nvPr>
            <p:ph type="title"/>
          </p:nvPr>
        </p:nvSpPr>
        <p:spPr>
          <a:xfrm>
            <a:off x="636050" y="80050"/>
            <a:ext cx="7704000" cy="10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Fira Sans Black"/>
                <a:ea typeface="Fira Sans Black"/>
                <a:cs typeface="Fira Sans Black"/>
                <a:sym typeface="Fira Sans Black"/>
              </a:rPr>
              <a:t>Τρόποι συλλογής απορριμάτων χωρίς τη μηχανική μάθηση</a:t>
            </a:r>
            <a:endParaRPr sz="2800">
              <a:latin typeface="Fira Sans Black"/>
              <a:ea typeface="Fira Sans Black"/>
              <a:cs typeface="Fira Sans Black"/>
              <a:sym typeface="Fira Sans Black"/>
            </a:endParaRPr>
          </a:p>
          <a:p>
            <a:pPr indent="0" lvl="0" marL="0" rtl="0" algn="ctr">
              <a:spcBef>
                <a:spcPts val="0"/>
              </a:spcBef>
              <a:spcAft>
                <a:spcPts val="0"/>
              </a:spcAft>
              <a:buNone/>
            </a:pPr>
            <a:r>
              <a:t/>
            </a:r>
            <a:endParaRPr>
              <a:latin typeface="Fira Sans Black"/>
              <a:ea typeface="Fira Sans Black"/>
              <a:cs typeface="Fira Sans Black"/>
              <a:sym typeface="Fira Sans Black"/>
            </a:endParaRPr>
          </a:p>
        </p:txBody>
      </p:sp>
      <p:grpSp>
        <p:nvGrpSpPr>
          <p:cNvPr id="3570" name="Google Shape;3570;p98"/>
          <p:cNvGrpSpPr/>
          <p:nvPr/>
        </p:nvGrpSpPr>
        <p:grpSpPr>
          <a:xfrm>
            <a:off x="719991" y="630342"/>
            <a:ext cx="7704008" cy="243514"/>
            <a:chOff x="719991" y="630342"/>
            <a:chExt cx="7704008" cy="243514"/>
          </a:xfrm>
        </p:grpSpPr>
        <p:grpSp>
          <p:nvGrpSpPr>
            <p:cNvPr id="3571" name="Google Shape;3571;p98"/>
            <p:cNvGrpSpPr/>
            <p:nvPr/>
          </p:nvGrpSpPr>
          <p:grpSpPr>
            <a:xfrm>
              <a:off x="719991" y="630342"/>
              <a:ext cx="242133" cy="243514"/>
              <a:chOff x="7718400" y="2030050"/>
              <a:chExt cx="1419300" cy="1427400"/>
            </a:xfrm>
          </p:grpSpPr>
          <p:sp>
            <p:nvSpPr>
              <p:cNvPr id="3572" name="Google Shape;3572;p9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9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9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9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98"/>
            <p:cNvGrpSpPr/>
            <p:nvPr/>
          </p:nvGrpSpPr>
          <p:grpSpPr>
            <a:xfrm>
              <a:off x="8181866" y="630342"/>
              <a:ext cx="242133" cy="243514"/>
              <a:chOff x="7718400" y="2030050"/>
              <a:chExt cx="1419300" cy="1427400"/>
            </a:xfrm>
          </p:grpSpPr>
          <p:sp>
            <p:nvSpPr>
              <p:cNvPr id="3578" name="Google Shape;3578;p9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3" name="Google Shape;3583;p98"/>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584" name="Google Shape;3584;p98"/>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585" name="Google Shape;3585;p98"/>
          <p:cNvSpPr/>
          <p:nvPr/>
        </p:nvSpPr>
        <p:spPr>
          <a:xfrm>
            <a:off x="636050" y="1214450"/>
            <a:ext cx="7788000" cy="37053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586" name="Google Shape;3586;p98"/>
          <p:cNvSpPr txBox="1"/>
          <p:nvPr/>
        </p:nvSpPr>
        <p:spPr>
          <a:xfrm>
            <a:off x="720000" y="1049550"/>
            <a:ext cx="7704000" cy="30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a:p>
            <a:pPr indent="0" lvl="0" marL="0" marR="0" rtl="0" algn="l">
              <a:lnSpc>
                <a:spcPct val="100000"/>
              </a:lnSpc>
              <a:spcBef>
                <a:spcPts val="0"/>
              </a:spcBef>
              <a:spcAft>
                <a:spcPts val="0"/>
              </a:spcAft>
              <a:buNone/>
            </a:pPr>
            <a:r>
              <a:rPr lang="en" sz="1800">
                <a:solidFill>
                  <a:schemeClr val="dk1"/>
                </a:solidFill>
                <a:latin typeface="Fira Sans"/>
                <a:ea typeface="Fira Sans"/>
                <a:cs typeface="Fira Sans"/>
                <a:sym typeface="Fira Sans"/>
              </a:rPr>
              <a:t>Ένας εναλλακτικός τρόπος συλλογής απορριμμάτων στο υδάτινο περιβάλλον είναι το σύστημα Interceptors, που αποτελεί θυγατρική εφαρμογή του προηγούμενου. Τα σκάφη του Interceptor μοιάζουν με καταμαράν με ενσωματωμένα ηλιακά πάνελ και τοποθετούνται στις εκβολές μολυσμένων ποταμών. Καθώς το νερό κυλά, τα απόβλητα κατευθύνονται μέσω ενός φράγματος στον μεταφορικό ιμάντα του Interceptor, που τα μεταφέρει σε ένα ειδικό όχημα. Το όχημα μεταφέρει τα απόβλητα σε κάδους απορριμμάτων πάνω σε μια πλωτή πλατφόρμα, η οποία στη συνέχεια μεταφέρεται στην όχθη του ποταμού για την αδειάσματά τους. Τα απόβλητα στη συνέχεια διακινούνται σε μια εγκατάσταση διαχείρισης απορριμμάτων.</a:t>
            </a:r>
            <a:endParaRPr sz="18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800">
              <a:solidFill>
                <a:schemeClr val="dk1"/>
              </a:solidFill>
              <a:latin typeface="Fira Sans"/>
              <a:ea typeface="Fira Sans"/>
              <a:cs typeface="Fira Sans"/>
              <a:sym typeface="Fira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0" name="Shape 3590"/>
        <p:cNvGrpSpPr/>
        <p:nvPr/>
      </p:nvGrpSpPr>
      <p:grpSpPr>
        <a:xfrm>
          <a:off x="0" y="0"/>
          <a:ext cx="0" cy="0"/>
          <a:chOff x="0" y="0"/>
          <a:chExt cx="0" cy="0"/>
        </a:xfrm>
      </p:grpSpPr>
      <p:sp>
        <p:nvSpPr>
          <p:cNvPr id="3591" name="Google Shape;3591;p99"/>
          <p:cNvSpPr/>
          <p:nvPr/>
        </p:nvSpPr>
        <p:spPr>
          <a:xfrm>
            <a:off x="3197855" y="1325325"/>
            <a:ext cx="27480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9"/>
          <p:cNvSpPr/>
          <p:nvPr/>
        </p:nvSpPr>
        <p:spPr>
          <a:xfrm>
            <a:off x="6061350" y="1325325"/>
            <a:ext cx="26916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9"/>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9"/>
          <p:cNvSpPr/>
          <p:nvPr/>
        </p:nvSpPr>
        <p:spPr>
          <a:xfrm>
            <a:off x="277350" y="1325325"/>
            <a:ext cx="28050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595" name="Google Shape;3595;p99"/>
          <p:cNvSpPr txBox="1"/>
          <p:nvPr>
            <p:ph idx="5" type="subTitle"/>
          </p:nvPr>
        </p:nvSpPr>
        <p:spPr>
          <a:xfrm>
            <a:off x="277350" y="1484775"/>
            <a:ext cx="3067200" cy="2302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Fira Sans"/>
                <a:ea typeface="Fira Sans"/>
                <a:cs typeface="Fira Sans"/>
                <a:sym typeface="Fira Sans"/>
              </a:rPr>
              <a:t>Διαχείριση Υδάτων:</a:t>
            </a:r>
            <a:endParaRPr b="1" sz="1800">
              <a:latin typeface="Fira Sans"/>
              <a:ea typeface="Fira Sans"/>
              <a:cs typeface="Fira Sans"/>
              <a:sym typeface="Fira Sans"/>
            </a:endParaRPr>
          </a:p>
          <a:p>
            <a:pPr indent="0" lvl="0" marL="0" marR="0" rtl="0" algn="l">
              <a:lnSpc>
                <a:spcPct val="100000"/>
              </a:lnSpc>
              <a:spcBef>
                <a:spcPts val="0"/>
              </a:spcBef>
              <a:spcAft>
                <a:spcPts val="0"/>
              </a:spcAft>
              <a:buNone/>
            </a:pPr>
            <a:r>
              <a:rPr lang="en" sz="1800">
                <a:latin typeface="Fira Sans"/>
                <a:ea typeface="Fira Sans"/>
                <a:cs typeface="Fira Sans"/>
                <a:sym typeface="Fira Sans"/>
              </a:rPr>
              <a:t>Η κακή διαχείριση των νερών, όπως η υπερβολική χρήση νερού και η ακατάλληλη διάθεση λυμάτων, μπορεί να οδηγήσει σε μόλυνση των υδάτων.</a:t>
            </a:r>
            <a:endParaRPr sz="1800">
              <a:latin typeface="Fira Sans"/>
              <a:ea typeface="Fira Sans"/>
              <a:cs typeface="Fira Sans"/>
              <a:sym typeface="Fira Sans"/>
            </a:endParaRPr>
          </a:p>
          <a:p>
            <a:pPr indent="0" lvl="0" marL="0" rtl="0" algn="ctr">
              <a:spcBef>
                <a:spcPts val="0"/>
              </a:spcBef>
              <a:spcAft>
                <a:spcPts val="0"/>
              </a:spcAft>
              <a:buNone/>
            </a:pPr>
            <a:r>
              <a:t/>
            </a:r>
            <a:endParaRPr sz="1900">
              <a:latin typeface="Fira Sans"/>
              <a:ea typeface="Fira Sans"/>
              <a:cs typeface="Fira Sans"/>
              <a:sym typeface="Fira Sans"/>
            </a:endParaRPr>
          </a:p>
        </p:txBody>
      </p:sp>
      <p:sp>
        <p:nvSpPr>
          <p:cNvPr id="3596" name="Google Shape;3596;p99"/>
          <p:cNvSpPr txBox="1"/>
          <p:nvPr>
            <p:ph idx="6" type="subTitle"/>
          </p:nvPr>
        </p:nvSpPr>
        <p:spPr>
          <a:xfrm>
            <a:off x="6061350" y="1435575"/>
            <a:ext cx="2748000" cy="2400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Fira Sans"/>
                <a:ea typeface="Fira Sans"/>
                <a:cs typeface="Fira Sans"/>
                <a:sym typeface="Fira Sans"/>
              </a:rPr>
              <a:t>Αστική Αποχέτευση:</a:t>
            </a:r>
            <a:endParaRPr b="1" sz="1800">
              <a:latin typeface="Fira Sans"/>
              <a:ea typeface="Fira Sans"/>
              <a:cs typeface="Fira Sans"/>
              <a:sym typeface="Fira Sans"/>
            </a:endParaRPr>
          </a:p>
          <a:p>
            <a:pPr indent="0" lvl="0" marL="0" marR="0" rtl="0" algn="l">
              <a:lnSpc>
                <a:spcPct val="100000"/>
              </a:lnSpc>
              <a:spcBef>
                <a:spcPts val="0"/>
              </a:spcBef>
              <a:spcAft>
                <a:spcPts val="0"/>
              </a:spcAft>
              <a:buNone/>
            </a:pPr>
            <a:r>
              <a:rPr lang="en" sz="1800">
                <a:latin typeface="Fira Sans"/>
                <a:ea typeface="Fira Sans"/>
                <a:cs typeface="Fira Sans"/>
                <a:sym typeface="Fira Sans"/>
              </a:rPr>
              <a:t>Οι αστικές αποχετεύσεις, όταν δεν διαχειρίζονται σωστά, μπορούν να περιέχουν βιολογικά και χημικά ρυπαντικά που επηρεάζουν τα ύδατα.</a:t>
            </a:r>
            <a:endParaRPr sz="1800">
              <a:latin typeface="Fira Sans"/>
              <a:ea typeface="Fira Sans"/>
              <a:cs typeface="Fira Sans"/>
              <a:sym typeface="Fira Sans"/>
            </a:endParaRPr>
          </a:p>
          <a:p>
            <a:pPr indent="0" lvl="0" marL="0" marR="0" rtl="0" algn="l">
              <a:lnSpc>
                <a:spcPct val="100000"/>
              </a:lnSpc>
              <a:spcBef>
                <a:spcPts val="0"/>
              </a:spcBef>
              <a:spcAft>
                <a:spcPts val="0"/>
              </a:spcAft>
              <a:buNone/>
            </a:pPr>
            <a:r>
              <a:t/>
            </a:r>
            <a:endParaRPr sz="1800">
              <a:latin typeface="Fira Sans"/>
              <a:ea typeface="Fira Sans"/>
              <a:cs typeface="Fira Sans"/>
              <a:sym typeface="Fira Sans"/>
            </a:endParaRPr>
          </a:p>
        </p:txBody>
      </p:sp>
      <p:sp>
        <p:nvSpPr>
          <p:cNvPr id="3597" name="Google Shape;3597;p99"/>
          <p:cNvSpPr txBox="1"/>
          <p:nvPr>
            <p:ph type="title"/>
          </p:nvPr>
        </p:nvSpPr>
        <p:spPr>
          <a:xfrm>
            <a:off x="720000" y="223209"/>
            <a:ext cx="7704000" cy="9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Fira Sans Black"/>
                <a:ea typeface="Fira Sans Black"/>
                <a:cs typeface="Fira Sans Black"/>
                <a:sym typeface="Fira Sans Black"/>
              </a:rPr>
              <a:t>Τρόποι συλλογής απορριμάτων χωρίς τη μηχανική μάθηση</a:t>
            </a:r>
            <a:endParaRPr sz="2800">
              <a:latin typeface="Fira Sans Black"/>
              <a:ea typeface="Fira Sans Black"/>
              <a:cs typeface="Fira Sans Black"/>
              <a:sym typeface="Fira Sans Black"/>
            </a:endParaRPr>
          </a:p>
        </p:txBody>
      </p:sp>
      <p:grpSp>
        <p:nvGrpSpPr>
          <p:cNvPr id="3598" name="Google Shape;3598;p99"/>
          <p:cNvGrpSpPr/>
          <p:nvPr/>
        </p:nvGrpSpPr>
        <p:grpSpPr>
          <a:xfrm>
            <a:off x="719991" y="630342"/>
            <a:ext cx="7704008" cy="243514"/>
            <a:chOff x="719991" y="630342"/>
            <a:chExt cx="7704008" cy="243514"/>
          </a:xfrm>
        </p:grpSpPr>
        <p:grpSp>
          <p:nvGrpSpPr>
            <p:cNvPr id="3599" name="Google Shape;3599;p99"/>
            <p:cNvGrpSpPr/>
            <p:nvPr/>
          </p:nvGrpSpPr>
          <p:grpSpPr>
            <a:xfrm>
              <a:off x="719991" y="630342"/>
              <a:ext cx="242133" cy="243514"/>
              <a:chOff x="7718400" y="2030050"/>
              <a:chExt cx="1419300" cy="1427400"/>
            </a:xfrm>
          </p:grpSpPr>
          <p:sp>
            <p:nvSpPr>
              <p:cNvPr id="3600" name="Google Shape;3600;p9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9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9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9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99"/>
            <p:cNvGrpSpPr/>
            <p:nvPr/>
          </p:nvGrpSpPr>
          <p:grpSpPr>
            <a:xfrm>
              <a:off x="8181866" y="630342"/>
              <a:ext cx="242133" cy="243514"/>
              <a:chOff x="7718400" y="2030050"/>
              <a:chExt cx="1419300" cy="1427400"/>
            </a:xfrm>
          </p:grpSpPr>
          <p:sp>
            <p:nvSpPr>
              <p:cNvPr id="3606" name="Google Shape;3606;p9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9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11" name="Google Shape;3611;p99"/>
          <p:cNvSpPr txBox="1"/>
          <p:nvPr/>
        </p:nvSpPr>
        <p:spPr>
          <a:xfrm>
            <a:off x="3181637" y="1435575"/>
            <a:ext cx="2961900" cy="24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a:ea typeface="Fira Sans"/>
                <a:cs typeface="Fira Sans"/>
                <a:sym typeface="Fira Sans"/>
              </a:rPr>
              <a:t>Απορρίμματα και Σκουπίδια:</a:t>
            </a:r>
            <a:r>
              <a:rPr lang="en" sz="1800">
                <a:solidFill>
                  <a:schemeClr val="dk1"/>
                </a:solidFill>
                <a:latin typeface="Fira Sans"/>
                <a:ea typeface="Fira Sans"/>
                <a:cs typeface="Fira Sans"/>
                <a:sym typeface="Fira Sans"/>
              </a:rPr>
              <a:t> Η ανεξέλεγκτη διάθεση σκουπιδιών και απορριμμάτων σε ακατάλληλα μέρη μπορεί να οδηγήσει στη μόλυνση του εδάφους και των υδάτων.</a:t>
            </a:r>
            <a:endParaRPr>
              <a:solidFill>
                <a:schemeClr val="dk1"/>
              </a:solidFill>
              <a:latin typeface="Cabin"/>
              <a:ea typeface="Cabin"/>
              <a:cs typeface="Cabin"/>
              <a:sym typeface="Cabi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5" name="Shape 3615"/>
        <p:cNvGrpSpPr/>
        <p:nvPr/>
      </p:nvGrpSpPr>
      <p:grpSpPr>
        <a:xfrm>
          <a:off x="0" y="0"/>
          <a:ext cx="0" cy="0"/>
          <a:chOff x="0" y="0"/>
          <a:chExt cx="0" cy="0"/>
        </a:xfrm>
      </p:grpSpPr>
      <p:sp>
        <p:nvSpPr>
          <p:cNvPr id="3616" name="Google Shape;3616;p100"/>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617" name="Google Shape;3617;p100"/>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618" name="Google Shape;3618;p100"/>
          <p:cNvSpPr txBox="1"/>
          <p:nvPr/>
        </p:nvSpPr>
        <p:spPr>
          <a:xfrm>
            <a:off x="786600" y="880150"/>
            <a:ext cx="3252000" cy="189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3.2 ΘΕΩΡΗΤΙΚΟ ΥΠΟΒΑΘΡΟ</a:t>
            </a:r>
            <a:endParaRPr sz="3200">
              <a:solidFill>
                <a:schemeClr val="dk1"/>
              </a:solidFill>
              <a:latin typeface="Cabin"/>
              <a:ea typeface="Cabin"/>
              <a:cs typeface="Cabin"/>
              <a:sym typeface="Cabi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101"/>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01"/>
          <p:cNvSpPr txBox="1"/>
          <p:nvPr>
            <p:ph type="title"/>
          </p:nvPr>
        </p:nvSpPr>
        <p:spPr>
          <a:xfrm>
            <a:off x="636050" y="317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ΤΕΧΝΗΤΗ ΝΟΗΜΟΣΥΝΗ</a:t>
            </a:r>
            <a:endParaRPr>
              <a:latin typeface="Fira Sans Black"/>
              <a:ea typeface="Fira Sans Black"/>
              <a:cs typeface="Fira Sans Black"/>
              <a:sym typeface="Fira Sans Black"/>
            </a:endParaRPr>
          </a:p>
        </p:txBody>
      </p:sp>
      <p:grpSp>
        <p:nvGrpSpPr>
          <p:cNvPr id="3625" name="Google Shape;3625;p101"/>
          <p:cNvGrpSpPr/>
          <p:nvPr/>
        </p:nvGrpSpPr>
        <p:grpSpPr>
          <a:xfrm>
            <a:off x="719991" y="630342"/>
            <a:ext cx="7704008" cy="243514"/>
            <a:chOff x="719991" y="630342"/>
            <a:chExt cx="7704008" cy="243514"/>
          </a:xfrm>
        </p:grpSpPr>
        <p:grpSp>
          <p:nvGrpSpPr>
            <p:cNvPr id="3626" name="Google Shape;3626;p101"/>
            <p:cNvGrpSpPr/>
            <p:nvPr/>
          </p:nvGrpSpPr>
          <p:grpSpPr>
            <a:xfrm>
              <a:off x="719991" y="630342"/>
              <a:ext cx="242133" cy="243514"/>
              <a:chOff x="7718400" y="2030050"/>
              <a:chExt cx="1419300" cy="1427400"/>
            </a:xfrm>
          </p:grpSpPr>
          <p:sp>
            <p:nvSpPr>
              <p:cNvPr id="3627" name="Google Shape;3627;p10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0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0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0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0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101"/>
            <p:cNvGrpSpPr/>
            <p:nvPr/>
          </p:nvGrpSpPr>
          <p:grpSpPr>
            <a:xfrm>
              <a:off x="8181866" y="630342"/>
              <a:ext cx="242133" cy="243514"/>
              <a:chOff x="7718400" y="2030050"/>
              <a:chExt cx="1419300" cy="1427400"/>
            </a:xfrm>
          </p:grpSpPr>
          <p:sp>
            <p:nvSpPr>
              <p:cNvPr id="3633" name="Google Shape;3633;p10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0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0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0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0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38" name="Google Shape;3638;p101"/>
          <p:cNvSpPr txBox="1"/>
          <p:nvPr/>
        </p:nvSpPr>
        <p:spPr>
          <a:xfrm>
            <a:off x="2206500" y="15369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639" name="Google Shape;3639;p101"/>
          <p:cNvSpPr txBox="1"/>
          <p:nvPr/>
        </p:nvSpPr>
        <p:spPr>
          <a:xfrm>
            <a:off x="2206500" y="15369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640" name="Google Shape;3640;p101"/>
          <p:cNvSpPr/>
          <p:nvPr/>
        </p:nvSpPr>
        <p:spPr>
          <a:xfrm>
            <a:off x="1877400" y="1101150"/>
            <a:ext cx="5389200" cy="377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Fira Sans"/>
                <a:ea typeface="Fira Sans"/>
                <a:cs typeface="Fira Sans"/>
                <a:sym typeface="Fira Sans"/>
              </a:rPr>
              <a:t>Η μελέτη της επιστήμης των υπολογιστών που ασχολείται με την ανάπτυξη και την εφαρμογή συστημάτων υπολογιστών που μιμούνται πτυχές της ανθρώπινης συμπεριφοράς που υποδηλώνουν ακόμη και στοιχειώδη νοημοσύνη—όπως μάθηση, προσαρμοστικότητα, συμπέρασμα, κατανόηση των συμφραζομένων, επίλυση προβλημάτων κ.λπ</a:t>
            </a:r>
            <a:endParaRPr sz="1900">
              <a:solidFill>
                <a:schemeClr val="dk1"/>
              </a:solidFill>
              <a:latin typeface="Fira Sans"/>
              <a:ea typeface="Fira Sans"/>
              <a:cs typeface="Fira Sans"/>
              <a:sym typeface="Fira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4" name="Shape 3644"/>
        <p:cNvGrpSpPr/>
        <p:nvPr/>
      </p:nvGrpSpPr>
      <p:grpSpPr>
        <a:xfrm>
          <a:off x="0" y="0"/>
          <a:ext cx="0" cy="0"/>
          <a:chOff x="0" y="0"/>
          <a:chExt cx="0" cy="0"/>
        </a:xfrm>
      </p:grpSpPr>
      <p:sp>
        <p:nvSpPr>
          <p:cNvPr id="3645" name="Google Shape;3645;p102"/>
          <p:cNvSpPr/>
          <p:nvPr/>
        </p:nvSpPr>
        <p:spPr>
          <a:xfrm>
            <a:off x="6004550" y="1136925"/>
            <a:ext cx="2335500" cy="19302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646" name="Google Shape;3646;p102"/>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02"/>
          <p:cNvSpPr txBox="1"/>
          <p:nvPr>
            <p:ph type="title"/>
          </p:nvPr>
        </p:nvSpPr>
        <p:spPr>
          <a:xfrm>
            <a:off x="636050" y="317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ΜΗΧΑΝΙΚΗ ΜΑΘΗΣΗ</a:t>
            </a:r>
            <a:endParaRPr>
              <a:latin typeface="Fira Sans Black"/>
              <a:ea typeface="Fira Sans Black"/>
              <a:cs typeface="Fira Sans Black"/>
              <a:sym typeface="Fira Sans Black"/>
            </a:endParaRPr>
          </a:p>
        </p:txBody>
      </p:sp>
      <p:grpSp>
        <p:nvGrpSpPr>
          <p:cNvPr id="3648" name="Google Shape;3648;p102"/>
          <p:cNvGrpSpPr/>
          <p:nvPr/>
        </p:nvGrpSpPr>
        <p:grpSpPr>
          <a:xfrm>
            <a:off x="719991" y="630342"/>
            <a:ext cx="7704008" cy="243514"/>
            <a:chOff x="719991" y="630342"/>
            <a:chExt cx="7704008" cy="243514"/>
          </a:xfrm>
        </p:grpSpPr>
        <p:grpSp>
          <p:nvGrpSpPr>
            <p:cNvPr id="3649" name="Google Shape;3649;p102"/>
            <p:cNvGrpSpPr/>
            <p:nvPr/>
          </p:nvGrpSpPr>
          <p:grpSpPr>
            <a:xfrm>
              <a:off x="719991" y="630342"/>
              <a:ext cx="242133" cy="243514"/>
              <a:chOff x="7718400" y="2030050"/>
              <a:chExt cx="1419300" cy="1427400"/>
            </a:xfrm>
          </p:grpSpPr>
          <p:sp>
            <p:nvSpPr>
              <p:cNvPr id="3650" name="Google Shape;3650;p10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0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0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0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0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102"/>
            <p:cNvGrpSpPr/>
            <p:nvPr/>
          </p:nvGrpSpPr>
          <p:grpSpPr>
            <a:xfrm>
              <a:off x="8181866" y="630342"/>
              <a:ext cx="242133" cy="243514"/>
              <a:chOff x="7718400" y="2030050"/>
              <a:chExt cx="1419300" cy="1427400"/>
            </a:xfrm>
          </p:grpSpPr>
          <p:sp>
            <p:nvSpPr>
              <p:cNvPr id="3656" name="Google Shape;3656;p10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0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0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0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0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61" name="Google Shape;3661;p102"/>
          <p:cNvSpPr txBox="1"/>
          <p:nvPr/>
        </p:nvSpPr>
        <p:spPr>
          <a:xfrm>
            <a:off x="720000" y="15655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662" name="Google Shape;3662;p102"/>
          <p:cNvSpPr txBox="1"/>
          <p:nvPr/>
        </p:nvSpPr>
        <p:spPr>
          <a:xfrm>
            <a:off x="720000" y="15655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663" name="Google Shape;3663;p102"/>
          <p:cNvSpPr/>
          <p:nvPr/>
        </p:nvSpPr>
        <p:spPr>
          <a:xfrm>
            <a:off x="390900" y="1129750"/>
            <a:ext cx="5389200" cy="377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 sz="1900">
                <a:solidFill>
                  <a:schemeClr val="dk1"/>
                </a:solidFill>
                <a:latin typeface="Fira Sans"/>
                <a:ea typeface="Fira Sans"/>
                <a:cs typeface="Fira Sans"/>
                <a:sym typeface="Fira Sans"/>
              </a:rPr>
              <a:t>Η μηχανική μάθηση είναι ένα υποπεδίο της τεχνητής νοημοσύνης που βασίζεται στην ιδέα ότι τα συστήματα μπορούν να μάθουν από δεδομένα, να δουν μοτίβα και να κάνουν κρίσεις με ελάχιστη έως καθόλου ανθρώπινη παρέμβαση. Είναι μια τεχνική ανάλυσης δεδομένων που αυτοματοποιεί τη δημιουργία αναλυτικών μοντέλων.</a:t>
            </a:r>
            <a:endParaRPr sz="2100">
              <a:solidFill>
                <a:srgbClr val="E8EAED"/>
              </a:solidFill>
              <a:highlight>
                <a:srgbClr val="303134"/>
              </a:highlight>
            </a:endParaRPr>
          </a:p>
          <a:p>
            <a:pPr indent="0" lvl="0" marL="0" rtl="0" algn="l">
              <a:spcBef>
                <a:spcPts val="0"/>
              </a:spcBef>
              <a:spcAft>
                <a:spcPts val="0"/>
              </a:spcAft>
              <a:buNone/>
            </a:pPr>
            <a:r>
              <a:t/>
            </a:r>
            <a:endParaRPr sz="1500">
              <a:solidFill>
                <a:srgbClr val="E8EAED"/>
              </a:solidFill>
              <a:highlight>
                <a:srgbClr val="202124"/>
              </a:highlight>
            </a:endParaRPr>
          </a:p>
        </p:txBody>
      </p:sp>
      <p:sp>
        <p:nvSpPr>
          <p:cNvPr id="3664" name="Google Shape;3664;p102"/>
          <p:cNvSpPr/>
          <p:nvPr/>
        </p:nvSpPr>
        <p:spPr>
          <a:xfrm>
            <a:off x="6004550" y="3163850"/>
            <a:ext cx="2335500" cy="18384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pic>
        <p:nvPicPr>
          <p:cNvPr id="3665" name="Google Shape;3665;p102"/>
          <p:cNvPicPr preferRelativeResize="0"/>
          <p:nvPr/>
        </p:nvPicPr>
        <p:blipFill>
          <a:blip r:embed="rId3">
            <a:alphaModFix/>
          </a:blip>
          <a:stretch>
            <a:fillRect/>
          </a:stretch>
        </p:blipFill>
        <p:spPr>
          <a:xfrm>
            <a:off x="5956144" y="3118363"/>
            <a:ext cx="2432304" cy="1929384"/>
          </a:xfrm>
          <a:prstGeom prst="rect">
            <a:avLst/>
          </a:prstGeom>
          <a:no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pic>
      <p:pic>
        <p:nvPicPr>
          <p:cNvPr id="3666" name="Google Shape;3666;p102"/>
          <p:cNvPicPr preferRelativeResize="0"/>
          <p:nvPr/>
        </p:nvPicPr>
        <p:blipFill>
          <a:blip r:embed="rId4">
            <a:alphaModFix/>
          </a:blip>
          <a:stretch>
            <a:fillRect/>
          </a:stretch>
        </p:blipFill>
        <p:spPr>
          <a:xfrm>
            <a:off x="5955875" y="1136925"/>
            <a:ext cx="2432844" cy="1930200"/>
          </a:xfrm>
          <a:prstGeom prst="rect">
            <a:avLst/>
          </a:prstGeom>
          <a:no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0" name="Shape 3670"/>
        <p:cNvGrpSpPr/>
        <p:nvPr/>
      </p:nvGrpSpPr>
      <p:grpSpPr>
        <a:xfrm>
          <a:off x="0" y="0"/>
          <a:ext cx="0" cy="0"/>
          <a:chOff x="0" y="0"/>
          <a:chExt cx="0" cy="0"/>
        </a:xfrm>
      </p:grpSpPr>
      <p:sp>
        <p:nvSpPr>
          <p:cNvPr id="3671" name="Google Shape;3671;p103"/>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03"/>
          <p:cNvSpPr txBox="1"/>
          <p:nvPr>
            <p:ph type="title"/>
          </p:nvPr>
        </p:nvSpPr>
        <p:spPr>
          <a:xfrm>
            <a:off x="636050" y="317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ΒΑΘΙΑ ΜΑΘΗΣΗ</a:t>
            </a:r>
            <a:endParaRPr>
              <a:latin typeface="Fira Sans Black"/>
              <a:ea typeface="Fira Sans Black"/>
              <a:cs typeface="Fira Sans Black"/>
              <a:sym typeface="Fira Sans Black"/>
            </a:endParaRPr>
          </a:p>
        </p:txBody>
      </p:sp>
      <p:grpSp>
        <p:nvGrpSpPr>
          <p:cNvPr id="3673" name="Google Shape;3673;p103"/>
          <p:cNvGrpSpPr/>
          <p:nvPr/>
        </p:nvGrpSpPr>
        <p:grpSpPr>
          <a:xfrm>
            <a:off x="719991" y="630342"/>
            <a:ext cx="7704008" cy="243514"/>
            <a:chOff x="719991" y="630342"/>
            <a:chExt cx="7704008" cy="243514"/>
          </a:xfrm>
        </p:grpSpPr>
        <p:grpSp>
          <p:nvGrpSpPr>
            <p:cNvPr id="3674" name="Google Shape;3674;p103"/>
            <p:cNvGrpSpPr/>
            <p:nvPr/>
          </p:nvGrpSpPr>
          <p:grpSpPr>
            <a:xfrm>
              <a:off x="719991" y="630342"/>
              <a:ext cx="242133" cy="243514"/>
              <a:chOff x="7718400" y="2030050"/>
              <a:chExt cx="1419300" cy="1427400"/>
            </a:xfrm>
          </p:grpSpPr>
          <p:sp>
            <p:nvSpPr>
              <p:cNvPr id="3675" name="Google Shape;3675;p10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0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0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0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0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103"/>
            <p:cNvGrpSpPr/>
            <p:nvPr/>
          </p:nvGrpSpPr>
          <p:grpSpPr>
            <a:xfrm>
              <a:off x="8181866" y="630342"/>
              <a:ext cx="242133" cy="243514"/>
              <a:chOff x="7718400" y="2030050"/>
              <a:chExt cx="1419300" cy="1427400"/>
            </a:xfrm>
          </p:grpSpPr>
          <p:sp>
            <p:nvSpPr>
              <p:cNvPr id="3681" name="Google Shape;3681;p10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0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0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0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0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86" name="Google Shape;3686;p103"/>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687" name="Google Shape;3687;p103"/>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688" name="Google Shape;3688;p103"/>
          <p:cNvSpPr/>
          <p:nvPr/>
        </p:nvSpPr>
        <p:spPr>
          <a:xfrm>
            <a:off x="1793450" y="1214450"/>
            <a:ext cx="5389200" cy="37053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Fira Sans"/>
                <a:ea typeface="Fira Sans"/>
                <a:cs typeface="Fira Sans"/>
                <a:sym typeface="Fira Sans"/>
              </a:rPr>
              <a:t>Το Deep Learning είναι μια μεθοδολογία τεχνητής νοημοσύνης (AI) που εκπαιδεύει τους υπολογιστές να αναλύουν δεδομένα με τρόπο που εμπνέεται από τον ανθρώπινο εγκέφαλο με την χρήση νευρωνικών δικτύων.</a:t>
            </a:r>
            <a:endParaRPr sz="1900">
              <a:solidFill>
                <a:schemeClr val="dk1"/>
              </a:solidFill>
              <a:latin typeface="Fira Sans"/>
              <a:ea typeface="Fira Sans"/>
              <a:cs typeface="Fira Sans"/>
              <a:sym typeface="Fira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2" name="Shape 3692"/>
        <p:cNvGrpSpPr/>
        <p:nvPr/>
      </p:nvGrpSpPr>
      <p:grpSpPr>
        <a:xfrm>
          <a:off x="0" y="0"/>
          <a:ext cx="0" cy="0"/>
          <a:chOff x="0" y="0"/>
          <a:chExt cx="0" cy="0"/>
        </a:xfrm>
      </p:grpSpPr>
      <p:sp>
        <p:nvSpPr>
          <p:cNvPr id="3693" name="Google Shape;3693;p104"/>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04"/>
          <p:cNvSpPr txBox="1"/>
          <p:nvPr>
            <p:ph type="title"/>
          </p:nvPr>
        </p:nvSpPr>
        <p:spPr>
          <a:xfrm>
            <a:off x="636050" y="317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ΝΕΥΡΩΝΙΚΑ ΔΙΚΤΥΑ</a:t>
            </a:r>
            <a:endParaRPr>
              <a:latin typeface="Fira Sans Black"/>
              <a:ea typeface="Fira Sans Black"/>
              <a:cs typeface="Fira Sans Black"/>
              <a:sym typeface="Fira Sans Black"/>
            </a:endParaRPr>
          </a:p>
        </p:txBody>
      </p:sp>
      <p:grpSp>
        <p:nvGrpSpPr>
          <p:cNvPr id="3695" name="Google Shape;3695;p104"/>
          <p:cNvGrpSpPr/>
          <p:nvPr/>
        </p:nvGrpSpPr>
        <p:grpSpPr>
          <a:xfrm>
            <a:off x="719991" y="630342"/>
            <a:ext cx="7704008" cy="243514"/>
            <a:chOff x="719991" y="630342"/>
            <a:chExt cx="7704008" cy="243514"/>
          </a:xfrm>
        </p:grpSpPr>
        <p:grpSp>
          <p:nvGrpSpPr>
            <p:cNvPr id="3696" name="Google Shape;3696;p104"/>
            <p:cNvGrpSpPr/>
            <p:nvPr/>
          </p:nvGrpSpPr>
          <p:grpSpPr>
            <a:xfrm>
              <a:off x="719991" y="630342"/>
              <a:ext cx="242133" cy="243514"/>
              <a:chOff x="7718400" y="2030050"/>
              <a:chExt cx="1419300" cy="1427400"/>
            </a:xfrm>
          </p:grpSpPr>
          <p:sp>
            <p:nvSpPr>
              <p:cNvPr id="3697" name="Google Shape;3697;p10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0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0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0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0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104"/>
            <p:cNvGrpSpPr/>
            <p:nvPr/>
          </p:nvGrpSpPr>
          <p:grpSpPr>
            <a:xfrm>
              <a:off x="8181866" y="630342"/>
              <a:ext cx="242133" cy="243514"/>
              <a:chOff x="7718400" y="2030050"/>
              <a:chExt cx="1419300" cy="1427400"/>
            </a:xfrm>
          </p:grpSpPr>
          <p:sp>
            <p:nvSpPr>
              <p:cNvPr id="3703" name="Google Shape;3703;p10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0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0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0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0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08" name="Google Shape;3708;p104"/>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709" name="Google Shape;3709;p104"/>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710" name="Google Shape;3710;p104"/>
          <p:cNvSpPr/>
          <p:nvPr/>
        </p:nvSpPr>
        <p:spPr>
          <a:xfrm>
            <a:off x="1793450" y="1214450"/>
            <a:ext cx="5389200" cy="37053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Fira Sans"/>
                <a:ea typeface="Fira Sans"/>
                <a:cs typeface="Fira Sans"/>
                <a:sym typeface="Fira Sans"/>
              </a:rPr>
              <a:t>Τα νευρωνικά δίκτυα αποτελούνται από νευρώνες, τα οποία είναι τα βασικά στοιχεία επεξεργασίας των δεδομένων. Κάθε νευρώνας λαμβάνει είσοδο, επεξεργάζεται την είσοδο αυτή, και παράγει μια έξοδο. Οι νευρώνες συνδέονται μεταξύ τους με βάρη, τα οποία καθορίζουν τη σημασία των διαφόρων εισόδων. Τα νευρωνικά δίκτυα μπορούν να εκπαιδευτούν να προσαρμόζονται σε συγκεκριμένες εργασίες μέσω εκπαίδευσης σε δεδομένα.</a:t>
            </a:r>
            <a:endParaRPr sz="1900">
              <a:solidFill>
                <a:schemeClr val="dk1"/>
              </a:solidFill>
              <a:latin typeface="Fira Sans"/>
              <a:ea typeface="Fira Sans"/>
              <a:cs typeface="Fira Sans"/>
              <a:sym typeface="Fira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4" name="Shape 3714"/>
        <p:cNvGrpSpPr/>
        <p:nvPr/>
      </p:nvGrpSpPr>
      <p:grpSpPr>
        <a:xfrm>
          <a:off x="0" y="0"/>
          <a:ext cx="0" cy="0"/>
          <a:chOff x="0" y="0"/>
          <a:chExt cx="0" cy="0"/>
        </a:xfrm>
      </p:grpSpPr>
      <p:pic>
        <p:nvPicPr>
          <p:cNvPr id="3715" name="Google Shape;3715;p105"/>
          <p:cNvPicPr preferRelativeResize="0"/>
          <p:nvPr/>
        </p:nvPicPr>
        <p:blipFill>
          <a:blip r:embed="rId3">
            <a:alphaModFix/>
          </a:blip>
          <a:stretch>
            <a:fillRect/>
          </a:stretch>
        </p:blipFill>
        <p:spPr>
          <a:xfrm>
            <a:off x="103875" y="783200"/>
            <a:ext cx="8839201" cy="3297436"/>
          </a:xfrm>
          <a:prstGeom prst="rect">
            <a:avLst/>
          </a:prstGeom>
          <a:noFill/>
          <a:ln>
            <a:noFill/>
          </a:ln>
        </p:spPr>
      </p:pic>
      <p:sp>
        <p:nvSpPr>
          <p:cNvPr id="3716" name="Google Shape;3716;p105"/>
          <p:cNvSpPr txBox="1"/>
          <p:nvPr/>
        </p:nvSpPr>
        <p:spPr>
          <a:xfrm>
            <a:off x="1223975" y="4080625"/>
            <a:ext cx="3504300" cy="2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Fira Sans Condensed SemiBold"/>
                <a:ea typeface="Fira Sans Condensed SemiBold"/>
                <a:cs typeface="Fira Sans Condensed SemiBold"/>
                <a:sym typeface="Fira Sans Condensed SemiBold"/>
              </a:rPr>
              <a:t>ΝΕΥΡΩΝΑΣ ΕΓΚΕΦΑΛΟΥ</a:t>
            </a:r>
            <a:endParaRPr>
              <a:solidFill>
                <a:schemeClr val="accent5"/>
              </a:solidFill>
              <a:latin typeface="Fira Sans Condensed SemiBold"/>
              <a:ea typeface="Fira Sans Condensed SemiBold"/>
              <a:cs typeface="Fira Sans Condensed SemiBold"/>
              <a:sym typeface="Fira Sans Condensed SemiBold"/>
            </a:endParaRPr>
          </a:p>
        </p:txBody>
      </p:sp>
      <p:sp>
        <p:nvSpPr>
          <p:cNvPr id="3717" name="Google Shape;3717;p105"/>
          <p:cNvSpPr txBox="1"/>
          <p:nvPr/>
        </p:nvSpPr>
        <p:spPr>
          <a:xfrm>
            <a:off x="5530100" y="4121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Fira Sans Condensed SemiBold"/>
                <a:ea typeface="Fira Sans Condensed SemiBold"/>
                <a:cs typeface="Fira Sans Condensed SemiBold"/>
                <a:sym typeface="Fira Sans Condensed SemiBold"/>
              </a:rPr>
              <a:t>ΝΕΥΡΩΝΑΣ ΜΗΧΑΝΙΚΗΣ ΜΑΘΗΣΗΣ</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grpSp>
        <p:nvGrpSpPr>
          <p:cNvPr id="2456" name="Google Shape;2456;p61"/>
          <p:cNvGrpSpPr/>
          <p:nvPr/>
        </p:nvGrpSpPr>
        <p:grpSpPr>
          <a:xfrm>
            <a:off x="1784500" y="317850"/>
            <a:ext cx="6954300" cy="4507800"/>
            <a:chOff x="1798800" y="315600"/>
            <a:chExt cx="6954300" cy="4507800"/>
          </a:xfrm>
        </p:grpSpPr>
        <p:sp>
          <p:nvSpPr>
            <p:cNvPr id="2457" name="Google Shape;2457;p61"/>
            <p:cNvSpPr/>
            <p:nvPr/>
          </p:nvSpPr>
          <p:spPr>
            <a:xfrm flipH="1">
              <a:off x="1798800" y="315600"/>
              <a:ext cx="6954300" cy="4507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8" name="Google Shape;2458;p61"/>
            <p:cNvCxnSpPr/>
            <p:nvPr/>
          </p:nvCxnSpPr>
          <p:spPr>
            <a:xfrm>
              <a:off x="2267825" y="4513500"/>
              <a:ext cx="6016200" cy="0"/>
            </a:xfrm>
            <a:prstGeom prst="straightConnector1">
              <a:avLst/>
            </a:prstGeom>
            <a:noFill/>
            <a:ln cap="flat" cmpd="sng" w="9525">
              <a:solidFill>
                <a:schemeClr val="dk1"/>
              </a:solidFill>
              <a:prstDash val="solid"/>
              <a:round/>
              <a:headEnd len="med" w="med" type="none"/>
              <a:tailEnd len="med" w="med" type="none"/>
            </a:ln>
          </p:spPr>
        </p:cxnSp>
      </p:grpSp>
      <p:sp>
        <p:nvSpPr>
          <p:cNvPr id="2459" name="Google Shape;2459;p61"/>
          <p:cNvSpPr txBox="1"/>
          <p:nvPr>
            <p:ph type="title"/>
          </p:nvPr>
        </p:nvSpPr>
        <p:spPr>
          <a:xfrm>
            <a:off x="2475731" y="708525"/>
            <a:ext cx="47760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Εισαγωγή </a:t>
            </a:r>
            <a:endParaRPr>
              <a:latin typeface="Fira Sans Black"/>
              <a:ea typeface="Fira Sans Black"/>
              <a:cs typeface="Fira Sans Black"/>
              <a:sym typeface="Fira Sans Black"/>
            </a:endParaRPr>
          </a:p>
        </p:txBody>
      </p:sp>
      <p:sp>
        <p:nvSpPr>
          <p:cNvPr id="2460" name="Google Shape;2460;p61"/>
          <p:cNvSpPr txBox="1"/>
          <p:nvPr>
            <p:ph idx="1" type="subTitle"/>
          </p:nvPr>
        </p:nvSpPr>
        <p:spPr>
          <a:xfrm>
            <a:off x="2873650" y="1466400"/>
            <a:ext cx="4776000" cy="221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Fira Sans Condensed SemiBold"/>
                <a:ea typeface="Fira Sans Condensed SemiBold"/>
                <a:cs typeface="Fira Sans Condensed SemiBold"/>
                <a:sym typeface="Fira Sans Condensed SemiBold"/>
              </a:rPr>
              <a:t>Μεγάλες περιβαλλοντικές καταστροφές πλήττουν τον πλανήτη μας τα τελευταία χρόνια. Μείζον θέμα που κρίνει αντιμετώπισης είναι και η</a:t>
            </a:r>
            <a:r>
              <a:rPr b="1" lang="en">
                <a:latin typeface="Fira Sans Condensed"/>
                <a:ea typeface="Fira Sans Condensed"/>
                <a:cs typeface="Fira Sans Condensed"/>
                <a:sym typeface="Fira Sans Condensed"/>
              </a:rPr>
              <a:t> μόλυνση των υδάτων</a:t>
            </a:r>
            <a:r>
              <a:rPr lang="en">
                <a:latin typeface="Fira Sans Condensed SemiBold"/>
                <a:ea typeface="Fira Sans Condensed SemiBold"/>
                <a:cs typeface="Fira Sans Condensed SemiBold"/>
                <a:sym typeface="Fira Sans Condensed SemiBold"/>
              </a:rPr>
              <a:t>. Η εξέλιξη των αλγορίθμων μηχανικής μάθησης και ειδικότερα του Object Detection έχει φέρει ελπιδοφόρες αλλαγές στην παρούσα κατάσταση και υπόσχεται βήματα προς έναν πλανήτη απαλλαγμένο από λύματα.</a:t>
            </a:r>
            <a:endParaRPr>
              <a:latin typeface="Fira Sans Condensed SemiBold"/>
              <a:ea typeface="Fira Sans Condensed SemiBold"/>
              <a:cs typeface="Fira Sans Condensed SemiBold"/>
              <a:sym typeface="Fira Sans Condensed SemiBold"/>
            </a:endParaRPr>
          </a:p>
        </p:txBody>
      </p:sp>
      <p:grpSp>
        <p:nvGrpSpPr>
          <p:cNvPr id="2461" name="Google Shape;2461;p61"/>
          <p:cNvGrpSpPr/>
          <p:nvPr/>
        </p:nvGrpSpPr>
        <p:grpSpPr>
          <a:xfrm rot="-5400000">
            <a:off x="-535235" y="1241824"/>
            <a:ext cx="3118475" cy="1266016"/>
            <a:chOff x="390900" y="3175800"/>
            <a:chExt cx="4058400" cy="1647600"/>
          </a:xfrm>
        </p:grpSpPr>
        <p:sp>
          <p:nvSpPr>
            <p:cNvPr id="2462" name="Google Shape;2462;p61"/>
            <p:cNvSpPr/>
            <p:nvPr/>
          </p:nvSpPr>
          <p:spPr>
            <a:xfrm rot="10800000">
              <a:off x="390900" y="3175800"/>
              <a:ext cx="4058400" cy="16476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3" name="Google Shape;2463;p61"/>
            <p:cNvGrpSpPr/>
            <p:nvPr/>
          </p:nvGrpSpPr>
          <p:grpSpPr>
            <a:xfrm rot="-5400000">
              <a:off x="1820965" y="2218779"/>
              <a:ext cx="1198265" cy="3565893"/>
              <a:chOff x="1278500" y="1266475"/>
              <a:chExt cx="421850" cy="1255375"/>
            </a:xfrm>
          </p:grpSpPr>
          <p:sp>
            <p:nvSpPr>
              <p:cNvPr id="2464" name="Google Shape;2464;p61"/>
              <p:cNvSpPr/>
              <p:nvPr/>
            </p:nvSpPr>
            <p:spPr>
              <a:xfrm>
                <a:off x="1299800" y="1266475"/>
                <a:ext cx="381275" cy="1253350"/>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1"/>
              <p:cNvSpPr/>
              <p:nvPr/>
            </p:nvSpPr>
            <p:spPr>
              <a:xfrm>
                <a:off x="1278500" y="1267500"/>
                <a:ext cx="83175" cy="279900"/>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1"/>
              <p:cNvSpPr/>
              <p:nvPr/>
            </p:nvSpPr>
            <p:spPr>
              <a:xfrm>
                <a:off x="1278500" y="1956025"/>
                <a:ext cx="37550" cy="324500"/>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1"/>
              <p:cNvSpPr/>
              <p:nvPr/>
            </p:nvSpPr>
            <p:spPr>
              <a:xfrm>
                <a:off x="1619200" y="2245000"/>
                <a:ext cx="81150" cy="27482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1"/>
              <p:cNvSpPr/>
              <p:nvPr/>
            </p:nvSpPr>
            <p:spPr>
              <a:xfrm>
                <a:off x="1664825" y="1513900"/>
                <a:ext cx="35525" cy="315400"/>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1"/>
              <p:cNvSpPr/>
              <p:nvPr/>
            </p:nvSpPr>
            <p:spPr>
              <a:xfrm>
                <a:off x="1376850" y="1308050"/>
                <a:ext cx="323500" cy="1211775"/>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1"/>
              <p:cNvSpPr/>
              <p:nvPr/>
            </p:nvSpPr>
            <p:spPr>
              <a:xfrm>
                <a:off x="1278500" y="1266475"/>
                <a:ext cx="326525" cy="121685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1"/>
              <p:cNvSpPr/>
              <p:nvPr/>
            </p:nvSpPr>
            <p:spPr>
              <a:xfrm>
                <a:off x="1427550" y="2185175"/>
                <a:ext cx="272800" cy="334650"/>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1"/>
              <p:cNvSpPr/>
              <p:nvPr/>
            </p:nvSpPr>
            <p:spPr>
              <a:xfrm>
                <a:off x="1617175" y="1472325"/>
                <a:ext cx="83175" cy="45532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1"/>
              <p:cNvSpPr/>
              <p:nvPr/>
            </p:nvSpPr>
            <p:spPr>
              <a:xfrm>
                <a:off x="1278500" y="1266475"/>
                <a:ext cx="274825" cy="342775"/>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1"/>
              <p:cNvSpPr/>
              <p:nvPr/>
            </p:nvSpPr>
            <p:spPr>
              <a:xfrm>
                <a:off x="1278500" y="1859675"/>
                <a:ext cx="85200" cy="461400"/>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1"/>
              <p:cNvSpPr/>
              <p:nvPr/>
            </p:nvSpPr>
            <p:spPr>
              <a:xfrm>
                <a:off x="1278500" y="1266475"/>
                <a:ext cx="309300" cy="1131675"/>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1"/>
              <p:cNvSpPr/>
              <p:nvPr/>
            </p:nvSpPr>
            <p:spPr>
              <a:xfrm>
                <a:off x="1394100" y="1398300"/>
                <a:ext cx="306250" cy="1121525"/>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1"/>
              <p:cNvSpPr/>
              <p:nvPr/>
            </p:nvSpPr>
            <p:spPr>
              <a:xfrm>
                <a:off x="1278500" y="1266475"/>
                <a:ext cx="313350" cy="1149925"/>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1"/>
              <p:cNvSpPr/>
              <p:nvPr/>
            </p:nvSpPr>
            <p:spPr>
              <a:xfrm>
                <a:off x="1390025" y="1382075"/>
                <a:ext cx="310325" cy="1137750"/>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1"/>
              <p:cNvSpPr/>
              <p:nvPr/>
            </p:nvSpPr>
            <p:spPr>
              <a:xfrm>
                <a:off x="1278500" y="1850550"/>
                <a:ext cx="89250" cy="479650"/>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1"/>
              <p:cNvSpPr/>
              <p:nvPr/>
            </p:nvSpPr>
            <p:spPr>
              <a:xfrm>
                <a:off x="1278500" y="1266475"/>
                <a:ext cx="278875" cy="350875"/>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1"/>
              <p:cNvSpPr/>
              <p:nvPr/>
            </p:nvSpPr>
            <p:spPr>
              <a:xfrm>
                <a:off x="1423500" y="2177075"/>
                <a:ext cx="276850" cy="342750"/>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1"/>
              <p:cNvSpPr/>
              <p:nvPr/>
            </p:nvSpPr>
            <p:spPr>
              <a:xfrm>
                <a:off x="1613125" y="1464225"/>
                <a:ext cx="87225" cy="472550"/>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1"/>
              <p:cNvSpPr/>
              <p:nvPr/>
            </p:nvSpPr>
            <p:spPr>
              <a:xfrm>
                <a:off x="1295725" y="1266475"/>
                <a:ext cx="314375" cy="1221925"/>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1"/>
              <p:cNvSpPr/>
              <p:nvPr/>
            </p:nvSpPr>
            <p:spPr>
              <a:xfrm>
                <a:off x="1371775" y="1301975"/>
                <a:ext cx="313375" cy="1217850"/>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1"/>
              <p:cNvSpPr/>
              <p:nvPr/>
            </p:nvSpPr>
            <p:spPr>
              <a:xfrm>
                <a:off x="1660775" y="1503775"/>
                <a:ext cx="39575" cy="337675"/>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1"/>
              <p:cNvSpPr/>
              <p:nvPr/>
            </p:nvSpPr>
            <p:spPr>
              <a:xfrm>
                <a:off x="1615150" y="2237900"/>
                <a:ext cx="85200" cy="28192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1"/>
              <p:cNvSpPr/>
              <p:nvPr/>
            </p:nvSpPr>
            <p:spPr>
              <a:xfrm>
                <a:off x="1278500" y="1943850"/>
                <a:ext cx="41600" cy="346825"/>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1"/>
              <p:cNvSpPr/>
              <p:nvPr/>
            </p:nvSpPr>
            <p:spPr>
              <a:xfrm>
                <a:off x="1278500" y="1266475"/>
                <a:ext cx="87225" cy="288025"/>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1"/>
              <p:cNvSpPr/>
              <p:nvPr/>
            </p:nvSpPr>
            <p:spPr>
              <a:xfrm>
                <a:off x="1278500" y="1266475"/>
                <a:ext cx="421850" cy="1255375"/>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0" name="Google Shape;2490;p61"/>
          <p:cNvGrpSpPr/>
          <p:nvPr/>
        </p:nvGrpSpPr>
        <p:grpSpPr>
          <a:xfrm>
            <a:off x="2099316" y="630295"/>
            <a:ext cx="6324683" cy="243514"/>
            <a:chOff x="2099316" y="630295"/>
            <a:chExt cx="6324683" cy="243514"/>
          </a:xfrm>
        </p:grpSpPr>
        <p:grpSp>
          <p:nvGrpSpPr>
            <p:cNvPr id="2491" name="Google Shape;2491;p61"/>
            <p:cNvGrpSpPr/>
            <p:nvPr/>
          </p:nvGrpSpPr>
          <p:grpSpPr>
            <a:xfrm flipH="1" rot="10800000">
              <a:off x="8181866" y="630295"/>
              <a:ext cx="242133" cy="243514"/>
              <a:chOff x="7718400" y="2030050"/>
              <a:chExt cx="1419300" cy="1427400"/>
            </a:xfrm>
          </p:grpSpPr>
          <p:sp>
            <p:nvSpPr>
              <p:cNvPr id="2492" name="Google Shape;2492;p6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61"/>
            <p:cNvGrpSpPr/>
            <p:nvPr/>
          </p:nvGrpSpPr>
          <p:grpSpPr>
            <a:xfrm flipH="1" rot="10800000">
              <a:off x="2099316" y="630295"/>
              <a:ext cx="242133" cy="243514"/>
              <a:chOff x="7718400" y="2030050"/>
              <a:chExt cx="1419300" cy="1427400"/>
            </a:xfrm>
          </p:grpSpPr>
          <p:sp>
            <p:nvSpPr>
              <p:cNvPr id="2498" name="Google Shape;2498;p6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3" name="Google Shape;2503;p61"/>
          <p:cNvGrpSpPr/>
          <p:nvPr/>
        </p:nvGrpSpPr>
        <p:grpSpPr>
          <a:xfrm>
            <a:off x="390993" y="3568050"/>
            <a:ext cx="1266010" cy="1289872"/>
            <a:chOff x="3549900" y="629675"/>
            <a:chExt cx="841650" cy="829500"/>
          </a:xfrm>
        </p:grpSpPr>
        <p:sp>
          <p:nvSpPr>
            <p:cNvPr id="2504" name="Google Shape;2504;p61"/>
            <p:cNvSpPr/>
            <p:nvPr/>
          </p:nvSpPr>
          <p:spPr>
            <a:xfrm>
              <a:off x="3549900" y="629675"/>
              <a:ext cx="841650" cy="829500"/>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1"/>
            <p:cNvSpPr/>
            <p:nvPr/>
          </p:nvSpPr>
          <p:spPr>
            <a:xfrm>
              <a:off x="3549900" y="629675"/>
              <a:ext cx="841650" cy="829500"/>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4050">
              <a:solidFill>
                <a:schemeClr val="dk1"/>
              </a:solidFill>
              <a:prstDash val="solid"/>
              <a:round/>
              <a:headEnd len="sm" w="sm" type="none"/>
              <a:tailEnd len="sm" w="sm" type="none"/>
            </a:ln>
            <a:effectLst>
              <a:outerShdw blurRad="57150" rotWithShape="0" algn="bl" dir="5400000" dist="1905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1"/>
            <p:cNvSpPr/>
            <p:nvPr/>
          </p:nvSpPr>
          <p:spPr>
            <a:xfrm>
              <a:off x="3783125" y="880150"/>
              <a:ext cx="517175" cy="48775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1"/>
            <p:cNvSpPr/>
            <p:nvPr/>
          </p:nvSpPr>
          <p:spPr>
            <a:xfrm>
              <a:off x="3711125" y="812200"/>
              <a:ext cx="581050" cy="541525"/>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1"/>
            <p:cNvSpPr/>
            <p:nvPr/>
          </p:nvSpPr>
          <p:spPr>
            <a:xfrm>
              <a:off x="3943325" y="1030225"/>
              <a:ext cx="356975" cy="337675"/>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1"/>
            <p:cNvSpPr/>
            <p:nvPr/>
          </p:nvSpPr>
          <p:spPr>
            <a:xfrm>
              <a:off x="4111650" y="1160025"/>
              <a:ext cx="188650" cy="206875"/>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1"/>
            <p:cNvSpPr/>
            <p:nvPr/>
          </p:nvSpPr>
          <p:spPr>
            <a:xfrm>
              <a:off x="3893650" y="988650"/>
              <a:ext cx="406650" cy="37925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1"/>
            <p:cNvSpPr/>
            <p:nvPr/>
          </p:nvSpPr>
          <p:spPr>
            <a:xfrm>
              <a:off x="4033575" y="1140750"/>
              <a:ext cx="266725" cy="22715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1"/>
            <p:cNvSpPr/>
            <p:nvPr/>
          </p:nvSpPr>
          <p:spPr>
            <a:xfrm>
              <a:off x="4168450" y="1252300"/>
              <a:ext cx="107500" cy="99375"/>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1"/>
            <p:cNvSpPr/>
            <p:nvPr/>
          </p:nvSpPr>
          <p:spPr>
            <a:xfrm>
              <a:off x="3642175" y="757450"/>
              <a:ext cx="586125" cy="517175"/>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1"/>
            <p:cNvSpPr/>
            <p:nvPr/>
          </p:nvSpPr>
          <p:spPr>
            <a:xfrm>
              <a:off x="3641150" y="720950"/>
              <a:ext cx="488775" cy="4279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1"/>
            <p:cNvSpPr/>
            <p:nvPr/>
          </p:nvSpPr>
          <p:spPr>
            <a:xfrm>
              <a:off x="3641150" y="720950"/>
              <a:ext cx="295100" cy="272800"/>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1"/>
            <p:cNvSpPr/>
            <p:nvPr/>
          </p:nvSpPr>
          <p:spPr>
            <a:xfrm>
              <a:off x="3681725" y="777725"/>
              <a:ext cx="577000" cy="531375"/>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1"/>
            <p:cNvSpPr/>
            <p:nvPr/>
          </p:nvSpPr>
          <p:spPr>
            <a:xfrm>
              <a:off x="3707075" y="808150"/>
              <a:ext cx="552650" cy="500950"/>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1"/>
            <p:cNvSpPr/>
            <p:nvPr/>
          </p:nvSpPr>
          <p:spPr>
            <a:xfrm>
              <a:off x="3641150" y="726025"/>
              <a:ext cx="560775" cy="442125"/>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1"/>
            <p:cNvSpPr/>
            <p:nvPr/>
          </p:nvSpPr>
          <p:spPr>
            <a:xfrm>
              <a:off x="3641150" y="720950"/>
              <a:ext cx="403600" cy="33565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1"/>
            <p:cNvSpPr/>
            <p:nvPr/>
          </p:nvSpPr>
          <p:spPr>
            <a:xfrm>
              <a:off x="3641150" y="720950"/>
              <a:ext cx="318425" cy="301175"/>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1"/>
            <p:cNvSpPr/>
            <p:nvPr/>
          </p:nvSpPr>
          <p:spPr>
            <a:xfrm>
              <a:off x="3778050" y="876100"/>
              <a:ext cx="515150" cy="479650"/>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1"/>
            <p:cNvSpPr/>
            <p:nvPr/>
          </p:nvSpPr>
          <p:spPr>
            <a:xfrm>
              <a:off x="3888575" y="983575"/>
              <a:ext cx="411725" cy="38432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1"/>
            <p:cNvSpPr/>
            <p:nvPr/>
          </p:nvSpPr>
          <p:spPr>
            <a:xfrm>
              <a:off x="3937250" y="1026175"/>
              <a:ext cx="363050" cy="34172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1"/>
            <p:cNvSpPr/>
            <p:nvPr/>
          </p:nvSpPr>
          <p:spPr>
            <a:xfrm>
              <a:off x="4027500" y="1136700"/>
              <a:ext cx="272800" cy="231200"/>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1"/>
            <p:cNvSpPr/>
            <p:nvPr/>
          </p:nvSpPr>
          <p:spPr>
            <a:xfrm>
              <a:off x="4106600" y="1155950"/>
              <a:ext cx="193700" cy="210950"/>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1"/>
            <p:cNvSpPr/>
            <p:nvPr/>
          </p:nvSpPr>
          <p:spPr>
            <a:xfrm>
              <a:off x="4163375" y="1248225"/>
              <a:ext cx="115625" cy="105500"/>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1"/>
            <p:cNvSpPr/>
            <p:nvPr/>
          </p:nvSpPr>
          <p:spPr>
            <a:xfrm>
              <a:off x="4218125" y="1299950"/>
              <a:ext cx="24375" cy="22325"/>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1"/>
            <p:cNvSpPr/>
            <p:nvPr/>
          </p:nvSpPr>
          <p:spPr>
            <a:xfrm>
              <a:off x="3708075" y="809175"/>
              <a:ext cx="553675" cy="50297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1"/>
            <p:cNvSpPr/>
            <p:nvPr/>
          </p:nvSpPr>
          <p:spPr>
            <a:xfrm>
              <a:off x="3678675" y="774675"/>
              <a:ext cx="552650" cy="504000"/>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1"/>
            <p:cNvSpPr/>
            <p:nvPr/>
          </p:nvSpPr>
          <p:spPr>
            <a:xfrm>
              <a:off x="3642175" y="755425"/>
              <a:ext cx="563800" cy="41677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1"/>
            <p:cNvSpPr/>
            <p:nvPr/>
          </p:nvSpPr>
          <p:spPr>
            <a:xfrm>
              <a:off x="3641150" y="725000"/>
              <a:ext cx="493850" cy="427950"/>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1"/>
            <p:cNvSpPr/>
            <p:nvPr/>
          </p:nvSpPr>
          <p:spPr>
            <a:xfrm>
              <a:off x="3641150" y="720950"/>
              <a:ext cx="408675" cy="339725"/>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1"/>
            <p:cNvSpPr/>
            <p:nvPr/>
          </p:nvSpPr>
          <p:spPr>
            <a:xfrm>
              <a:off x="3641150" y="720950"/>
              <a:ext cx="323500" cy="305250"/>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1"/>
            <p:cNvSpPr/>
            <p:nvPr/>
          </p:nvSpPr>
          <p:spPr>
            <a:xfrm>
              <a:off x="3641150" y="720950"/>
              <a:ext cx="300175" cy="276850"/>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1"/>
            <p:cNvSpPr/>
            <p:nvPr/>
          </p:nvSpPr>
          <p:spPr>
            <a:xfrm>
              <a:off x="3641150" y="720950"/>
              <a:ext cx="659150" cy="646950"/>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1" name="Shape 3721"/>
        <p:cNvGrpSpPr/>
        <p:nvPr/>
      </p:nvGrpSpPr>
      <p:grpSpPr>
        <a:xfrm>
          <a:off x="0" y="0"/>
          <a:ext cx="0" cy="0"/>
          <a:chOff x="0" y="0"/>
          <a:chExt cx="0" cy="0"/>
        </a:xfrm>
      </p:grpSpPr>
      <p:sp>
        <p:nvSpPr>
          <p:cNvPr id="3722" name="Google Shape;3722;p106"/>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06"/>
          <p:cNvSpPr txBox="1"/>
          <p:nvPr>
            <p:ph type="title"/>
          </p:nvPr>
        </p:nvSpPr>
        <p:spPr>
          <a:xfrm>
            <a:off x="636050" y="317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Black"/>
                <a:ea typeface="Fira Sans Black"/>
                <a:cs typeface="Fira Sans Black"/>
                <a:sym typeface="Fira Sans Black"/>
              </a:rPr>
              <a:t>            DEEP NEURAL NETWORK/DNNs</a:t>
            </a:r>
            <a:endParaRPr>
              <a:latin typeface="Fira Sans Black"/>
              <a:ea typeface="Fira Sans Black"/>
              <a:cs typeface="Fira Sans Black"/>
              <a:sym typeface="Fira Sans Black"/>
            </a:endParaRPr>
          </a:p>
        </p:txBody>
      </p:sp>
      <p:grpSp>
        <p:nvGrpSpPr>
          <p:cNvPr id="3724" name="Google Shape;3724;p106"/>
          <p:cNvGrpSpPr/>
          <p:nvPr/>
        </p:nvGrpSpPr>
        <p:grpSpPr>
          <a:xfrm>
            <a:off x="719991" y="630342"/>
            <a:ext cx="7704008" cy="243514"/>
            <a:chOff x="719991" y="630342"/>
            <a:chExt cx="7704008" cy="243514"/>
          </a:xfrm>
        </p:grpSpPr>
        <p:grpSp>
          <p:nvGrpSpPr>
            <p:cNvPr id="3725" name="Google Shape;3725;p106"/>
            <p:cNvGrpSpPr/>
            <p:nvPr/>
          </p:nvGrpSpPr>
          <p:grpSpPr>
            <a:xfrm>
              <a:off x="719991" y="630342"/>
              <a:ext cx="242133" cy="243514"/>
              <a:chOff x="7718400" y="2030050"/>
              <a:chExt cx="1419300" cy="1427400"/>
            </a:xfrm>
          </p:grpSpPr>
          <p:sp>
            <p:nvSpPr>
              <p:cNvPr id="3726" name="Google Shape;3726;p10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0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0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0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0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106"/>
            <p:cNvGrpSpPr/>
            <p:nvPr/>
          </p:nvGrpSpPr>
          <p:grpSpPr>
            <a:xfrm>
              <a:off x="8181866" y="630342"/>
              <a:ext cx="242133" cy="243514"/>
              <a:chOff x="7718400" y="2030050"/>
              <a:chExt cx="1419300" cy="1427400"/>
            </a:xfrm>
          </p:grpSpPr>
          <p:sp>
            <p:nvSpPr>
              <p:cNvPr id="3732" name="Google Shape;3732;p10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0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0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0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0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37" name="Google Shape;3737;p106"/>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738" name="Google Shape;3738;p106"/>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739" name="Google Shape;3739;p106"/>
          <p:cNvSpPr/>
          <p:nvPr/>
        </p:nvSpPr>
        <p:spPr>
          <a:xfrm>
            <a:off x="1793450" y="1214450"/>
            <a:ext cx="5389200" cy="37053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Clr>
                <a:schemeClr val="dk1"/>
              </a:buClr>
              <a:buSzPts val="1100"/>
              <a:buFont typeface="Arial"/>
              <a:buNone/>
            </a:pPr>
            <a:r>
              <a:rPr lang="en">
                <a:solidFill>
                  <a:schemeClr val="dk1"/>
                </a:solidFill>
                <a:latin typeface="Fira Sans"/>
                <a:ea typeface="Fira Sans"/>
                <a:cs typeface="Fira Sans"/>
                <a:sym typeface="Fira Sans"/>
              </a:rPr>
              <a:t>Τα Deep Neural Networks (DNNs) είναι ένα είδος νευρωνικών δικτύων που αποτελούνται από πολλά επίπεδα νευρώνων (επομένως, "βαθιά" ή "deep"). Τα DNNs έχουν επιδείξει εξαιρετική ικανότητα στην ανάλυση και την εξαγωγή πολύπλοκων χαρακτηριστικών από δεδομένα.</a:t>
            </a:r>
            <a:endParaRPr>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Clr>
                <a:schemeClr val="dk1"/>
              </a:buClr>
              <a:buSzPts val="1100"/>
              <a:buFont typeface="Arial"/>
              <a:buNone/>
            </a:pPr>
            <a:r>
              <a:rPr lang="en">
                <a:solidFill>
                  <a:schemeClr val="dk1"/>
                </a:solidFill>
                <a:latin typeface="Fira Sans"/>
                <a:ea typeface="Fira Sans"/>
                <a:cs typeface="Fira Sans"/>
                <a:sym typeface="Fira Sans"/>
              </a:rPr>
              <a:t>Κάθε επίπεδο σε ένα DNN λαμβάνει είσοδο από το προηγούμενο επίπεδο και εφαρμόζει μια σειρά από μετασχηματισμούς, όπως γραμμικές αλλαγές (linear transformations) και μη γραμμικές συναρτήσεις ενεργοποίησης. Τα DNNs χρησιμοποιούνται κυρίως για προβλήματα εκμάθησης αναπαράστασης, κατηγοριοποίησης και παλινδρόμησης.</a:t>
            </a:r>
            <a:endParaRPr sz="800">
              <a:solidFill>
                <a:srgbClr val="D1D5DB"/>
              </a:solidFill>
              <a:highlight>
                <a:srgbClr val="343541"/>
              </a:highlight>
              <a:latin typeface="Roboto"/>
              <a:ea typeface="Roboto"/>
              <a:cs typeface="Roboto"/>
              <a:sym typeface="Roboto"/>
            </a:endParaRPr>
          </a:p>
          <a:p>
            <a:pPr indent="0" lvl="0" marL="0" rtl="0" algn="l">
              <a:spcBef>
                <a:spcPts val="1500"/>
              </a:spcBef>
              <a:spcAft>
                <a:spcPts val="0"/>
              </a:spcAft>
              <a:buNone/>
            </a:pPr>
            <a:r>
              <a:t/>
            </a:r>
            <a:endParaRPr sz="1900">
              <a:solidFill>
                <a:schemeClr val="dk1"/>
              </a:solidFill>
              <a:latin typeface="Fira Sans"/>
              <a:ea typeface="Fira Sans"/>
              <a:cs typeface="Fira Sans"/>
              <a:sym typeface="Fira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3" name="Shape 3743"/>
        <p:cNvGrpSpPr/>
        <p:nvPr/>
      </p:nvGrpSpPr>
      <p:grpSpPr>
        <a:xfrm>
          <a:off x="0" y="0"/>
          <a:ext cx="0" cy="0"/>
          <a:chOff x="0" y="0"/>
          <a:chExt cx="0" cy="0"/>
        </a:xfrm>
      </p:grpSpPr>
      <p:pic>
        <p:nvPicPr>
          <p:cNvPr id="3744" name="Google Shape;3744;p107"/>
          <p:cNvPicPr preferRelativeResize="0"/>
          <p:nvPr/>
        </p:nvPicPr>
        <p:blipFill>
          <a:blip r:embed="rId3">
            <a:alphaModFix/>
          </a:blip>
          <a:stretch>
            <a:fillRect/>
          </a:stretch>
        </p:blipFill>
        <p:spPr>
          <a:xfrm>
            <a:off x="152400" y="564950"/>
            <a:ext cx="8839199" cy="387774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sp>
        <p:nvSpPr>
          <p:cNvPr id="3749" name="Google Shape;3749;p108"/>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08"/>
          <p:cNvSpPr txBox="1"/>
          <p:nvPr>
            <p:ph type="title"/>
          </p:nvPr>
        </p:nvSpPr>
        <p:spPr>
          <a:xfrm>
            <a:off x="291200" y="301150"/>
            <a:ext cx="846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Black"/>
                <a:ea typeface="Fira Sans Black"/>
                <a:cs typeface="Fira Sans Black"/>
                <a:sym typeface="Fira Sans Black"/>
              </a:rPr>
              <a:t>       </a:t>
            </a:r>
            <a:r>
              <a:rPr lang="en" sz="2700">
                <a:latin typeface="Fira Sans Black"/>
                <a:ea typeface="Fira Sans Black"/>
                <a:cs typeface="Fira Sans Black"/>
                <a:sym typeface="Fira Sans Black"/>
              </a:rPr>
              <a:t>     CONVOLUTIONAL NEURAL NETWORK/CNNs</a:t>
            </a:r>
            <a:endParaRPr sz="2700">
              <a:latin typeface="Fira Sans Black"/>
              <a:ea typeface="Fira Sans Black"/>
              <a:cs typeface="Fira Sans Black"/>
              <a:sym typeface="Fira Sans Black"/>
            </a:endParaRPr>
          </a:p>
        </p:txBody>
      </p:sp>
      <p:grpSp>
        <p:nvGrpSpPr>
          <p:cNvPr id="3751" name="Google Shape;3751;p108"/>
          <p:cNvGrpSpPr/>
          <p:nvPr/>
        </p:nvGrpSpPr>
        <p:grpSpPr>
          <a:xfrm>
            <a:off x="719991" y="630342"/>
            <a:ext cx="7704008" cy="243514"/>
            <a:chOff x="719991" y="630342"/>
            <a:chExt cx="7704008" cy="243514"/>
          </a:xfrm>
        </p:grpSpPr>
        <p:grpSp>
          <p:nvGrpSpPr>
            <p:cNvPr id="3752" name="Google Shape;3752;p108"/>
            <p:cNvGrpSpPr/>
            <p:nvPr/>
          </p:nvGrpSpPr>
          <p:grpSpPr>
            <a:xfrm>
              <a:off x="719991" y="630342"/>
              <a:ext cx="242133" cy="243514"/>
              <a:chOff x="7718400" y="2030050"/>
              <a:chExt cx="1419300" cy="1427400"/>
            </a:xfrm>
          </p:grpSpPr>
          <p:sp>
            <p:nvSpPr>
              <p:cNvPr id="3753" name="Google Shape;3753;p10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0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0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0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0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108"/>
            <p:cNvGrpSpPr/>
            <p:nvPr/>
          </p:nvGrpSpPr>
          <p:grpSpPr>
            <a:xfrm>
              <a:off x="8181866" y="630342"/>
              <a:ext cx="242133" cy="243514"/>
              <a:chOff x="7718400" y="2030050"/>
              <a:chExt cx="1419300" cy="1427400"/>
            </a:xfrm>
          </p:grpSpPr>
          <p:sp>
            <p:nvSpPr>
              <p:cNvPr id="3759" name="Google Shape;3759;p10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0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0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0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0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64" name="Google Shape;3764;p108"/>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3765" name="Google Shape;3765;p108"/>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3766" name="Google Shape;3766;p108"/>
          <p:cNvSpPr/>
          <p:nvPr/>
        </p:nvSpPr>
        <p:spPr>
          <a:xfrm>
            <a:off x="1793450" y="1214450"/>
            <a:ext cx="5389200" cy="37053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ra Sans"/>
                <a:ea typeface="Fira Sans"/>
                <a:cs typeface="Fira Sans"/>
                <a:sym typeface="Fira Sans"/>
              </a:rPr>
              <a:t>Τα Convolutional Neural Networks (CNNs) είναι ένα είδος νευρωνικών δικτύων που σχεδιάστηκαν ειδικά για την επεξεργασία εικόνων και την ανίχνευση χαρακτηριστικών σε χωρικά δεδομένα. Είναι ένα από τα κύρια εργαλεία στον χώρο της μηχανικής μάθησης και της επεξεργασίας εικόνας, και έχουν επιτύχει εντυπωσιακά αποτελέσματα σε πολλές εφαρμογές.</a:t>
            </a:r>
            <a:endParaRPr sz="2000">
              <a:solidFill>
                <a:schemeClr val="dk1"/>
              </a:solidFill>
              <a:latin typeface="Fira Sans"/>
              <a:ea typeface="Fira Sans"/>
              <a:cs typeface="Fira Sans"/>
              <a:sym typeface="Fira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0" name="Shape 3770"/>
        <p:cNvGrpSpPr/>
        <p:nvPr/>
      </p:nvGrpSpPr>
      <p:grpSpPr>
        <a:xfrm>
          <a:off x="0" y="0"/>
          <a:ext cx="0" cy="0"/>
          <a:chOff x="0" y="0"/>
          <a:chExt cx="0" cy="0"/>
        </a:xfrm>
      </p:grpSpPr>
      <p:sp>
        <p:nvSpPr>
          <p:cNvPr id="3771" name="Google Shape;3771;p109"/>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3772" name="Google Shape;3772;p109"/>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pic>
        <p:nvPicPr>
          <p:cNvPr id="3773" name="Google Shape;3773;p109"/>
          <p:cNvPicPr preferRelativeResize="0"/>
          <p:nvPr/>
        </p:nvPicPr>
        <p:blipFill>
          <a:blip r:embed="rId3">
            <a:alphaModFix/>
          </a:blip>
          <a:stretch>
            <a:fillRect/>
          </a:stretch>
        </p:blipFill>
        <p:spPr>
          <a:xfrm>
            <a:off x="107163" y="575338"/>
            <a:ext cx="8929676" cy="3992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sp>
        <p:nvSpPr>
          <p:cNvPr id="3778" name="Google Shape;3778;p110"/>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0"/>
          <p:cNvSpPr txBox="1"/>
          <p:nvPr>
            <p:ph type="title"/>
          </p:nvPr>
        </p:nvSpPr>
        <p:spPr>
          <a:xfrm>
            <a:off x="257575" y="317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Black"/>
                <a:ea typeface="Fira Sans Black"/>
                <a:cs typeface="Fira Sans Black"/>
                <a:sym typeface="Fira Sans Black"/>
              </a:rPr>
              <a:t> </a:t>
            </a:r>
            <a:r>
              <a:rPr lang="en" sz="2700">
                <a:latin typeface="Fira Sans Black"/>
                <a:ea typeface="Fira Sans Black"/>
                <a:cs typeface="Fira Sans Black"/>
                <a:sym typeface="Fira Sans Black"/>
              </a:rPr>
              <a:t>      </a:t>
            </a:r>
            <a:r>
              <a:rPr lang="en" sz="2400">
                <a:latin typeface="Fira Sans Black"/>
                <a:ea typeface="Fira Sans Black"/>
                <a:cs typeface="Fira Sans Black"/>
                <a:sym typeface="Fira Sans Black"/>
              </a:rPr>
              <a:t>     </a:t>
            </a:r>
            <a:r>
              <a:rPr lang="en" sz="2300">
                <a:latin typeface="Fira Sans Black"/>
                <a:ea typeface="Fira Sans Black"/>
                <a:cs typeface="Fira Sans Black"/>
                <a:sym typeface="Fira Sans Black"/>
              </a:rPr>
              <a:t>DEEP CONVOLUTIONAL NEURAL NETWORK/DCNNs</a:t>
            </a:r>
            <a:endParaRPr sz="2200">
              <a:latin typeface="Fira Sans Black"/>
              <a:ea typeface="Fira Sans Black"/>
              <a:cs typeface="Fira Sans Black"/>
              <a:sym typeface="Fira Sans Black"/>
            </a:endParaRPr>
          </a:p>
        </p:txBody>
      </p:sp>
      <p:grpSp>
        <p:nvGrpSpPr>
          <p:cNvPr id="3780" name="Google Shape;3780;p110"/>
          <p:cNvGrpSpPr/>
          <p:nvPr/>
        </p:nvGrpSpPr>
        <p:grpSpPr>
          <a:xfrm>
            <a:off x="719991" y="630342"/>
            <a:ext cx="7704008" cy="243514"/>
            <a:chOff x="719991" y="630342"/>
            <a:chExt cx="7704008" cy="243514"/>
          </a:xfrm>
        </p:grpSpPr>
        <p:grpSp>
          <p:nvGrpSpPr>
            <p:cNvPr id="3781" name="Google Shape;3781;p110"/>
            <p:cNvGrpSpPr/>
            <p:nvPr/>
          </p:nvGrpSpPr>
          <p:grpSpPr>
            <a:xfrm>
              <a:off x="719991" y="630342"/>
              <a:ext cx="242133" cy="243514"/>
              <a:chOff x="7718400" y="2030050"/>
              <a:chExt cx="1419300" cy="1427400"/>
            </a:xfrm>
          </p:grpSpPr>
          <p:sp>
            <p:nvSpPr>
              <p:cNvPr id="3782" name="Google Shape;3782;p11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110"/>
            <p:cNvGrpSpPr/>
            <p:nvPr/>
          </p:nvGrpSpPr>
          <p:grpSpPr>
            <a:xfrm>
              <a:off x="8181866" y="630342"/>
              <a:ext cx="242133" cy="243514"/>
              <a:chOff x="7718400" y="2030050"/>
              <a:chExt cx="1419300" cy="1427400"/>
            </a:xfrm>
          </p:grpSpPr>
          <p:sp>
            <p:nvSpPr>
              <p:cNvPr id="3788" name="Google Shape;3788;p11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93" name="Google Shape;3793;p110"/>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3794" name="Google Shape;3794;p110"/>
          <p:cNvSpPr txBox="1"/>
          <p:nvPr/>
        </p:nvSpPr>
        <p:spPr>
          <a:xfrm>
            <a:off x="2122550" y="15798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3795" name="Google Shape;3795;p110"/>
          <p:cNvSpPr/>
          <p:nvPr/>
        </p:nvSpPr>
        <p:spPr>
          <a:xfrm>
            <a:off x="1793450" y="1214450"/>
            <a:ext cx="5389200" cy="37053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a:solidFill>
                  <a:schemeClr val="dk1"/>
                </a:solidFill>
                <a:latin typeface="Fira Sans"/>
                <a:ea typeface="Fira Sans"/>
                <a:cs typeface="Fira Sans"/>
                <a:sym typeface="Fira Sans"/>
              </a:rPr>
              <a:t>Τα Deep Convolutional Neural Networks (DCNNs) είναι ένα είδος νευρωνικών δικτύων που έχουν σχεδιαστεί ειδικά για την επεξεργασία εικόνων. Είναι ένα υποσύνολο των Convolutional Neural Networks (CNNs) που έχουν πολλά στρώματα και είναι ικανά να εκπαιδευτούν για να εξάγουν ιεραρχικά και αφηρημένα χαρακτηριστικά από τις εικόνες.</a:t>
            </a:r>
            <a:endParaRPr>
              <a:solidFill>
                <a:schemeClr val="dk1"/>
              </a:solidFill>
              <a:latin typeface="Fira Sans"/>
              <a:ea typeface="Fira Sans"/>
              <a:cs typeface="Fira Sans"/>
              <a:sym typeface="Fira Sans"/>
            </a:endParaRPr>
          </a:p>
          <a:p>
            <a:pPr indent="0" lvl="0" marL="0" rtl="0" algn="l">
              <a:lnSpc>
                <a:spcPct val="115000"/>
              </a:lnSpc>
              <a:spcBef>
                <a:spcPts val="1500"/>
              </a:spcBef>
              <a:spcAft>
                <a:spcPts val="0"/>
              </a:spcAft>
              <a:buClr>
                <a:schemeClr val="dk1"/>
              </a:buClr>
              <a:buSzPts val="1100"/>
              <a:buFont typeface="Arial"/>
              <a:buNone/>
            </a:pPr>
            <a:r>
              <a:rPr lang="en">
                <a:solidFill>
                  <a:schemeClr val="dk1"/>
                </a:solidFill>
                <a:latin typeface="Fira Sans"/>
                <a:ea typeface="Fira Sans"/>
                <a:cs typeface="Fira Sans"/>
                <a:sym typeface="Fira Sans"/>
              </a:rPr>
              <a:t>Τα DCNNs έχουν επιτύχει σημαντική επιτυχία σε εφαρμογές επεξεργασίας εικόνας, όπως η αναγνώριση αντικειμένων, η αναγνώριση προσώπων, η κατηγοριοποίηση εικόνων και η ανάλυση σκηνών. Τα στρώματα συνέλιξης και υποδειγματοληψίας των DCNNs τους καθιστούν ιδιαίτερα αποτελεσματικά στην αντιμετώπιση χωρικών δομών στις εικόνες.</a:t>
            </a:r>
            <a:endParaRPr>
              <a:solidFill>
                <a:schemeClr val="dk1"/>
              </a:solidFill>
              <a:latin typeface="Fira Sans"/>
              <a:ea typeface="Fira Sans"/>
              <a:cs typeface="Fira Sans"/>
              <a:sym typeface="Fira Sans"/>
            </a:endParaRPr>
          </a:p>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9" name="Shape 3799"/>
        <p:cNvGrpSpPr/>
        <p:nvPr/>
      </p:nvGrpSpPr>
      <p:grpSpPr>
        <a:xfrm>
          <a:off x="0" y="0"/>
          <a:ext cx="0" cy="0"/>
          <a:chOff x="0" y="0"/>
          <a:chExt cx="0" cy="0"/>
        </a:xfrm>
      </p:grpSpPr>
      <p:pic>
        <p:nvPicPr>
          <p:cNvPr id="3800" name="Google Shape;3800;p111"/>
          <p:cNvPicPr preferRelativeResize="0"/>
          <p:nvPr/>
        </p:nvPicPr>
        <p:blipFill>
          <a:blip r:embed="rId3">
            <a:alphaModFix/>
          </a:blip>
          <a:stretch>
            <a:fillRect/>
          </a:stretch>
        </p:blipFill>
        <p:spPr>
          <a:xfrm>
            <a:off x="152400" y="360575"/>
            <a:ext cx="8839197" cy="425544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4" name="Shape 3804"/>
        <p:cNvGrpSpPr/>
        <p:nvPr/>
      </p:nvGrpSpPr>
      <p:grpSpPr>
        <a:xfrm>
          <a:off x="0" y="0"/>
          <a:ext cx="0" cy="0"/>
          <a:chOff x="0" y="0"/>
          <a:chExt cx="0" cy="0"/>
        </a:xfrm>
      </p:grpSpPr>
      <p:sp>
        <p:nvSpPr>
          <p:cNvPr id="3805" name="Google Shape;3805;p112"/>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806" name="Google Shape;3806;p112"/>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807" name="Google Shape;3807;p112"/>
          <p:cNvSpPr txBox="1"/>
          <p:nvPr/>
        </p:nvSpPr>
        <p:spPr>
          <a:xfrm>
            <a:off x="786600" y="880150"/>
            <a:ext cx="3252000" cy="189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3.3 ΤΕΧΝΟΛΟΓΙΑ ΑΝΤΙΜΕΤΩΠΙΣΗΣ ΠΡΟΒΛΗΜΑΤΟΣ</a:t>
            </a:r>
            <a:endParaRPr sz="3200">
              <a:solidFill>
                <a:schemeClr val="dk1"/>
              </a:solidFill>
              <a:latin typeface="Cabin"/>
              <a:ea typeface="Cabin"/>
              <a:cs typeface="Cabin"/>
              <a:sym typeface="Cabi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1" name="Shape 3811"/>
        <p:cNvGrpSpPr/>
        <p:nvPr/>
      </p:nvGrpSpPr>
      <p:grpSpPr>
        <a:xfrm>
          <a:off x="0" y="0"/>
          <a:ext cx="0" cy="0"/>
          <a:chOff x="0" y="0"/>
          <a:chExt cx="0" cy="0"/>
        </a:xfrm>
      </p:grpSpPr>
      <p:sp>
        <p:nvSpPr>
          <p:cNvPr id="3812" name="Google Shape;3812;p113"/>
          <p:cNvSpPr/>
          <p:nvPr/>
        </p:nvSpPr>
        <p:spPr>
          <a:xfrm>
            <a:off x="1789700" y="1288150"/>
            <a:ext cx="4826100" cy="34983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813" name="Google Shape;3813;p113"/>
          <p:cNvSpPr/>
          <p:nvPr/>
        </p:nvSpPr>
        <p:spPr>
          <a:xfrm>
            <a:off x="390900" y="25675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3"/>
          <p:cNvSpPr txBox="1"/>
          <p:nvPr>
            <p:ph type="title"/>
          </p:nvPr>
        </p:nvSpPr>
        <p:spPr>
          <a:xfrm>
            <a:off x="636050" y="147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Τεχνολογια αντιμετώπισης του προβλήματος </a:t>
            </a:r>
            <a:endParaRPr>
              <a:latin typeface="Fira Sans Black"/>
              <a:ea typeface="Fira Sans Black"/>
              <a:cs typeface="Fira Sans Black"/>
              <a:sym typeface="Fira Sans Black"/>
            </a:endParaRPr>
          </a:p>
        </p:txBody>
      </p:sp>
      <p:grpSp>
        <p:nvGrpSpPr>
          <p:cNvPr id="3815" name="Google Shape;3815;p113"/>
          <p:cNvGrpSpPr/>
          <p:nvPr/>
        </p:nvGrpSpPr>
        <p:grpSpPr>
          <a:xfrm>
            <a:off x="719991" y="630342"/>
            <a:ext cx="7704008" cy="243514"/>
            <a:chOff x="719991" y="630342"/>
            <a:chExt cx="7704008" cy="243514"/>
          </a:xfrm>
        </p:grpSpPr>
        <p:grpSp>
          <p:nvGrpSpPr>
            <p:cNvPr id="3816" name="Google Shape;3816;p113"/>
            <p:cNvGrpSpPr/>
            <p:nvPr/>
          </p:nvGrpSpPr>
          <p:grpSpPr>
            <a:xfrm>
              <a:off x="719991" y="630342"/>
              <a:ext cx="242133" cy="243514"/>
              <a:chOff x="7718400" y="2030050"/>
              <a:chExt cx="1419300" cy="1427400"/>
            </a:xfrm>
          </p:grpSpPr>
          <p:sp>
            <p:nvSpPr>
              <p:cNvPr id="3817" name="Google Shape;3817;p11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113"/>
            <p:cNvGrpSpPr/>
            <p:nvPr/>
          </p:nvGrpSpPr>
          <p:grpSpPr>
            <a:xfrm>
              <a:off x="8181866" y="630342"/>
              <a:ext cx="242133" cy="243514"/>
              <a:chOff x="7718400" y="2030050"/>
              <a:chExt cx="1419300" cy="1427400"/>
            </a:xfrm>
          </p:grpSpPr>
          <p:sp>
            <p:nvSpPr>
              <p:cNvPr id="3823" name="Google Shape;3823;p11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28" name="Google Shape;3828;p113"/>
          <p:cNvSpPr txBox="1"/>
          <p:nvPr/>
        </p:nvSpPr>
        <p:spPr>
          <a:xfrm>
            <a:off x="1855100" y="1377725"/>
            <a:ext cx="4695300" cy="30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Fira Sans"/>
                <a:ea typeface="Fira Sans"/>
                <a:cs typeface="Fira Sans"/>
                <a:sym typeface="Fira Sans"/>
              </a:rPr>
              <a:t>Μια από τις δημοφιλέστερες τεχνολογίες αντιμετώπισης της μόλυνσης των υδάτων αποτελεί το “Object Detection”.</a:t>
            </a:r>
            <a:endParaRPr sz="19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a:p>
            <a:pPr indent="0" lvl="0" marL="0" rtl="0" algn="l">
              <a:spcBef>
                <a:spcPts val="0"/>
              </a:spcBef>
              <a:spcAft>
                <a:spcPts val="0"/>
              </a:spcAft>
              <a:buNone/>
            </a:pPr>
            <a:r>
              <a:rPr lang="en" sz="1900">
                <a:solidFill>
                  <a:schemeClr val="dk1"/>
                </a:solidFill>
                <a:latin typeface="Fira Sans"/>
                <a:ea typeface="Fira Sans"/>
                <a:cs typeface="Fira Sans"/>
                <a:sym typeface="Fira Sans"/>
              </a:rPr>
              <a:t>Ο όρος “Object Detection” αναφέρεται στον εντοπισμό αντικειμένων και χρησιμοποιεί τεχνικές νευρωνικών δικτύων </a:t>
            </a:r>
            <a:endParaRPr sz="1900">
              <a:solidFill>
                <a:schemeClr val="dk1"/>
              </a:solidFill>
              <a:latin typeface="Fira Sans"/>
              <a:ea typeface="Fira Sans"/>
              <a:cs typeface="Fira Sans"/>
              <a:sym typeface="Fira Sans"/>
            </a:endParaRPr>
          </a:p>
          <a:p>
            <a:pPr indent="0" lvl="0" marL="0" rtl="0" algn="l">
              <a:spcBef>
                <a:spcPts val="0"/>
              </a:spcBef>
              <a:spcAft>
                <a:spcPts val="0"/>
              </a:spcAft>
              <a:buNone/>
            </a:pPr>
            <a:r>
              <a:rPr lang="en" sz="1900">
                <a:solidFill>
                  <a:schemeClr val="dk1"/>
                </a:solidFill>
                <a:latin typeface="Fira Sans"/>
                <a:ea typeface="Fira Sans"/>
                <a:cs typeface="Fira Sans"/>
                <a:sym typeface="Fira Sans"/>
              </a:rPr>
              <a:t>και ειδικότερα Deep Convolutional Neural Networks</a:t>
            </a:r>
            <a:endParaRPr sz="1900">
              <a:solidFill>
                <a:schemeClr val="dk1"/>
              </a:solidFill>
              <a:latin typeface="Fira Sans"/>
              <a:ea typeface="Fira Sans"/>
              <a:cs typeface="Fira Sans"/>
              <a:sym typeface="Fira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2" name="Shape 3832"/>
        <p:cNvGrpSpPr/>
        <p:nvPr/>
      </p:nvGrpSpPr>
      <p:grpSpPr>
        <a:xfrm>
          <a:off x="0" y="0"/>
          <a:ext cx="0" cy="0"/>
          <a:chOff x="0" y="0"/>
          <a:chExt cx="0" cy="0"/>
        </a:xfrm>
      </p:grpSpPr>
      <p:sp>
        <p:nvSpPr>
          <p:cNvPr id="3833" name="Google Shape;3833;p114"/>
          <p:cNvSpPr/>
          <p:nvPr/>
        </p:nvSpPr>
        <p:spPr>
          <a:xfrm>
            <a:off x="390900" y="315600"/>
            <a:ext cx="8362200" cy="12156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4"/>
          <p:cNvSpPr/>
          <p:nvPr/>
        </p:nvSpPr>
        <p:spPr>
          <a:xfrm>
            <a:off x="390900" y="1688500"/>
            <a:ext cx="8362200" cy="32352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4"/>
          <p:cNvSpPr txBox="1"/>
          <p:nvPr>
            <p:ph type="title"/>
          </p:nvPr>
        </p:nvSpPr>
        <p:spPr>
          <a:xfrm>
            <a:off x="946400" y="253450"/>
            <a:ext cx="7641600" cy="11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Black"/>
                <a:ea typeface="Fira Sans Black"/>
                <a:cs typeface="Fira Sans Black"/>
                <a:sym typeface="Fira Sans Black"/>
              </a:rPr>
              <a:t> </a:t>
            </a:r>
            <a:r>
              <a:rPr lang="en" sz="1900">
                <a:latin typeface="Fira Sans Black"/>
                <a:ea typeface="Fira Sans Black"/>
                <a:cs typeface="Fira Sans Black"/>
                <a:sym typeface="Fira Sans Black"/>
              </a:rPr>
              <a:t>Η τεχνολογία του Object Detection υλοποιείται με διάφορες        μεθόδους, οι οποίες μπορούν να κατηγοριοποιηθούν στις εξής γενικές κατηγορίες:</a:t>
            </a:r>
            <a:endParaRPr sz="1900">
              <a:latin typeface="Fira Sans Black"/>
              <a:ea typeface="Fira Sans Black"/>
              <a:cs typeface="Fira Sans Black"/>
              <a:sym typeface="Fira Sans Black"/>
            </a:endParaRPr>
          </a:p>
        </p:txBody>
      </p:sp>
      <p:sp>
        <p:nvSpPr>
          <p:cNvPr id="3836" name="Google Shape;3836;p114"/>
          <p:cNvSpPr txBox="1"/>
          <p:nvPr/>
        </p:nvSpPr>
        <p:spPr>
          <a:xfrm>
            <a:off x="4311300" y="1776325"/>
            <a:ext cx="4112700" cy="1746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R-CNN (Region-based Convolutional Neural Network): Αυτή η μέθοδος χρησιμοποιεί περιοχές της εικόνας που πιθανόν να περιέχουν αντικείμενα και εκπαιδεύει ένα νευρωνικό δίκτυο για την αναγνώριση τους.</a:t>
            </a:r>
            <a:endParaRPr sz="12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Fast R-CNN και Faster R-CNN: Βελτιώσεις του αρχικού R-CNN για αυξημένη απόδοση και ταχύτητα.</a:t>
            </a:r>
            <a:endParaRPr sz="1200">
              <a:solidFill>
                <a:schemeClr val="dk1"/>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p:txBody>
      </p:sp>
      <p:sp>
        <p:nvSpPr>
          <p:cNvPr id="3837" name="Google Shape;3837;p114"/>
          <p:cNvSpPr/>
          <p:nvPr/>
        </p:nvSpPr>
        <p:spPr>
          <a:xfrm>
            <a:off x="729150" y="2062475"/>
            <a:ext cx="2878200" cy="888900"/>
          </a:xfrm>
          <a:prstGeom prst="roundRect">
            <a:avLst>
              <a:gd fmla="val 28590"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ra Sans Condensed"/>
                <a:ea typeface="Fira Sans Condensed"/>
                <a:cs typeface="Fira Sans Condensed"/>
                <a:sym typeface="Fira Sans Condensed"/>
              </a:rPr>
              <a:t>Μέθοδοι Βασισμένες σε Περιοχή (Region-based Methods)</a:t>
            </a:r>
            <a:endParaRPr sz="2000">
              <a:solidFill>
                <a:schemeClr val="dk1"/>
              </a:solidFill>
              <a:latin typeface="Fira Sans Condensed"/>
              <a:ea typeface="Fira Sans Condensed"/>
              <a:cs typeface="Fira Sans Condensed"/>
              <a:sym typeface="Fira Sans Condensed"/>
            </a:endParaRPr>
          </a:p>
        </p:txBody>
      </p:sp>
      <p:grpSp>
        <p:nvGrpSpPr>
          <p:cNvPr id="3838" name="Google Shape;3838;p114"/>
          <p:cNvGrpSpPr/>
          <p:nvPr/>
        </p:nvGrpSpPr>
        <p:grpSpPr>
          <a:xfrm>
            <a:off x="719991" y="630342"/>
            <a:ext cx="7704008" cy="243514"/>
            <a:chOff x="719991" y="630342"/>
            <a:chExt cx="7704008" cy="243514"/>
          </a:xfrm>
        </p:grpSpPr>
        <p:grpSp>
          <p:nvGrpSpPr>
            <p:cNvPr id="3839" name="Google Shape;3839;p114"/>
            <p:cNvGrpSpPr/>
            <p:nvPr/>
          </p:nvGrpSpPr>
          <p:grpSpPr>
            <a:xfrm>
              <a:off x="719991" y="630342"/>
              <a:ext cx="242133" cy="243514"/>
              <a:chOff x="7718400" y="2030050"/>
              <a:chExt cx="1419300" cy="1427400"/>
            </a:xfrm>
          </p:grpSpPr>
          <p:sp>
            <p:nvSpPr>
              <p:cNvPr id="3840" name="Google Shape;3840;p11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114"/>
            <p:cNvGrpSpPr/>
            <p:nvPr/>
          </p:nvGrpSpPr>
          <p:grpSpPr>
            <a:xfrm>
              <a:off x="8181866" y="630342"/>
              <a:ext cx="242133" cy="243514"/>
              <a:chOff x="7718400" y="2030050"/>
              <a:chExt cx="1419300" cy="1427400"/>
            </a:xfrm>
          </p:grpSpPr>
          <p:sp>
            <p:nvSpPr>
              <p:cNvPr id="3846" name="Google Shape;3846;p11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851" name="Google Shape;3851;p114"/>
          <p:cNvCxnSpPr>
            <a:stCxn id="3837" idx="3"/>
            <a:endCxn id="3852" idx="1"/>
          </p:cNvCxnSpPr>
          <p:nvPr/>
        </p:nvCxnSpPr>
        <p:spPr>
          <a:xfrm>
            <a:off x="3607350" y="2506925"/>
            <a:ext cx="964800" cy="5700"/>
          </a:xfrm>
          <a:prstGeom prst="straightConnector1">
            <a:avLst/>
          </a:prstGeom>
          <a:noFill/>
          <a:ln cap="flat" cmpd="sng" w="9525">
            <a:solidFill>
              <a:schemeClr val="dk1"/>
            </a:solidFill>
            <a:prstDash val="solid"/>
            <a:round/>
            <a:headEnd len="med" w="med" type="none"/>
            <a:tailEnd len="med" w="med" type="triangle"/>
          </a:ln>
        </p:spPr>
      </p:cxnSp>
      <p:sp>
        <p:nvSpPr>
          <p:cNvPr id="3853" name="Google Shape;3853;p114"/>
          <p:cNvSpPr txBox="1"/>
          <p:nvPr/>
        </p:nvSpPr>
        <p:spPr>
          <a:xfrm>
            <a:off x="3527125" y="2235150"/>
            <a:ext cx="14226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Condensed"/>
                <a:ea typeface="Fira Sans Condensed"/>
                <a:cs typeface="Fira Sans Condensed"/>
                <a:sym typeface="Fira Sans Condensed"/>
              </a:rPr>
              <a:t>Χρησιμοποιούν</a:t>
            </a:r>
            <a:endParaRPr b="1" sz="1000">
              <a:solidFill>
                <a:schemeClr val="dk1"/>
              </a:solidFill>
              <a:latin typeface="Fira Sans Condensed"/>
              <a:ea typeface="Fira Sans Condensed"/>
              <a:cs typeface="Fira Sans Condensed"/>
              <a:sym typeface="Fira Sans Condensed"/>
            </a:endParaRPr>
          </a:p>
        </p:txBody>
      </p:sp>
      <p:sp>
        <p:nvSpPr>
          <p:cNvPr id="3852" name="Google Shape;3852;p114"/>
          <p:cNvSpPr/>
          <p:nvPr/>
        </p:nvSpPr>
        <p:spPr>
          <a:xfrm>
            <a:off x="4572000" y="1766875"/>
            <a:ext cx="3833700" cy="1491600"/>
          </a:xfrm>
          <a:prstGeom prst="rect">
            <a:avLst/>
          </a:prstGeom>
          <a:noFill/>
          <a:ln cap="flat" cmpd="sng" w="38100">
            <a:solidFill>
              <a:schemeClr val="accent4"/>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3854" name="Google Shape;3854;p114"/>
          <p:cNvSpPr/>
          <p:nvPr/>
        </p:nvSpPr>
        <p:spPr>
          <a:xfrm>
            <a:off x="729150" y="3621300"/>
            <a:ext cx="2878200" cy="888900"/>
          </a:xfrm>
          <a:prstGeom prst="roundRect">
            <a:avLst>
              <a:gd fmla="val 28590"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ra Sans Condensed"/>
                <a:ea typeface="Fira Sans Condensed"/>
                <a:cs typeface="Fira Sans Condensed"/>
                <a:sym typeface="Fira Sans Condensed"/>
              </a:rPr>
              <a:t>Μέθοδοι Χωρίς Επίβλεψη (Unsupervised Methods):</a:t>
            </a:r>
            <a:endParaRPr sz="1500">
              <a:solidFill>
                <a:schemeClr val="dk1"/>
              </a:solidFill>
              <a:latin typeface="Fira Sans Condensed"/>
              <a:ea typeface="Fira Sans Condensed"/>
              <a:cs typeface="Fira Sans Condensed"/>
              <a:sym typeface="Fira Sans Condensed"/>
            </a:endParaRPr>
          </a:p>
        </p:txBody>
      </p:sp>
      <p:sp>
        <p:nvSpPr>
          <p:cNvPr id="3855" name="Google Shape;3855;p114"/>
          <p:cNvSpPr txBox="1"/>
          <p:nvPr/>
        </p:nvSpPr>
        <p:spPr>
          <a:xfrm>
            <a:off x="3536275" y="3822150"/>
            <a:ext cx="14226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Condensed"/>
                <a:ea typeface="Fira Sans Condensed"/>
                <a:cs typeface="Fira Sans Condensed"/>
                <a:sym typeface="Fira Sans Condensed"/>
              </a:rPr>
              <a:t>Χρησιμοποιούν</a:t>
            </a:r>
            <a:endParaRPr b="1" sz="1000">
              <a:solidFill>
                <a:schemeClr val="dk1"/>
              </a:solidFill>
              <a:latin typeface="Fira Sans Condensed"/>
              <a:ea typeface="Fira Sans Condensed"/>
              <a:cs typeface="Fira Sans Condensed"/>
              <a:sym typeface="Fira Sans Condensed"/>
            </a:endParaRPr>
          </a:p>
        </p:txBody>
      </p:sp>
      <p:sp>
        <p:nvSpPr>
          <p:cNvPr id="3856" name="Google Shape;3856;p114"/>
          <p:cNvSpPr/>
          <p:nvPr/>
        </p:nvSpPr>
        <p:spPr>
          <a:xfrm>
            <a:off x="4581150" y="3523225"/>
            <a:ext cx="3833700" cy="1288200"/>
          </a:xfrm>
          <a:prstGeom prst="rect">
            <a:avLst/>
          </a:prstGeom>
          <a:noFill/>
          <a:ln cap="flat" cmpd="sng" w="38100">
            <a:solidFill>
              <a:schemeClr val="accent4"/>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3857" name="Google Shape;3857;p114"/>
          <p:cNvSpPr txBox="1"/>
          <p:nvPr/>
        </p:nvSpPr>
        <p:spPr>
          <a:xfrm>
            <a:off x="4581150" y="3632800"/>
            <a:ext cx="4232400" cy="10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Fira Sans Condensed"/>
                <a:ea typeface="Fira Sans Condensed"/>
                <a:cs typeface="Fira Sans Condensed"/>
                <a:sym typeface="Fira Sans Condensed"/>
              </a:rPr>
              <a:t>    </a:t>
            </a:r>
            <a:endParaRPr sz="1200">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Clr>
                <a:schemeClr val="dk1"/>
              </a:buClr>
              <a:buSzPts val="1100"/>
              <a:buFont typeface="Arial"/>
              <a:buNone/>
            </a:pPr>
            <a:r>
              <a:rPr lang="en" sz="1200">
                <a:solidFill>
                  <a:schemeClr val="dk1"/>
                </a:solidFill>
                <a:latin typeface="Fira Sans Condensed"/>
                <a:ea typeface="Fira Sans Condensed"/>
                <a:cs typeface="Fira Sans Condensed"/>
                <a:sym typeface="Fira Sans Condensed"/>
              </a:rPr>
              <a:t>Mask R-CNN: Επεκτείνει τον Faster R-CNN για να             συμπεριλάβει την ανίχνευση και την τοποθέτηση</a:t>
            </a:r>
            <a:endParaRPr sz="1200">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Clr>
                <a:schemeClr val="dk1"/>
              </a:buClr>
              <a:buSzPts val="1100"/>
              <a:buFont typeface="Arial"/>
              <a:buNone/>
            </a:pPr>
            <a:r>
              <a:rPr lang="en" sz="1200">
                <a:solidFill>
                  <a:schemeClr val="dk1"/>
                </a:solidFill>
                <a:latin typeface="Fira Sans Condensed"/>
                <a:ea typeface="Fira Sans Condensed"/>
                <a:cs typeface="Fira Sans Condensed"/>
                <a:sym typeface="Fira Sans Condensed"/>
              </a:rPr>
              <a:t>της μάσκας των αντικειμένων.</a:t>
            </a:r>
            <a:endParaRPr sz="1200">
              <a:solidFill>
                <a:schemeClr val="dk1"/>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a:solidFill>
                <a:schemeClr val="dk1"/>
              </a:solidFill>
              <a:latin typeface="Cabin"/>
              <a:ea typeface="Cabin"/>
              <a:cs typeface="Cabin"/>
              <a:sym typeface="Cabin"/>
            </a:endParaRPr>
          </a:p>
        </p:txBody>
      </p:sp>
      <p:cxnSp>
        <p:nvCxnSpPr>
          <p:cNvPr id="3858" name="Google Shape;3858;p114"/>
          <p:cNvCxnSpPr/>
          <p:nvPr/>
        </p:nvCxnSpPr>
        <p:spPr>
          <a:xfrm>
            <a:off x="3607350" y="4065750"/>
            <a:ext cx="964800" cy="57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2" name="Shape 3862"/>
        <p:cNvGrpSpPr/>
        <p:nvPr/>
      </p:nvGrpSpPr>
      <p:grpSpPr>
        <a:xfrm>
          <a:off x="0" y="0"/>
          <a:ext cx="0" cy="0"/>
          <a:chOff x="0" y="0"/>
          <a:chExt cx="0" cy="0"/>
        </a:xfrm>
      </p:grpSpPr>
      <p:sp>
        <p:nvSpPr>
          <p:cNvPr id="3863" name="Google Shape;3863;p115"/>
          <p:cNvSpPr/>
          <p:nvPr/>
        </p:nvSpPr>
        <p:spPr>
          <a:xfrm>
            <a:off x="390900" y="315600"/>
            <a:ext cx="8362200" cy="12156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5"/>
          <p:cNvSpPr/>
          <p:nvPr/>
        </p:nvSpPr>
        <p:spPr>
          <a:xfrm>
            <a:off x="390900" y="1688500"/>
            <a:ext cx="8362200" cy="32352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5"/>
          <p:cNvSpPr txBox="1"/>
          <p:nvPr>
            <p:ph type="title"/>
          </p:nvPr>
        </p:nvSpPr>
        <p:spPr>
          <a:xfrm>
            <a:off x="946400" y="253450"/>
            <a:ext cx="7641600" cy="11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Black"/>
                <a:ea typeface="Fira Sans Black"/>
                <a:cs typeface="Fira Sans Black"/>
                <a:sym typeface="Fira Sans Black"/>
              </a:rPr>
              <a:t> </a:t>
            </a:r>
            <a:r>
              <a:rPr lang="en" sz="1900">
                <a:latin typeface="Fira Sans Black"/>
                <a:ea typeface="Fira Sans Black"/>
                <a:cs typeface="Fira Sans Black"/>
                <a:sym typeface="Fira Sans Black"/>
              </a:rPr>
              <a:t>Η τεχνολογία του Object Detection υλοποιείται με διάφορες        μεθόδους, οι οποίες μπορούν να κατηγοριοποιηθούν στις εξής γενικές κατηγορίες:</a:t>
            </a:r>
            <a:endParaRPr sz="1900">
              <a:latin typeface="Fira Sans Black"/>
              <a:ea typeface="Fira Sans Black"/>
              <a:cs typeface="Fira Sans Black"/>
              <a:sym typeface="Fira Sans Black"/>
            </a:endParaRPr>
          </a:p>
        </p:txBody>
      </p:sp>
      <p:sp>
        <p:nvSpPr>
          <p:cNvPr id="3866" name="Google Shape;3866;p115"/>
          <p:cNvSpPr txBox="1"/>
          <p:nvPr/>
        </p:nvSpPr>
        <p:spPr>
          <a:xfrm>
            <a:off x="4311300" y="1925025"/>
            <a:ext cx="4112700" cy="1746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DETR (Data-efficient Object Transformer): Χρησιμοποιεί μηχανισμούς προσοχής για να ανιχνεύσει αντικείμενα σε μια εικόνα, χωρίς την ανάγκη για προκαθορισμένο αριθμό πλαισίων.</a:t>
            </a:r>
            <a:endParaRPr sz="1200">
              <a:solidFill>
                <a:schemeClr val="dk1"/>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p:txBody>
      </p:sp>
      <p:sp>
        <p:nvSpPr>
          <p:cNvPr id="3867" name="Google Shape;3867;p115"/>
          <p:cNvSpPr/>
          <p:nvPr/>
        </p:nvSpPr>
        <p:spPr>
          <a:xfrm>
            <a:off x="729150" y="2062475"/>
            <a:ext cx="2878200" cy="888900"/>
          </a:xfrm>
          <a:prstGeom prst="roundRect">
            <a:avLst>
              <a:gd fmla="val 28590"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ra Sans Condensed"/>
                <a:ea typeface="Fira Sans Condensed"/>
                <a:cs typeface="Fira Sans Condensed"/>
                <a:sym typeface="Fira Sans Condensed"/>
              </a:rPr>
              <a:t>Μέθοδοι με Χρήση Προσοχής (Attention-based Methods):</a:t>
            </a:r>
            <a:endParaRPr sz="2000">
              <a:solidFill>
                <a:schemeClr val="dk1"/>
              </a:solidFill>
              <a:latin typeface="Fira Sans Condensed"/>
              <a:ea typeface="Fira Sans Condensed"/>
              <a:cs typeface="Fira Sans Condensed"/>
              <a:sym typeface="Fira Sans Condensed"/>
            </a:endParaRPr>
          </a:p>
        </p:txBody>
      </p:sp>
      <p:grpSp>
        <p:nvGrpSpPr>
          <p:cNvPr id="3868" name="Google Shape;3868;p115"/>
          <p:cNvGrpSpPr/>
          <p:nvPr/>
        </p:nvGrpSpPr>
        <p:grpSpPr>
          <a:xfrm>
            <a:off x="719991" y="630342"/>
            <a:ext cx="7704008" cy="243514"/>
            <a:chOff x="719991" y="630342"/>
            <a:chExt cx="7704008" cy="243514"/>
          </a:xfrm>
        </p:grpSpPr>
        <p:grpSp>
          <p:nvGrpSpPr>
            <p:cNvPr id="3869" name="Google Shape;3869;p115"/>
            <p:cNvGrpSpPr/>
            <p:nvPr/>
          </p:nvGrpSpPr>
          <p:grpSpPr>
            <a:xfrm>
              <a:off x="719991" y="630342"/>
              <a:ext cx="242133" cy="243514"/>
              <a:chOff x="7718400" y="2030050"/>
              <a:chExt cx="1419300" cy="1427400"/>
            </a:xfrm>
          </p:grpSpPr>
          <p:sp>
            <p:nvSpPr>
              <p:cNvPr id="3870" name="Google Shape;3870;p11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115"/>
            <p:cNvGrpSpPr/>
            <p:nvPr/>
          </p:nvGrpSpPr>
          <p:grpSpPr>
            <a:xfrm>
              <a:off x="8181866" y="630342"/>
              <a:ext cx="242133" cy="243514"/>
              <a:chOff x="7718400" y="2030050"/>
              <a:chExt cx="1419300" cy="1427400"/>
            </a:xfrm>
          </p:grpSpPr>
          <p:sp>
            <p:nvSpPr>
              <p:cNvPr id="3876" name="Google Shape;3876;p11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1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1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881" name="Google Shape;3881;p115"/>
          <p:cNvCxnSpPr>
            <a:stCxn id="3867" idx="3"/>
            <a:endCxn id="3882" idx="1"/>
          </p:cNvCxnSpPr>
          <p:nvPr/>
        </p:nvCxnSpPr>
        <p:spPr>
          <a:xfrm>
            <a:off x="3607350" y="2506925"/>
            <a:ext cx="913200" cy="0"/>
          </a:xfrm>
          <a:prstGeom prst="straightConnector1">
            <a:avLst/>
          </a:prstGeom>
          <a:noFill/>
          <a:ln cap="flat" cmpd="sng" w="9525">
            <a:solidFill>
              <a:schemeClr val="dk1"/>
            </a:solidFill>
            <a:prstDash val="solid"/>
            <a:round/>
            <a:headEnd len="med" w="med" type="none"/>
            <a:tailEnd len="med" w="med" type="triangle"/>
          </a:ln>
        </p:spPr>
      </p:cxnSp>
      <p:sp>
        <p:nvSpPr>
          <p:cNvPr id="3883" name="Google Shape;3883;p115"/>
          <p:cNvSpPr txBox="1"/>
          <p:nvPr/>
        </p:nvSpPr>
        <p:spPr>
          <a:xfrm>
            <a:off x="3527125" y="2235150"/>
            <a:ext cx="14226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Condensed"/>
                <a:ea typeface="Fira Sans Condensed"/>
                <a:cs typeface="Fira Sans Condensed"/>
                <a:sym typeface="Fira Sans Condensed"/>
              </a:rPr>
              <a:t>Χρησιμοποιούν</a:t>
            </a:r>
            <a:endParaRPr b="1" sz="1000">
              <a:solidFill>
                <a:schemeClr val="dk1"/>
              </a:solidFill>
              <a:latin typeface="Fira Sans Condensed"/>
              <a:ea typeface="Fira Sans Condensed"/>
              <a:cs typeface="Fira Sans Condensed"/>
              <a:sym typeface="Fira Sans Condensed"/>
            </a:endParaRPr>
          </a:p>
        </p:txBody>
      </p:sp>
      <p:sp>
        <p:nvSpPr>
          <p:cNvPr id="3882" name="Google Shape;3882;p115"/>
          <p:cNvSpPr/>
          <p:nvPr/>
        </p:nvSpPr>
        <p:spPr>
          <a:xfrm>
            <a:off x="4520600" y="1861936"/>
            <a:ext cx="3833700" cy="1290000"/>
          </a:xfrm>
          <a:prstGeom prst="rect">
            <a:avLst/>
          </a:prstGeom>
          <a:noFill/>
          <a:ln cap="flat" cmpd="sng" w="38100">
            <a:solidFill>
              <a:schemeClr val="accent4"/>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sp>
        <p:nvSpPr>
          <p:cNvPr id="3884" name="Google Shape;3884;p115"/>
          <p:cNvSpPr/>
          <p:nvPr/>
        </p:nvSpPr>
        <p:spPr>
          <a:xfrm>
            <a:off x="729150" y="3621300"/>
            <a:ext cx="2878200" cy="888900"/>
          </a:xfrm>
          <a:prstGeom prst="roundRect">
            <a:avLst>
              <a:gd fmla="val 28590"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ra Sans Condensed"/>
                <a:ea typeface="Fira Sans Condensed"/>
                <a:cs typeface="Fira Sans Condensed"/>
                <a:sym typeface="Fira Sans Condensed"/>
              </a:rPr>
              <a:t>Μέθοδοι Πλήρους Εικόνας (Single Shot Methods):</a:t>
            </a:r>
            <a:endParaRPr sz="1500">
              <a:solidFill>
                <a:schemeClr val="dk1"/>
              </a:solidFill>
              <a:latin typeface="Fira Sans Condensed"/>
              <a:ea typeface="Fira Sans Condensed"/>
              <a:cs typeface="Fira Sans Condensed"/>
              <a:sym typeface="Fira Sans Condensed"/>
            </a:endParaRPr>
          </a:p>
        </p:txBody>
      </p:sp>
      <p:sp>
        <p:nvSpPr>
          <p:cNvPr id="3885" name="Google Shape;3885;p115"/>
          <p:cNvSpPr txBox="1"/>
          <p:nvPr/>
        </p:nvSpPr>
        <p:spPr>
          <a:xfrm>
            <a:off x="3536275" y="3822150"/>
            <a:ext cx="14226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Condensed"/>
                <a:ea typeface="Fira Sans Condensed"/>
                <a:cs typeface="Fira Sans Condensed"/>
                <a:sym typeface="Fira Sans Condensed"/>
              </a:rPr>
              <a:t>Χρησιμοποιούν</a:t>
            </a:r>
            <a:endParaRPr b="1" sz="1000">
              <a:solidFill>
                <a:schemeClr val="dk1"/>
              </a:solidFill>
              <a:latin typeface="Fira Sans Condensed"/>
              <a:ea typeface="Fira Sans Condensed"/>
              <a:cs typeface="Fira Sans Condensed"/>
              <a:sym typeface="Fira Sans Condensed"/>
            </a:endParaRPr>
          </a:p>
        </p:txBody>
      </p:sp>
      <p:sp>
        <p:nvSpPr>
          <p:cNvPr id="3886" name="Google Shape;3886;p115"/>
          <p:cNvSpPr/>
          <p:nvPr/>
        </p:nvSpPr>
        <p:spPr>
          <a:xfrm>
            <a:off x="4581150" y="3436700"/>
            <a:ext cx="3833700" cy="1374600"/>
          </a:xfrm>
          <a:prstGeom prst="rect">
            <a:avLst/>
          </a:prstGeom>
          <a:noFill/>
          <a:ln cap="flat" cmpd="sng" w="38100">
            <a:solidFill>
              <a:schemeClr val="accent4"/>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3887" name="Google Shape;3887;p115"/>
          <p:cNvSpPr txBox="1"/>
          <p:nvPr/>
        </p:nvSpPr>
        <p:spPr>
          <a:xfrm>
            <a:off x="4182450" y="3286650"/>
            <a:ext cx="4232400" cy="10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Fira Sans Condensed"/>
                <a:ea typeface="Fira Sans Condensed"/>
                <a:cs typeface="Fira Sans Condensed"/>
                <a:sym typeface="Fira Sans Condensed"/>
              </a:rPr>
              <a:t>    </a:t>
            </a:r>
            <a:endParaRPr sz="12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rPr b="1" lang="en" sz="1200">
                <a:solidFill>
                  <a:schemeClr val="dk1"/>
                </a:solidFill>
                <a:latin typeface="Fira Sans Condensed"/>
                <a:ea typeface="Fira Sans Condensed"/>
                <a:cs typeface="Fira Sans Condensed"/>
                <a:sym typeface="Fira Sans Condensed"/>
              </a:rPr>
              <a:t>YOLO (You Only Look Once)</a:t>
            </a:r>
            <a:r>
              <a:rPr lang="en" sz="1200">
                <a:solidFill>
                  <a:schemeClr val="dk1"/>
                </a:solidFill>
                <a:latin typeface="Fira Sans Condensed"/>
                <a:ea typeface="Fira Sans Condensed"/>
                <a:cs typeface="Fira Sans Condensed"/>
                <a:sym typeface="Fira Sans Condensed"/>
              </a:rPr>
              <a:t>: Είναι μια μέθοδος που εκτελεί την ανίχνευση αντικειμένων σε μία μόνο πρόβλεψη, αντί να χρειαστεί να διακρίνει περιοχές ενδιαφέροντος.</a:t>
            </a:r>
            <a:endParaRPr sz="12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SSD (Single Shot Multibox Detector): Άλλη μέθοδος που στοχεύει στην επίτευξη υψηλής ακρίβειας και ταχύτητας.</a:t>
            </a:r>
            <a:endParaRPr sz="1200">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a:solidFill>
                <a:schemeClr val="dk1"/>
              </a:solidFill>
              <a:latin typeface="Cabin"/>
              <a:ea typeface="Cabin"/>
              <a:cs typeface="Cabin"/>
              <a:sym typeface="Cabin"/>
            </a:endParaRPr>
          </a:p>
        </p:txBody>
      </p:sp>
      <p:cxnSp>
        <p:nvCxnSpPr>
          <p:cNvPr id="3888" name="Google Shape;3888;p115"/>
          <p:cNvCxnSpPr/>
          <p:nvPr/>
        </p:nvCxnSpPr>
        <p:spPr>
          <a:xfrm>
            <a:off x="3607350" y="4065750"/>
            <a:ext cx="964800" cy="57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grpSp>
        <p:nvGrpSpPr>
          <p:cNvPr id="2540" name="Google Shape;2540;p62"/>
          <p:cNvGrpSpPr/>
          <p:nvPr/>
        </p:nvGrpSpPr>
        <p:grpSpPr>
          <a:xfrm>
            <a:off x="4694738" y="3508350"/>
            <a:ext cx="1248600" cy="1314900"/>
            <a:chOff x="4694738" y="3508350"/>
            <a:chExt cx="1248600" cy="1314900"/>
          </a:xfrm>
        </p:grpSpPr>
        <p:sp>
          <p:nvSpPr>
            <p:cNvPr id="2541" name="Google Shape;2541;p62"/>
            <p:cNvSpPr/>
            <p:nvPr/>
          </p:nvSpPr>
          <p:spPr>
            <a:xfrm>
              <a:off x="4694738" y="3508350"/>
              <a:ext cx="1248600" cy="13149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2" name="Google Shape;2542;p62"/>
            <p:cNvGrpSpPr/>
            <p:nvPr/>
          </p:nvGrpSpPr>
          <p:grpSpPr>
            <a:xfrm>
              <a:off x="4914239" y="3772866"/>
              <a:ext cx="819527" cy="788364"/>
              <a:chOff x="10529081" y="1587457"/>
              <a:chExt cx="600914" cy="578064"/>
            </a:xfrm>
          </p:grpSpPr>
          <p:sp>
            <p:nvSpPr>
              <p:cNvPr id="2543" name="Google Shape;2543;p62"/>
              <p:cNvSpPr/>
              <p:nvPr/>
            </p:nvSpPr>
            <p:spPr>
              <a:xfrm>
                <a:off x="10822069" y="1909177"/>
                <a:ext cx="187540" cy="256344"/>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2"/>
              <p:cNvSpPr/>
              <p:nvPr/>
            </p:nvSpPr>
            <p:spPr>
              <a:xfrm>
                <a:off x="10808189" y="1587457"/>
                <a:ext cx="321806" cy="309957"/>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2"/>
              <p:cNvSpPr/>
              <p:nvPr/>
            </p:nvSpPr>
            <p:spPr>
              <a:xfrm>
                <a:off x="10529081" y="1670945"/>
                <a:ext cx="216568" cy="359085"/>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6" name="Google Shape;2546;p62"/>
          <p:cNvGrpSpPr/>
          <p:nvPr/>
        </p:nvGrpSpPr>
        <p:grpSpPr>
          <a:xfrm>
            <a:off x="4694738" y="2078250"/>
            <a:ext cx="1248600" cy="1314900"/>
            <a:chOff x="4694738" y="2078250"/>
            <a:chExt cx="1248600" cy="1314900"/>
          </a:xfrm>
        </p:grpSpPr>
        <p:sp>
          <p:nvSpPr>
            <p:cNvPr id="2547" name="Google Shape;2547;p62"/>
            <p:cNvSpPr/>
            <p:nvPr/>
          </p:nvSpPr>
          <p:spPr>
            <a:xfrm>
              <a:off x="4694738" y="2078250"/>
              <a:ext cx="1248600" cy="13149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8" name="Google Shape;2548;p62"/>
            <p:cNvGrpSpPr/>
            <p:nvPr/>
          </p:nvGrpSpPr>
          <p:grpSpPr>
            <a:xfrm>
              <a:off x="4938005" y="2339647"/>
              <a:ext cx="791874" cy="792111"/>
              <a:chOff x="10082278" y="3099663"/>
              <a:chExt cx="565625" cy="565794"/>
            </a:xfrm>
          </p:grpSpPr>
          <p:sp>
            <p:nvSpPr>
              <p:cNvPr id="2549" name="Google Shape;2549;p62"/>
              <p:cNvSpPr/>
              <p:nvPr/>
            </p:nvSpPr>
            <p:spPr>
              <a:xfrm>
                <a:off x="10082278" y="3099663"/>
                <a:ext cx="565625" cy="565794"/>
              </a:xfrm>
              <a:custGeom>
                <a:rect b="b" l="l" r="r" t="t"/>
                <a:pathLst>
                  <a:path extrusionOk="0" h="13371" w="13367">
                    <a:moveTo>
                      <a:pt x="6685" y="1"/>
                    </a:moveTo>
                    <a:cubicBezTo>
                      <a:pt x="2993" y="1"/>
                      <a:pt x="0" y="2993"/>
                      <a:pt x="0" y="6686"/>
                    </a:cubicBezTo>
                    <a:cubicBezTo>
                      <a:pt x="0" y="10378"/>
                      <a:pt x="2993" y="13370"/>
                      <a:pt x="6685" y="13370"/>
                    </a:cubicBezTo>
                    <a:cubicBezTo>
                      <a:pt x="10374" y="13370"/>
                      <a:pt x="13366" y="10378"/>
                      <a:pt x="13366" y="6686"/>
                    </a:cubicBezTo>
                    <a:cubicBezTo>
                      <a:pt x="13366" y="2993"/>
                      <a:pt x="10374" y="1"/>
                      <a:pt x="668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2"/>
              <p:cNvSpPr/>
              <p:nvPr/>
            </p:nvSpPr>
            <p:spPr>
              <a:xfrm>
                <a:off x="10365111" y="3383595"/>
                <a:ext cx="190206" cy="246570"/>
              </a:xfrm>
              <a:custGeom>
                <a:rect b="b" l="l" r="r" t="t"/>
                <a:pathLst>
                  <a:path extrusionOk="0" h="5827" w="4495">
                    <a:moveTo>
                      <a:pt x="539" y="0"/>
                    </a:moveTo>
                    <a:lnTo>
                      <a:pt x="1" y="1484"/>
                    </a:lnTo>
                    <a:lnTo>
                      <a:pt x="1049" y="3235"/>
                    </a:lnTo>
                    <a:lnTo>
                      <a:pt x="644" y="5405"/>
                    </a:lnTo>
                    <a:cubicBezTo>
                      <a:pt x="630" y="5486"/>
                      <a:pt x="662" y="5570"/>
                      <a:pt x="729" y="5620"/>
                    </a:cubicBezTo>
                    <a:lnTo>
                      <a:pt x="954" y="5785"/>
                    </a:lnTo>
                    <a:cubicBezTo>
                      <a:pt x="992" y="5813"/>
                      <a:pt x="1038" y="5827"/>
                      <a:pt x="1083" y="5827"/>
                    </a:cubicBezTo>
                    <a:cubicBezTo>
                      <a:pt x="1145" y="5827"/>
                      <a:pt x="1206" y="5801"/>
                      <a:pt x="1249" y="5750"/>
                    </a:cubicBezTo>
                    <a:lnTo>
                      <a:pt x="4330" y="2089"/>
                    </a:lnTo>
                    <a:cubicBezTo>
                      <a:pt x="4495" y="1892"/>
                      <a:pt x="4456" y="1600"/>
                      <a:pt x="4249" y="1456"/>
                    </a:cubicBezTo>
                    <a:lnTo>
                      <a:pt x="2585" y="299"/>
                    </a:lnTo>
                    <a:lnTo>
                      <a:pt x="539"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10391769" y="3566903"/>
                <a:ext cx="72189" cy="63388"/>
              </a:xfrm>
              <a:custGeom>
                <a:rect b="b" l="l" r="r" t="t"/>
                <a:pathLst>
                  <a:path extrusionOk="0" h="1498" w="1706">
                    <a:moveTo>
                      <a:pt x="218" y="0"/>
                    </a:moveTo>
                    <a:lnTo>
                      <a:pt x="18" y="1077"/>
                    </a:lnTo>
                    <a:cubicBezTo>
                      <a:pt x="0" y="1157"/>
                      <a:pt x="35" y="1242"/>
                      <a:pt x="102" y="1291"/>
                    </a:cubicBezTo>
                    <a:lnTo>
                      <a:pt x="327" y="1456"/>
                    </a:lnTo>
                    <a:cubicBezTo>
                      <a:pt x="365" y="1484"/>
                      <a:pt x="409" y="1497"/>
                      <a:pt x="453" y="1497"/>
                    </a:cubicBezTo>
                    <a:cubicBezTo>
                      <a:pt x="514" y="1497"/>
                      <a:pt x="576" y="1471"/>
                      <a:pt x="619" y="1421"/>
                    </a:cubicBezTo>
                    <a:lnTo>
                      <a:pt x="1706" y="131"/>
                    </a:lnTo>
                    <a:cubicBezTo>
                      <a:pt x="1657" y="131"/>
                      <a:pt x="1607" y="134"/>
                      <a:pt x="1565" y="134"/>
                    </a:cubicBezTo>
                    <a:cubicBezTo>
                      <a:pt x="1112" y="134"/>
                      <a:pt x="661" y="92"/>
                      <a:pt x="2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2"/>
              <p:cNvSpPr/>
              <p:nvPr/>
            </p:nvSpPr>
            <p:spPr>
              <a:xfrm>
                <a:off x="10189546" y="3125560"/>
                <a:ext cx="271281" cy="237683"/>
              </a:xfrm>
              <a:custGeom>
                <a:rect b="b" l="l" r="r" t="t"/>
                <a:pathLst>
                  <a:path extrusionOk="0" h="5617" w="6411">
                    <a:moveTo>
                      <a:pt x="1361" y="1"/>
                    </a:moveTo>
                    <a:cubicBezTo>
                      <a:pt x="876" y="222"/>
                      <a:pt x="419" y="504"/>
                      <a:pt x="0" y="838"/>
                    </a:cubicBezTo>
                    <a:lnTo>
                      <a:pt x="408" y="1534"/>
                    </a:lnTo>
                    <a:cubicBezTo>
                      <a:pt x="500" y="1678"/>
                      <a:pt x="531" y="1854"/>
                      <a:pt x="493" y="2023"/>
                    </a:cubicBezTo>
                    <a:lnTo>
                      <a:pt x="134" y="3580"/>
                    </a:lnTo>
                    <a:cubicBezTo>
                      <a:pt x="99" y="3721"/>
                      <a:pt x="141" y="3869"/>
                      <a:pt x="243" y="3974"/>
                    </a:cubicBezTo>
                    <a:lnTo>
                      <a:pt x="1709" y="5486"/>
                    </a:lnTo>
                    <a:cubicBezTo>
                      <a:pt x="1792" y="5569"/>
                      <a:pt x="1903" y="5616"/>
                      <a:pt x="2016" y="5616"/>
                    </a:cubicBezTo>
                    <a:cubicBezTo>
                      <a:pt x="2033" y="5616"/>
                      <a:pt x="2051" y="5615"/>
                      <a:pt x="2068" y="5613"/>
                    </a:cubicBezTo>
                    <a:lnTo>
                      <a:pt x="2269" y="5592"/>
                    </a:lnTo>
                    <a:lnTo>
                      <a:pt x="2226" y="4702"/>
                    </a:lnTo>
                    <a:cubicBezTo>
                      <a:pt x="2216" y="4484"/>
                      <a:pt x="2371" y="4291"/>
                      <a:pt x="2589" y="4256"/>
                    </a:cubicBezTo>
                    <a:lnTo>
                      <a:pt x="4203" y="3992"/>
                    </a:lnTo>
                    <a:lnTo>
                      <a:pt x="5068" y="3011"/>
                    </a:lnTo>
                    <a:lnTo>
                      <a:pt x="5602" y="2402"/>
                    </a:lnTo>
                    <a:lnTo>
                      <a:pt x="6218" y="2199"/>
                    </a:lnTo>
                    <a:cubicBezTo>
                      <a:pt x="6383" y="2139"/>
                      <a:pt x="6411" y="1914"/>
                      <a:pt x="6263" y="1815"/>
                    </a:cubicBezTo>
                    <a:lnTo>
                      <a:pt x="4660" y="820"/>
                    </a:lnTo>
                    <a:lnTo>
                      <a:pt x="4255" y="1843"/>
                    </a:lnTo>
                    <a:lnTo>
                      <a:pt x="2989" y="1115"/>
                    </a:lnTo>
                    <a:lnTo>
                      <a:pt x="3781" y="732"/>
                    </a:lnTo>
                    <a:cubicBezTo>
                      <a:pt x="4082" y="583"/>
                      <a:pt x="3974" y="134"/>
                      <a:pt x="3645" y="134"/>
                    </a:cubicBezTo>
                    <a:cubicBezTo>
                      <a:pt x="3640" y="134"/>
                      <a:pt x="3635" y="134"/>
                      <a:pt x="3629" y="134"/>
                    </a:cubicBezTo>
                    <a:lnTo>
                      <a:pt x="2694" y="173"/>
                    </a:lnTo>
                    <a:lnTo>
                      <a:pt x="1709" y="591"/>
                    </a:lnTo>
                    <a:lnTo>
                      <a:pt x="136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53" name="Google Shape;2553;p62"/>
          <p:cNvSpPr/>
          <p:nvPr/>
        </p:nvSpPr>
        <p:spPr>
          <a:xfrm>
            <a:off x="390900" y="305650"/>
            <a:ext cx="4188600" cy="4507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txBox="1"/>
          <p:nvPr>
            <p:ph type="title"/>
          </p:nvPr>
        </p:nvSpPr>
        <p:spPr>
          <a:xfrm>
            <a:off x="456138" y="1735750"/>
            <a:ext cx="4058400" cy="16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Fira Sans Black"/>
                <a:ea typeface="Fira Sans Black"/>
                <a:cs typeface="Fira Sans Black"/>
                <a:sym typeface="Fira Sans Black"/>
              </a:rPr>
              <a:t>Παρουσίαση του προβλήματος</a:t>
            </a:r>
            <a:endParaRPr sz="4200">
              <a:latin typeface="Fira Sans Black"/>
              <a:ea typeface="Fira Sans Black"/>
              <a:cs typeface="Fira Sans Black"/>
              <a:sym typeface="Fira Sans Black"/>
            </a:endParaRPr>
          </a:p>
        </p:txBody>
      </p:sp>
      <p:sp>
        <p:nvSpPr>
          <p:cNvPr id="2555" name="Google Shape;2555;p62"/>
          <p:cNvSpPr txBox="1"/>
          <p:nvPr>
            <p:ph idx="1" type="subTitle"/>
          </p:nvPr>
        </p:nvSpPr>
        <p:spPr>
          <a:xfrm>
            <a:off x="1225600" y="3774775"/>
            <a:ext cx="2518800" cy="50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Fira Sans"/>
                <a:ea typeface="Fira Sans"/>
                <a:cs typeface="Fira Sans"/>
                <a:sym typeface="Fira Sans"/>
              </a:rPr>
              <a:t>   Μόλυνση των υδάτων</a:t>
            </a:r>
            <a:endParaRPr b="1">
              <a:latin typeface="Fira Sans"/>
              <a:ea typeface="Fira Sans"/>
              <a:cs typeface="Fira Sans"/>
              <a:sym typeface="Fira Sans"/>
            </a:endParaRPr>
          </a:p>
        </p:txBody>
      </p:sp>
      <p:sp>
        <p:nvSpPr>
          <p:cNvPr id="2556" name="Google Shape;2556;p62"/>
          <p:cNvSpPr txBox="1"/>
          <p:nvPr>
            <p:ph idx="2" type="title"/>
          </p:nvPr>
        </p:nvSpPr>
        <p:spPr>
          <a:xfrm>
            <a:off x="1719625" y="674750"/>
            <a:ext cx="1530900" cy="8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2557" name="Google Shape;2557;p62"/>
          <p:cNvGrpSpPr/>
          <p:nvPr/>
        </p:nvGrpSpPr>
        <p:grpSpPr>
          <a:xfrm>
            <a:off x="748528" y="3669450"/>
            <a:ext cx="3473621" cy="863662"/>
            <a:chOff x="1597625" y="3649929"/>
            <a:chExt cx="5949000" cy="863662"/>
          </a:xfrm>
        </p:grpSpPr>
        <p:cxnSp>
          <p:nvCxnSpPr>
            <p:cNvPr id="2558" name="Google Shape;2558;p62"/>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2559" name="Google Shape;2559;p62"/>
            <p:cNvCxnSpPr/>
            <p:nvPr/>
          </p:nvCxnSpPr>
          <p:spPr>
            <a:xfrm>
              <a:off x="1597625" y="4513591"/>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2560" name="Google Shape;2560;p62"/>
          <p:cNvGrpSpPr/>
          <p:nvPr/>
        </p:nvGrpSpPr>
        <p:grpSpPr>
          <a:xfrm>
            <a:off x="4694700" y="315600"/>
            <a:ext cx="4058400" cy="1647600"/>
            <a:chOff x="4694700" y="315600"/>
            <a:chExt cx="4058400" cy="1647600"/>
          </a:xfrm>
        </p:grpSpPr>
        <p:sp>
          <p:nvSpPr>
            <p:cNvPr id="2561" name="Google Shape;2561;p62"/>
            <p:cNvSpPr/>
            <p:nvPr/>
          </p:nvSpPr>
          <p:spPr>
            <a:xfrm>
              <a:off x="4694700" y="315600"/>
              <a:ext cx="4058400" cy="16476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2" name="Google Shape;2562;p62"/>
            <p:cNvGrpSpPr/>
            <p:nvPr/>
          </p:nvGrpSpPr>
          <p:grpSpPr>
            <a:xfrm rot="5400000">
              <a:off x="6124765" y="-643546"/>
              <a:ext cx="1198265" cy="3565893"/>
              <a:chOff x="1278500" y="1266475"/>
              <a:chExt cx="421850" cy="1255375"/>
            </a:xfrm>
          </p:grpSpPr>
          <p:sp>
            <p:nvSpPr>
              <p:cNvPr id="2563" name="Google Shape;2563;p62"/>
              <p:cNvSpPr/>
              <p:nvPr/>
            </p:nvSpPr>
            <p:spPr>
              <a:xfrm>
                <a:off x="1299800" y="1266475"/>
                <a:ext cx="381275" cy="1253350"/>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2"/>
              <p:cNvSpPr/>
              <p:nvPr/>
            </p:nvSpPr>
            <p:spPr>
              <a:xfrm>
                <a:off x="1278500" y="1267500"/>
                <a:ext cx="83175" cy="279900"/>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2"/>
              <p:cNvSpPr/>
              <p:nvPr/>
            </p:nvSpPr>
            <p:spPr>
              <a:xfrm>
                <a:off x="1278500" y="1956025"/>
                <a:ext cx="37550" cy="324500"/>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2"/>
              <p:cNvSpPr/>
              <p:nvPr/>
            </p:nvSpPr>
            <p:spPr>
              <a:xfrm>
                <a:off x="1619200" y="2245000"/>
                <a:ext cx="81150" cy="27482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2"/>
              <p:cNvSpPr/>
              <p:nvPr/>
            </p:nvSpPr>
            <p:spPr>
              <a:xfrm>
                <a:off x="1664825" y="1513900"/>
                <a:ext cx="35525" cy="315400"/>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2"/>
              <p:cNvSpPr/>
              <p:nvPr/>
            </p:nvSpPr>
            <p:spPr>
              <a:xfrm>
                <a:off x="1376850" y="1308050"/>
                <a:ext cx="323500" cy="1211775"/>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2"/>
              <p:cNvSpPr/>
              <p:nvPr/>
            </p:nvSpPr>
            <p:spPr>
              <a:xfrm>
                <a:off x="1278500" y="1266475"/>
                <a:ext cx="326525" cy="121685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2"/>
              <p:cNvSpPr/>
              <p:nvPr/>
            </p:nvSpPr>
            <p:spPr>
              <a:xfrm>
                <a:off x="1427550" y="2185175"/>
                <a:ext cx="272800" cy="334650"/>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2"/>
              <p:cNvSpPr/>
              <p:nvPr/>
            </p:nvSpPr>
            <p:spPr>
              <a:xfrm>
                <a:off x="1617175" y="1472325"/>
                <a:ext cx="83175" cy="45532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2"/>
              <p:cNvSpPr/>
              <p:nvPr/>
            </p:nvSpPr>
            <p:spPr>
              <a:xfrm>
                <a:off x="1278500" y="1266475"/>
                <a:ext cx="274825" cy="342775"/>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2"/>
              <p:cNvSpPr/>
              <p:nvPr/>
            </p:nvSpPr>
            <p:spPr>
              <a:xfrm>
                <a:off x="1278500" y="1859675"/>
                <a:ext cx="85200" cy="461400"/>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2"/>
              <p:cNvSpPr/>
              <p:nvPr/>
            </p:nvSpPr>
            <p:spPr>
              <a:xfrm>
                <a:off x="1278500" y="1266475"/>
                <a:ext cx="309300" cy="1131675"/>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2"/>
              <p:cNvSpPr/>
              <p:nvPr/>
            </p:nvSpPr>
            <p:spPr>
              <a:xfrm>
                <a:off x="1394100" y="1398300"/>
                <a:ext cx="306250" cy="1121525"/>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2"/>
              <p:cNvSpPr/>
              <p:nvPr/>
            </p:nvSpPr>
            <p:spPr>
              <a:xfrm>
                <a:off x="1278500" y="1266475"/>
                <a:ext cx="313350" cy="1149925"/>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2"/>
              <p:cNvSpPr/>
              <p:nvPr/>
            </p:nvSpPr>
            <p:spPr>
              <a:xfrm>
                <a:off x="1390025" y="1382075"/>
                <a:ext cx="310325" cy="1137750"/>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2"/>
              <p:cNvSpPr/>
              <p:nvPr/>
            </p:nvSpPr>
            <p:spPr>
              <a:xfrm>
                <a:off x="1278500" y="1850550"/>
                <a:ext cx="89250" cy="479650"/>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2"/>
              <p:cNvSpPr/>
              <p:nvPr/>
            </p:nvSpPr>
            <p:spPr>
              <a:xfrm>
                <a:off x="1278500" y="1266475"/>
                <a:ext cx="278875" cy="350875"/>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2"/>
              <p:cNvSpPr/>
              <p:nvPr/>
            </p:nvSpPr>
            <p:spPr>
              <a:xfrm>
                <a:off x="1423500" y="2177075"/>
                <a:ext cx="276850" cy="342750"/>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2"/>
              <p:cNvSpPr/>
              <p:nvPr/>
            </p:nvSpPr>
            <p:spPr>
              <a:xfrm>
                <a:off x="1613125" y="1464225"/>
                <a:ext cx="87225" cy="472550"/>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2"/>
              <p:cNvSpPr/>
              <p:nvPr/>
            </p:nvSpPr>
            <p:spPr>
              <a:xfrm>
                <a:off x="1295725" y="1266475"/>
                <a:ext cx="314375" cy="1221925"/>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2"/>
              <p:cNvSpPr/>
              <p:nvPr/>
            </p:nvSpPr>
            <p:spPr>
              <a:xfrm>
                <a:off x="1371775" y="1301975"/>
                <a:ext cx="313375" cy="1217850"/>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2"/>
              <p:cNvSpPr/>
              <p:nvPr/>
            </p:nvSpPr>
            <p:spPr>
              <a:xfrm>
                <a:off x="1660775" y="1503775"/>
                <a:ext cx="39575" cy="337675"/>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2"/>
              <p:cNvSpPr/>
              <p:nvPr/>
            </p:nvSpPr>
            <p:spPr>
              <a:xfrm>
                <a:off x="1615150" y="2237900"/>
                <a:ext cx="85200" cy="28192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2"/>
              <p:cNvSpPr/>
              <p:nvPr/>
            </p:nvSpPr>
            <p:spPr>
              <a:xfrm>
                <a:off x="1278500" y="1943850"/>
                <a:ext cx="41600" cy="346825"/>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2"/>
              <p:cNvSpPr/>
              <p:nvPr/>
            </p:nvSpPr>
            <p:spPr>
              <a:xfrm>
                <a:off x="1278500" y="1266475"/>
                <a:ext cx="87225" cy="288025"/>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2"/>
              <p:cNvSpPr/>
              <p:nvPr/>
            </p:nvSpPr>
            <p:spPr>
              <a:xfrm>
                <a:off x="1278500" y="1266475"/>
                <a:ext cx="421850" cy="1255375"/>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9" name="Google Shape;2589;p62"/>
          <p:cNvGrpSpPr/>
          <p:nvPr/>
        </p:nvGrpSpPr>
        <p:grpSpPr>
          <a:xfrm>
            <a:off x="6058601" y="2103604"/>
            <a:ext cx="2694306" cy="2694306"/>
            <a:chOff x="3369400" y="1611250"/>
            <a:chExt cx="988700" cy="988700"/>
          </a:xfrm>
        </p:grpSpPr>
        <p:sp>
          <p:nvSpPr>
            <p:cNvPr id="2590" name="Google Shape;2590;p62"/>
            <p:cNvSpPr/>
            <p:nvPr/>
          </p:nvSpPr>
          <p:spPr>
            <a:xfrm>
              <a:off x="3369400" y="1611250"/>
              <a:ext cx="988700" cy="988700"/>
            </a:xfrm>
            <a:custGeom>
              <a:rect b="b" l="l" r="r" t="t"/>
              <a:pathLst>
                <a:path extrusionOk="0" h="39548" w="39548">
                  <a:moveTo>
                    <a:pt x="14278" y="1"/>
                  </a:moveTo>
                  <a:lnTo>
                    <a:pt x="13750" y="41"/>
                  </a:lnTo>
                  <a:lnTo>
                    <a:pt x="13264" y="122"/>
                  </a:lnTo>
                  <a:lnTo>
                    <a:pt x="12777" y="203"/>
                  </a:lnTo>
                  <a:lnTo>
                    <a:pt x="12290" y="325"/>
                  </a:lnTo>
                  <a:lnTo>
                    <a:pt x="11804" y="528"/>
                  </a:lnTo>
                  <a:lnTo>
                    <a:pt x="11317" y="731"/>
                  </a:lnTo>
                  <a:lnTo>
                    <a:pt x="10871" y="974"/>
                  </a:lnTo>
                  <a:lnTo>
                    <a:pt x="10465" y="1258"/>
                  </a:lnTo>
                  <a:lnTo>
                    <a:pt x="10059" y="1582"/>
                  </a:lnTo>
                  <a:lnTo>
                    <a:pt x="9694" y="1907"/>
                  </a:lnTo>
                  <a:lnTo>
                    <a:pt x="9370" y="2272"/>
                  </a:lnTo>
                  <a:lnTo>
                    <a:pt x="9045" y="2637"/>
                  </a:lnTo>
                  <a:lnTo>
                    <a:pt x="8802" y="3043"/>
                  </a:lnTo>
                  <a:lnTo>
                    <a:pt x="8518" y="3489"/>
                  </a:lnTo>
                  <a:lnTo>
                    <a:pt x="8315" y="3935"/>
                  </a:lnTo>
                  <a:lnTo>
                    <a:pt x="8153" y="4381"/>
                  </a:lnTo>
                  <a:lnTo>
                    <a:pt x="7991" y="4868"/>
                  </a:lnTo>
                  <a:lnTo>
                    <a:pt x="7910" y="5355"/>
                  </a:lnTo>
                  <a:lnTo>
                    <a:pt x="7829" y="5841"/>
                  </a:lnTo>
                  <a:lnTo>
                    <a:pt x="7788" y="6328"/>
                  </a:lnTo>
                  <a:lnTo>
                    <a:pt x="7788" y="6855"/>
                  </a:lnTo>
                  <a:lnTo>
                    <a:pt x="7869" y="7869"/>
                  </a:lnTo>
                  <a:lnTo>
                    <a:pt x="7869" y="7869"/>
                  </a:lnTo>
                  <a:lnTo>
                    <a:pt x="6855" y="7788"/>
                  </a:lnTo>
                  <a:lnTo>
                    <a:pt x="6328" y="7788"/>
                  </a:lnTo>
                  <a:lnTo>
                    <a:pt x="5841" y="7829"/>
                  </a:lnTo>
                  <a:lnTo>
                    <a:pt x="5354" y="7910"/>
                  </a:lnTo>
                  <a:lnTo>
                    <a:pt x="4827" y="7991"/>
                  </a:lnTo>
                  <a:lnTo>
                    <a:pt x="4381" y="8153"/>
                  </a:lnTo>
                  <a:lnTo>
                    <a:pt x="3894" y="8315"/>
                  </a:lnTo>
                  <a:lnTo>
                    <a:pt x="3489" y="8518"/>
                  </a:lnTo>
                  <a:lnTo>
                    <a:pt x="3042" y="8762"/>
                  </a:lnTo>
                  <a:lnTo>
                    <a:pt x="2637" y="9046"/>
                  </a:lnTo>
                  <a:lnTo>
                    <a:pt x="2272" y="9370"/>
                  </a:lnTo>
                  <a:lnTo>
                    <a:pt x="1907" y="9694"/>
                  </a:lnTo>
                  <a:lnTo>
                    <a:pt x="1582" y="10060"/>
                  </a:lnTo>
                  <a:lnTo>
                    <a:pt x="1258" y="10465"/>
                  </a:lnTo>
                  <a:lnTo>
                    <a:pt x="974" y="10871"/>
                  </a:lnTo>
                  <a:lnTo>
                    <a:pt x="730" y="11317"/>
                  </a:lnTo>
                  <a:lnTo>
                    <a:pt x="528" y="11804"/>
                  </a:lnTo>
                  <a:lnTo>
                    <a:pt x="325" y="12290"/>
                  </a:lnTo>
                  <a:lnTo>
                    <a:pt x="203" y="12777"/>
                  </a:lnTo>
                  <a:lnTo>
                    <a:pt x="122" y="13264"/>
                  </a:lnTo>
                  <a:lnTo>
                    <a:pt x="41" y="13751"/>
                  </a:lnTo>
                  <a:lnTo>
                    <a:pt x="0" y="14278"/>
                  </a:lnTo>
                  <a:lnTo>
                    <a:pt x="41" y="14765"/>
                  </a:lnTo>
                  <a:lnTo>
                    <a:pt x="82" y="15251"/>
                  </a:lnTo>
                  <a:lnTo>
                    <a:pt x="163" y="15738"/>
                  </a:lnTo>
                  <a:lnTo>
                    <a:pt x="284" y="16184"/>
                  </a:lnTo>
                  <a:lnTo>
                    <a:pt x="447" y="16671"/>
                  </a:lnTo>
                  <a:lnTo>
                    <a:pt x="649" y="17117"/>
                  </a:lnTo>
                  <a:lnTo>
                    <a:pt x="893" y="17563"/>
                  </a:lnTo>
                  <a:lnTo>
                    <a:pt x="1177" y="17969"/>
                  </a:lnTo>
                  <a:lnTo>
                    <a:pt x="1461" y="18374"/>
                  </a:lnTo>
                  <a:lnTo>
                    <a:pt x="1785" y="18740"/>
                  </a:lnTo>
                  <a:lnTo>
                    <a:pt x="2191" y="19105"/>
                  </a:lnTo>
                  <a:lnTo>
                    <a:pt x="2921" y="19794"/>
                  </a:lnTo>
                  <a:lnTo>
                    <a:pt x="2191" y="20443"/>
                  </a:lnTo>
                  <a:lnTo>
                    <a:pt x="1785" y="20808"/>
                  </a:lnTo>
                  <a:lnTo>
                    <a:pt x="1461" y="21173"/>
                  </a:lnTo>
                  <a:lnTo>
                    <a:pt x="1177" y="21579"/>
                  </a:lnTo>
                  <a:lnTo>
                    <a:pt x="893" y="22025"/>
                  </a:lnTo>
                  <a:lnTo>
                    <a:pt x="649" y="22431"/>
                  </a:lnTo>
                  <a:lnTo>
                    <a:pt x="447" y="22877"/>
                  </a:lnTo>
                  <a:lnTo>
                    <a:pt x="284" y="23363"/>
                  </a:lnTo>
                  <a:lnTo>
                    <a:pt x="163" y="23850"/>
                  </a:lnTo>
                  <a:lnTo>
                    <a:pt x="82" y="24296"/>
                  </a:lnTo>
                  <a:lnTo>
                    <a:pt x="41" y="24783"/>
                  </a:lnTo>
                  <a:lnTo>
                    <a:pt x="0" y="25310"/>
                  </a:lnTo>
                  <a:lnTo>
                    <a:pt x="41" y="25797"/>
                  </a:lnTo>
                  <a:lnTo>
                    <a:pt x="122" y="26284"/>
                  </a:lnTo>
                  <a:lnTo>
                    <a:pt x="203" y="26771"/>
                  </a:lnTo>
                  <a:lnTo>
                    <a:pt x="325" y="27257"/>
                  </a:lnTo>
                  <a:lnTo>
                    <a:pt x="528" y="27744"/>
                  </a:lnTo>
                  <a:lnTo>
                    <a:pt x="730" y="28231"/>
                  </a:lnTo>
                  <a:lnTo>
                    <a:pt x="974" y="28677"/>
                  </a:lnTo>
                  <a:lnTo>
                    <a:pt x="1258" y="29082"/>
                  </a:lnTo>
                  <a:lnTo>
                    <a:pt x="1582" y="29488"/>
                  </a:lnTo>
                  <a:lnTo>
                    <a:pt x="1907" y="29853"/>
                  </a:lnTo>
                  <a:lnTo>
                    <a:pt x="2272" y="30178"/>
                  </a:lnTo>
                  <a:lnTo>
                    <a:pt x="2637" y="30502"/>
                  </a:lnTo>
                  <a:lnTo>
                    <a:pt x="3042" y="30786"/>
                  </a:lnTo>
                  <a:lnTo>
                    <a:pt x="3489" y="31029"/>
                  </a:lnTo>
                  <a:lnTo>
                    <a:pt x="3894" y="31232"/>
                  </a:lnTo>
                  <a:lnTo>
                    <a:pt x="4381" y="31394"/>
                  </a:lnTo>
                  <a:lnTo>
                    <a:pt x="4827" y="31557"/>
                  </a:lnTo>
                  <a:lnTo>
                    <a:pt x="5354" y="31678"/>
                  </a:lnTo>
                  <a:lnTo>
                    <a:pt x="5841" y="31719"/>
                  </a:lnTo>
                  <a:lnTo>
                    <a:pt x="6328" y="31759"/>
                  </a:lnTo>
                  <a:lnTo>
                    <a:pt x="6855" y="31759"/>
                  </a:lnTo>
                  <a:lnTo>
                    <a:pt x="7869" y="31719"/>
                  </a:lnTo>
                  <a:lnTo>
                    <a:pt x="7788" y="32692"/>
                  </a:lnTo>
                  <a:lnTo>
                    <a:pt x="7788" y="33220"/>
                  </a:lnTo>
                  <a:lnTo>
                    <a:pt x="7829" y="33706"/>
                  </a:lnTo>
                  <a:lnTo>
                    <a:pt x="7910" y="34234"/>
                  </a:lnTo>
                  <a:lnTo>
                    <a:pt x="7991" y="34720"/>
                  </a:lnTo>
                  <a:lnTo>
                    <a:pt x="8153" y="35167"/>
                  </a:lnTo>
                  <a:lnTo>
                    <a:pt x="8315" y="35653"/>
                  </a:lnTo>
                  <a:lnTo>
                    <a:pt x="8518" y="36099"/>
                  </a:lnTo>
                  <a:lnTo>
                    <a:pt x="8802" y="36505"/>
                  </a:lnTo>
                  <a:lnTo>
                    <a:pt x="9045" y="36911"/>
                  </a:lnTo>
                  <a:lnTo>
                    <a:pt x="9370" y="37276"/>
                  </a:lnTo>
                  <a:lnTo>
                    <a:pt x="9694" y="37641"/>
                  </a:lnTo>
                  <a:lnTo>
                    <a:pt x="10059" y="37965"/>
                  </a:lnTo>
                  <a:lnTo>
                    <a:pt x="10465" y="38290"/>
                  </a:lnTo>
                  <a:lnTo>
                    <a:pt x="10871" y="38574"/>
                  </a:lnTo>
                  <a:lnTo>
                    <a:pt x="11317" y="38817"/>
                  </a:lnTo>
                  <a:lnTo>
                    <a:pt x="11804" y="39020"/>
                  </a:lnTo>
                  <a:lnTo>
                    <a:pt x="12290" y="39223"/>
                  </a:lnTo>
                  <a:lnTo>
                    <a:pt x="12777" y="39344"/>
                  </a:lnTo>
                  <a:lnTo>
                    <a:pt x="13264" y="39466"/>
                  </a:lnTo>
                  <a:lnTo>
                    <a:pt x="13750" y="39507"/>
                  </a:lnTo>
                  <a:lnTo>
                    <a:pt x="14278" y="39547"/>
                  </a:lnTo>
                  <a:lnTo>
                    <a:pt x="14764" y="39507"/>
                  </a:lnTo>
                  <a:lnTo>
                    <a:pt x="15251" y="39466"/>
                  </a:lnTo>
                  <a:lnTo>
                    <a:pt x="15738" y="39385"/>
                  </a:lnTo>
                  <a:lnTo>
                    <a:pt x="16184" y="39263"/>
                  </a:lnTo>
                  <a:lnTo>
                    <a:pt x="16671" y="39101"/>
                  </a:lnTo>
                  <a:lnTo>
                    <a:pt x="17117" y="38898"/>
                  </a:lnTo>
                  <a:lnTo>
                    <a:pt x="17563" y="38655"/>
                  </a:lnTo>
                  <a:lnTo>
                    <a:pt x="17969" y="38411"/>
                  </a:lnTo>
                  <a:lnTo>
                    <a:pt x="18374" y="38087"/>
                  </a:lnTo>
                  <a:lnTo>
                    <a:pt x="18739" y="37762"/>
                  </a:lnTo>
                  <a:lnTo>
                    <a:pt x="19104" y="37397"/>
                  </a:lnTo>
                  <a:lnTo>
                    <a:pt x="19794" y="36667"/>
                  </a:lnTo>
                  <a:lnTo>
                    <a:pt x="20443" y="37397"/>
                  </a:lnTo>
                  <a:lnTo>
                    <a:pt x="20930" y="37884"/>
                  </a:lnTo>
                  <a:lnTo>
                    <a:pt x="21457" y="38330"/>
                  </a:lnTo>
                  <a:lnTo>
                    <a:pt x="22025" y="38695"/>
                  </a:lnTo>
                  <a:lnTo>
                    <a:pt x="22633" y="38979"/>
                  </a:lnTo>
                  <a:lnTo>
                    <a:pt x="23282" y="39223"/>
                  </a:lnTo>
                  <a:lnTo>
                    <a:pt x="23891" y="39385"/>
                  </a:lnTo>
                  <a:lnTo>
                    <a:pt x="24580" y="39507"/>
                  </a:lnTo>
                  <a:lnTo>
                    <a:pt x="25229" y="39547"/>
                  </a:lnTo>
                  <a:lnTo>
                    <a:pt x="25878" y="39507"/>
                  </a:lnTo>
                  <a:lnTo>
                    <a:pt x="26487" y="39425"/>
                  </a:lnTo>
                  <a:lnTo>
                    <a:pt x="27135" y="39263"/>
                  </a:lnTo>
                  <a:lnTo>
                    <a:pt x="27744" y="39020"/>
                  </a:lnTo>
                  <a:lnTo>
                    <a:pt x="28231" y="38817"/>
                  </a:lnTo>
                  <a:lnTo>
                    <a:pt x="28677" y="38574"/>
                  </a:lnTo>
                  <a:lnTo>
                    <a:pt x="29082" y="38290"/>
                  </a:lnTo>
                  <a:lnTo>
                    <a:pt x="29488" y="37965"/>
                  </a:lnTo>
                  <a:lnTo>
                    <a:pt x="29853" y="37641"/>
                  </a:lnTo>
                  <a:lnTo>
                    <a:pt x="30178" y="37276"/>
                  </a:lnTo>
                  <a:lnTo>
                    <a:pt x="30502" y="36911"/>
                  </a:lnTo>
                  <a:lnTo>
                    <a:pt x="30786" y="36505"/>
                  </a:lnTo>
                  <a:lnTo>
                    <a:pt x="31029" y="36099"/>
                  </a:lnTo>
                  <a:lnTo>
                    <a:pt x="31232" y="35653"/>
                  </a:lnTo>
                  <a:lnTo>
                    <a:pt x="31394" y="35167"/>
                  </a:lnTo>
                  <a:lnTo>
                    <a:pt x="31557" y="34720"/>
                  </a:lnTo>
                  <a:lnTo>
                    <a:pt x="31678" y="34234"/>
                  </a:lnTo>
                  <a:lnTo>
                    <a:pt x="31719" y="33706"/>
                  </a:lnTo>
                  <a:lnTo>
                    <a:pt x="31759" y="33220"/>
                  </a:lnTo>
                  <a:lnTo>
                    <a:pt x="31759" y="32692"/>
                  </a:lnTo>
                  <a:lnTo>
                    <a:pt x="31719" y="31719"/>
                  </a:lnTo>
                  <a:lnTo>
                    <a:pt x="32692" y="31759"/>
                  </a:lnTo>
                  <a:lnTo>
                    <a:pt x="33220" y="31759"/>
                  </a:lnTo>
                  <a:lnTo>
                    <a:pt x="33706" y="31719"/>
                  </a:lnTo>
                  <a:lnTo>
                    <a:pt x="34234" y="31678"/>
                  </a:lnTo>
                  <a:lnTo>
                    <a:pt x="34720" y="31557"/>
                  </a:lnTo>
                  <a:lnTo>
                    <a:pt x="35167" y="31394"/>
                  </a:lnTo>
                  <a:lnTo>
                    <a:pt x="35653" y="31232"/>
                  </a:lnTo>
                  <a:lnTo>
                    <a:pt x="36099" y="31029"/>
                  </a:lnTo>
                  <a:lnTo>
                    <a:pt x="36505" y="30786"/>
                  </a:lnTo>
                  <a:lnTo>
                    <a:pt x="36911" y="30502"/>
                  </a:lnTo>
                  <a:lnTo>
                    <a:pt x="37276" y="30178"/>
                  </a:lnTo>
                  <a:lnTo>
                    <a:pt x="37641" y="29853"/>
                  </a:lnTo>
                  <a:lnTo>
                    <a:pt x="37965" y="29488"/>
                  </a:lnTo>
                  <a:lnTo>
                    <a:pt x="38290" y="29082"/>
                  </a:lnTo>
                  <a:lnTo>
                    <a:pt x="38574" y="28677"/>
                  </a:lnTo>
                  <a:lnTo>
                    <a:pt x="38817" y="28231"/>
                  </a:lnTo>
                  <a:lnTo>
                    <a:pt x="39020" y="27744"/>
                  </a:lnTo>
                  <a:lnTo>
                    <a:pt x="39223" y="27257"/>
                  </a:lnTo>
                  <a:lnTo>
                    <a:pt x="39344" y="26771"/>
                  </a:lnTo>
                  <a:lnTo>
                    <a:pt x="39466" y="26284"/>
                  </a:lnTo>
                  <a:lnTo>
                    <a:pt x="39506" y="25797"/>
                  </a:lnTo>
                  <a:lnTo>
                    <a:pt x="39547" y="25310"/>
                  </a:lnTo>
                  <a:lnTo>
                    <a:pt x="39506" y="24783"/>
                  </a:lnTo>
                  <a:lnTo>
                    <a:pt x="39466" y="24296"/>
                  </a:lnTo>
                  <a:lnTo>
                    <a:pt x="39385" y="23850"/>
                  </a:lnTo>
                  <a:lnTo>
                    <a:pt x="39263" y="23363"/>
                  </a:lnTo>
                  <a:lnTo>
                    <a:pt x="39101" y="22877"/>
                  </a:lnTo>
                  <a:lnTo>
                    <a:pt x="38898" y="22431"/>
                  </a:lnTo>
                  <a:lnTo>
                    <a:pt x="38655" y="22025"/>
                  </a:lnTo>
                  <a:lnTo>
                    <a:pt x="38411" y="21579"/>
                  </a:lnTo>
                  <a:lnTo>
                    <a:pt x="38087" y="21173"/>
                  </a:lnTo>
                  <a:lnTo>
                    <a:pt x="37762" y="20808"/>
                  </a:lnTo>
                  <a:lnTo>
                    <a:pt x="37397" y="20443"/>
                  </a:lnTo>
                  <a:lnTo>
                    <a:pt x="36667" y="19794"/>
                  </a:lnTo>
                  <a:lnTo>
                    <a:pt x="37397" y="19105"/>
                  </a:lnTo>
                  <a:lnTo>
                    <a:pt x="37762" y="18740"/>
                  </a:lnTo>
                  <a:lnTo>
                    <a:pt x="38087" y="18374"/>
                  </a:lnTo>
                  <a:lnTo>
                    <a:pt x="38411" y="17969"/>
                  </a:lnTo>
                  <a:lnTo>
                    <a:pt x="38655" y="17563"/>
                  </a:lnTo>
                  <a:lnTo>
                    <a:pt x="38898" y="17117"/>
                  </a:lnTo>
                  <a:lnTo>
                    <a:pt x="39101" y="16671"/>
                  </a:lnTo>
                  <a:lnTo>
                    <a:pt x="39263" y="16184"/>
                  </a:lnTo>
                  <a:lnTo>
                    <a:pt x="39385" y="15738"/>
                  </a:lnTo>
                  <a:lnTo>
                    <a:pt x="39466" y="15251"/>
                  </a:lnTo>
                  <a:lnTo>
                    <a:pt x="39506" y="14765"/>
                  </a:lnTo>
                  <a:lnTo>
                    <a:pt x="39547" y="14278"/>
                  </a:lnTo>
                  <a:lnTo>
                    <a:pt x="39506" y="13751"/>
                  </a:lnTo>
                  <a:lnTo>
                    <a:pt x="39466" y="13264"/>
                  </a:lnTo>
                  <a:lnTo>
                    <a:pt x="39344" y="12777"/>
                  </a:lnTo>
                  <a:lnTo>
                    <a:pt x="39223" y="12290"/>
                  </a:lnTo>
                  <a:lnTo>
                    <a:pt x="39020" y="11804"/>
                  </a:lnTo>
                  <a:lnTo>
                    <a:pt x="38817" y="11317"/>
                  </a:lnTo>
                  <a:lnTo>
                    <a:pt x="38574" y="10871"/>
                  </a:lnTo>
                  <a:lnTo>
                    <a:pt x="38290" y="10465"/>
                  </a:lnTo>
                  <a:lnTo>
                    <a:pt x="37965" y="10060"/>
                  </a:lnTo>
                  <a:lnTo>
                    <a:pt x="37641" y="9694"/>
                  </a:lnTo>
                  <a:lnTo>
                    <a:pt x="37276" y="9370"/>
                  </a:lnTo>
                  <a:lnTo>
                    <a:pt x="36911" y="9046"/>
                  </a:lnTo>
                  <a:lnTo>
                    <a:pt x="36505" y="8802"/>
                  </a:lnTo>
                  <a:lnTo>
                    <a:pt x="36099" y="8518"/>
                  </a:lnTo>
                  <a:lnTo>
                    <a:pt x="35653" y="8315"/>
                  </a:lnTo>
                  <a:lnTo>
                    <a:pt x="35167" y="8153"/>
                  </a:lnTo>
                  <a:lnTo>
                    <a:pt x="34720" y="7991"/>
                  </a:lnTo>
                  <a:lnTo>
                    <a:pt x="34234" y="7910"/>
                  </a:lnTo>
                  <a:lnTo>
                    <a:pt x="33706" y="7829"/>
                  </a:lnTo>
                  <a:lnTo>
                    <a:pt x="33220" y="7788"/>
                  </a:lnTo>
                  <a:lnTo>
                    <a:pt x="32692" y="7788"/>
                  </a:lnTo>
                  <a:lnTo>
                    <a:pt x="31719" y="7869"/>
                  </a:lnTo>
                  <a:lnTo>
                    <a:pt x="31759" y="6855"/>
                  </a:lnTo>
                  <a:lnTo>
                    <a:pt x="31759" y="6328"/>
                  </a:lnTo>
                  <a:lnTo>
                    <a:pt x="31719" y="5841"/>
                  </a:lnTo>
                  <a:lnTo>
                    <a:pt x="31678" y="5355"/>
                  </a:lnTo>
                  <a:lnTo>
                    <a:pt x="31557" y="4868"/>
                  </a:lnTo>
                  <a:lnTo>
                    <a:pt x="31394" y="4381"/>
                  </a:lnTo>
                  <a:lnTo>
                    <a:pt x="31232" y="3935"/>
                  </a:lnTo>
                  <a:lnTo>
                    <a:pt x="31029" y="3489"/>
                  </a:lnTo>
                  <a:lnTo>
                    <a:pt x="30786" y="3043"/>
                  </a:lnTo>
                  <a:lnTo>
                    <a:pt x="30502" y="2637"/>
                  </a:lnTo>
                  <a:lnTo>
                    <a:pt x="30178" y="2272"/>
                  </a:lnTo>
                  <a:lnTo>
                    <a:pt x="29853" y="1907"/>
                  </a:lnTo>
                  <a:lnTo>
                    <a:pt x="29488" y="1582"/>
                  </a:lnTo>
                  <a:lnTo>
                    <a:pt x="29082" y="1258"/>
                  </a:lnTo>
                  <a:lnTo>
                    <a:pt x="28677" y="974"/>
                  </a:lnTo>
                  <a:lnTo>
                    <a:pt x="28231" y="731"/>
                  </a:lnTo>
                  <a:lnTo>
                    <a:pt x="27744" y="528"/>
                  </a:lnTo>
                  <a:lnTo>
                    <a:pt x="27257" y="325"/>
                  </a:lnTo>
                  <a:lnTo>
                    <a:pt x="26770" y="203"/>
                  </a:lnTo>
                  <a:lnTo>
                    <a:pt x="26284" y="122"/>
                  </a:lnTo>
                  <a:lnTo>
                    <a:pt x="25797" y="41"/>
                  </a:lnTo>
                  <a:lnTo>
                    <a:pt x="25310" y="1"/>
                  </a:lnTo>
                  <a:lnTo>
                    <a:pt x="24783" y="41"/>
                  </a:lnTo>
                  <a:lnTo>
                    <a:pt x="24296" y="82"/>
                  </a:lnTo>
                  <a:lnTo>
                    <a:pt x="23850" y="163"/>
                  </a:lnTo>
                  <a:lnTo>
                    <a:pt x="23363" y="284"/>
                  </a:lnTo>
                  <a:lnTo>
                    <a:pt x="22877" y="447"/>
                  </a:lnTo>
                  <a:lnTo>
                    <a:pt x="22430" y="649"/>
                  </a:lnTo>
                  <a:lnTo>
                    <a:pt x="22025" y="893"/>
                  </a:lnTo>
                  <a:lnTo>
                    <a:pt x="21579" y="1177"/>
                  </a:lnTo>
                  <a:lnTo>
                    <a:pt x="21173" y="1461"/>
                  </a:lnTo>
                  <a:lnTo>
                    <a:pt x="20808" y="1785"/>
                  </a:lnTo>
                  <a:lnTo>
                    <a:pt x="20443" y="2191"/>
                  </a:lnTo>
                  <a:lnTo>
                    <a:pt x="19794" y="2921"/>
                  </a:lnTo>
                  <a:lnTo>
                    <a:pt x="19104" y="2191"/>
                  </a:lnTo>
                  <a:lnTo>
                    <a:pt x="18739" y="1785"/>
                  </a:lnTo>
                  <a:lnTo>
                    <a:pt x="18374" y="1461"/>
                  </a:lnTo>
                  <a:lnTo>
                    <a:pt x="17969" y="1177"/>
                  </a:lnTo>
                  <a:lnTo>
                    <a:pt x="17563" y="893"/>
                  </a:lnTo>
                  <a:lnTo>
                    <a:pt x="17117" y="649"/>
                  </a:lnTo>
                  <a:lnTo>
                    <a:pt x="16671" y="447"/>
                  </a:lnTo>
                  <a:lnTo>
                    <a:pt x="16184" y="284"/>
                  </a:lnTo>
                  <a:lnTo>
                    <a:pt x="15738" y="163"/>
                  </a:lnTo>
                  <a:lnTo>
                    <a:pt x="15251" y="82"/>
                  </a:lnTo>
                  <a:lnTo>
                    <a:pt x="14764" y="41"/>
                  </a:lnTo>
                  <a:lnTo>
                    <a:pt x="14278"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2"/>
            <p:cNvSpPr/>
            <p:nvPr/>
          </p:nvSpPr>
          <p:spPr>
            <a:xfrm>
              <a:off x="3369400" y="1611250"/>
              <a:ext cx="988700" cy="988700"/>
            </a:xfrm>
            <a:custGeom>
              <a:rect b="b" l="l" r="r" t="t"/>
              <a:pathLst>
                <a:path extrusionOk="0" h="39548" w="39548">
                  <a:moveTo>
                    <a:pt x="14278" y="1"/>
                  </a:moveTo>
                  <a:lnTo>
                    <a:pt x="13750" y="41"/>
                  </a:lnTo>
                  <a:lnTo>
                    <a:pt x="13264" y="122"/>
                  </a:lnTo>
                  <a:lnTo>
                    <a:pt x="12777" y="203"/>
                  </a:lnTo>
                  <a:lnTo>
                    <a:pt x="12290" y="325"/>
                  </a:lnTo>
                  <a:lnTo>
                    <a:pt x="11804" y="528"/>
                  </a:lnTo>
                  <a:lnTo>
                    <a:pt x="11317" y="731"/>
                  </a:lnTo>
                  <a:lnTo>
                    <a:pt x="10871" y="974"/>
                  </a:lnTo>
                  <a:lnTo>
                    <a:pt x="10465" y="1258"/>
                  </a:lnTo>
                  <a:lnTo>
                    <a:pt x="10059" y="1582"/>
                  </a:lnTo>
                  <a:lnTo>
                    <a:pt x="9694" y="1907"/>
                  </a:lnTo>
                  <a:lnTo>
                    <a:pt x="9370" y="2272"/>
                  </a:lnTo>
                  <a:lnTo>
                    <a:pt x="9045" y="2637"/>
                  </a:lnTo>
                  <a:lnTo>
                    <a:pt x="8802" y="3043"/>
                  </a:lnTo>
                  <a:lnTo>
                    <a:pt x="8518" y="3489"/>
                  </a:lnTo>
                  <a:lnTo>
                    <a:pt x="8315" y="3935"/>
                  </a:lnTo>
                  <a:lnTo>
                    <a:pt x="8153" y="4381"/>
                  </a:lnTo>
                  <a:lnTo>
                    <a:pt x="7991" y="4868"/>
                  </a:lnTo>
                  <a:lnTo>
                    <a:pt x="7910" y="5355"/>
                  </a:lnTo>
                  <a:lnTo>
                    <a:pt x="7829" y="5841"/>
                  </a:lnTo>
                  <a:lnTo>
                    <a:pt x="7788" y="6328"/>
                  </a:lnTo>
                  <a:lnTo>
                    <a:pt x="7788" y="6855"/>
                  </a:lnTo>
                  <a:lnTo>
                    <a:pt x="7869" y="7869"/>
                  </a:lnTo>
                  <a:lnTo>
                    <a:pt x="7869" y="7869"/>
                  </a:lnTo>
                  <a:lnTo>
                    <a:pt x="6855" y="7788"/>
                  </a:lnTo>
                  <a:lnTo>
                    <a:pt x="6328" y="7788"/>
                  </a:lnTo>
                  <a:lnTo>
                    <a:pt x="5841" y="7829"/>
                  </a:lnTo>
                  <a:lnTo>
                    <a:pt x="5354" y="7910"/>
                  </a:lnTo>
                  <a:lnTo>
                    <a:pt x="4827" y="7991"/>
                  </a:lnTo>
                  <a:lnTo>
                    <a:pt x="4381" y="8153"/>
                  </a:lnTo>
                  <a:lnTo>
                    <a:pt x="3894" y="8315"/>
                  </a:lnTo>
                  <a:lnTo>
                    <a:pt x="3489" y="8518"/>
                  </a:lnTo>
                  <a:lnTo>
                    <a:pt x="3042" y="8762"/>
                  </a:lnTo>
                  <a:lnTo>
                    <a:pt x="2637" y="9046"/>
                  </a:lnTo>
                  <a:lnTo>
                    <a:pt x="2272" y="9370"/>
                  </a:lnTo>
                  <a:lnTo>
                    <a:pt x="1907" y="9694"/>
                  </a:lnTo>
                  <a:lnTo>
                    <a:pt x="1582" y="10060"/>
                  </a:lnTo>
                  <a:lnTo>
                    <a:pt x="1258" y="10465"/>
                  </a:lnTo>
                  <a:lnTo>
                    <a:pt x="974" y="10871"/>
                  </a:lnTo>
                  <a:lnTo>
                    <a:pt x="730" y="11317"/>
                  </a:lnTo>
                  <a:lnTo>
                    <a:pt x="528" y="11804"/>
                  </a:lnTo>
                  <a:lnTo>
                    <a:pt x="325" y="12290"/>
                  </a:lnTo>
                  <a:lnTo>
                    <a:pt x="203" y="12777"/>
                  </a:lnTo>
                  <a:lnTo>
                    <a:pt x="122" y="13264"/>
                  </a:lnTo>
                  <a:lnTo>
                    <a:pt x="41" y="13751"/>
                  </a:lnTo>
                  <a:lnTo>
                    <a:pt x="0" y="14278"/>
                  </a:lnTo>
                  <a:lnTo>
                    <a:pt x="41" y="14765"/>
                  </a:lnTo>
                  <a:lnTo>
                    <a:pt x="82" y="15251"/>
                  </a:lnTo>
                  <a:lnTo>
                    <a:pt x="163" y="15738"/>
                  </a:lnTo>
                  <a:lnTo>
                    <a:pt x="284" y="16184"/>
                  </a:lnTo>
                  <a:lnTo>
                    <a:pt x="447" y="16671"/>
                  </a:lnTo>
                  <a:lnTo>
                    <a:pt x="649" y="17117"/>
                  </a:lnTo>
                  <a:lnTo>
                    <a:pt x="893" y="17563"/>
                  </a:lnTo>
                  <a:lnTo>
                    <a:pt x="1177" y="17969"/>
                  </a:lnTo>
                  <a:lnTo>
                    <a:pt x="1461" y="18374"/>
                  </a:lnTo>
                  <a:lnTo>
                    <a:pt x="1785" y="18740"/>
                  </a:lnTo>
                  <a:lnTo>
                    <a:pt x="2191" y="19105"/>
                  </a:lnTo>
                  <a:lnTo>
                    <a:pt x="2921" y="19794"/>
                  </a:lnTo>
                  <a:lnTo>
                    <a:pt x="2191" y="20443"/>
                  </a:lnTo>
                  <a:lnTo>
                    <a:pt x="1785" y="20808"/>
                  </a:lnTo>
                  <a:lnTo>
                    <a:pt x="1461" y="21173"/>
                  </a:lnTo>
                  <a:lnTo>
                    <a:pt x="1177" y="21579"/>
                  </a:lnTo>
                  <a:lnTo>
                    <a:pt x="893" y="22025"/>
                  </a:lnTo>
                  <a:lnTo>
                    <a:pt x="649" y="22431"/>
                  </a:lnTo>
                  <a:lnTo>
                    <a:pt x="447" y="22877"/>
                  </a:lnTo>
                  <a:lnTo>
                    <a:pt x="284" y="23363"/>
                  </a:lnTo>
                  <a:lnTo>
                    <a:pt x="163" y="23850"/>
                  </a:lnTo>
                  <a:lnTo>
                    <a:pt x="82" y="24296"/>
                  </a:lnTo>
                  <a:lnTo>
                    <a:pt x="41" y="24783"/>
                  </a:lnTo>
                  <a:lnTo>
                    <a:pt x="0" y="25310"/>
                  </a:lnTo>
                  <a:lnTo>
                    <a:pt x="41" y="25797"/>
                  </a:lnTo>
                  <a:lnTo>
                    <a:pt x="122" y="26284"/>
                  </a:lnTo>
                  <a:lnTo>
                    <a:pt x="203" y="26771"/>
                  </a:lnTo>
                  <a:lnTo>
                    <a:pt x="325" y="27257"/>
                  </a:lnTo>
                  <a:lnTo>
                    <a:pt x="528" y="27744"/>
                  </a:lnTo>
                  <a:lnTo>
                    <a:pt x="730" y="28231"/>
                  </a:lnTo>
                  <a:lnTo>
                    <a:pt x="974" y="28677"/>
                  </a:lnTo>
                  <a:lnTo>
                    <a:pt x="1258" y="29082"/>
                  </a:lnTo>
                  <a:lnTo>
                    <a:pt x="1582" y="29488"/>
                  </a:lnTo>
                  <a:lnTo>
                    <a:pt x="1907" y="29853"/>
                  </a:lnTo>
                  <a:lnTo>
                    <a:pt x="2272" y="30178"/>
                  </a:lnTo>
                  <a:lnTo>
                    <a:pt x="2637" y="30502"/>
                  </a:lnTo>
                  <a:lnTo>
                    <a:pt x="3042" y="30786"/>
                  </a:lnTo>
                  <a:lnTo>
                    <a:pt x="3489" y="31029"/>
                  </a:lnTo>
                  <a:lnTo>
                    <a:pt x="3894" y="31232"/>
                  </a:lnTo>
                  <a:lnTo>
                    <a:pt x="4381" y="31394"/>
                  </a:lnTo>
                  <a:lnTo>
                    <a:pt x="4827" y="31557"/>
                  </a:lnTo>
                  <a:lnTo>
                    <a:pt x="5354" y="31678"/>
                  </a:lnTo>
                  <a:lnTo>
                    <a:pt x="5841" y="31719"/>
                  </a:lnTo>
                  <a:lnTo>
                    <a:pt x="6328" y="31759"/>
                  </a:lnTo>
                  <a:lnTo>
                    <a:pt x="6855" y="31759"/>
                  </a:lnTo>
                  <a:lnTo>
                    <a:pt x="7869" y="31719"/>
                  </a:lnTo>
                  <a:lnTo>
                    <a:pt x="7788" y="32692"/>
                  </a:lnTo>
                  <a:lnTo>
                    <a:pt x="7788" y="33220"/>
                  </a:lnTo>
                  <a:lnTo>
                    <a:pt x="7829" y="33706"/>
                  </a:lnTo>
                  <a:lnTo>
                    <a:pt x="7910" y="34234"/>
                  </a:lnTo>
                  <a:lnTo>
                    <a:pt x="7991" y="34720"/>
                  </a:lnTo>
                  <a:lnTo>
                    <a:pt x="8153" y="35167"/>
                  </a:lnTo>
                  <a:lnTo>
                    <a:pt x="8315" y="35653"/>
                  </a:lnTo>
                  <a:lnTo>
                    <a:pt x="8518" y="36099"/>
                  </a:lnTo>
                  <a:lnTo>
                    <a:pt x="8802" y="36505"/>
                  </a:lnTo>
                  <a:lnTo>
                    <a:pt x="9045" y="36911"/>
                  </a:lnTo>
                  <a:lnTo>
                    <a:pt x="9370" y="37276"/>
                  </a:lnTo>
                  <a:lnTo>
                    <a:pt x="9694" y="37641"/>
                  </a:lnTo>
                  <a:lnTo>
                    <a:pt x="10059" y="37965"/>
                  </a:lnTo>
                  <a:lnTo>
                    <a:pt x="10465" y="38290"/>
                  </a:lnTo>
                  <a:lnTo>
                    <a:pt x="10871" y="38574"/>
                  </a:lnTo>
                  <a:lnTo>
                    <a:pt x="11317" y="38817"/>
                  </a:lnTo>
                  <a:lnTo>
                    <a:pt x="11804" y="39020"/>
                  </a:lnTo>
                  <a:lnTo>
                    <a:pt x="12290" y="39223"/>
                  </a:lnTo>
                  <a:lnTo>
                    <a:pt x="12777" y="39344"/>
                  </a:lnTo>
                  <a:lnTo>
                    <a:pt x="13264" y="39466"/>
                  </a:lnTo>
                  <a:lnTo>
                    <a:pt x="13750" y="39507"/>
                  </a:lnTo>
                  <a:lnTo>
                    <a:pt x="14278" y="39547"/>
                  </a:lnTo>
                  <a:lnTo>
                    <a:pt x="14764" y="39507"/>
                  </a:lnTo>
                  <a:lnTo>
                    <a:pt x="15251" y="39466"/>
                  </a:lnTo>
                  <a:lnTo>
                    <a:pt x="15738" y="39385"/>
                  </a:lnTo>
                  <a:lnTo>
                    <a:pt x="16184" y="39263"/>
                  </a:lnTo>
                  <a:lnTo>
                    <a:pt x="16671" y="39101"/>
                  </a:lnTo>
                  <a:lnTo>
                    <a:pt x="17117" y="38898"/>
                  </a:lnTo>
                  <a:lnTo>
                    <a:pt x="17563" y="38655"/>
                  </a:lnTo>
                  <a:lnTo>
                    <a:pt x="17969" y="38411"/>
                  </a:lnTo>
                  <a:lnTo>
                    <a:pt x="18374" y="38087"/>
                  </a:lnTo>
                  <a:lnTo>
                    <a:pt x="18739" y="37762"/>
                  </a:lnTo>
                  <a:lnTo>
                    <a:pt x="19104" y="37397"/>
                  </a:lnTo>
                  <a:lnTo>
                    <a:pt x="19794" y="36667"/>
                  </a:lnTo>
                  <a:lnTo>
                    <a:pt x="20443" y="37397"/>
                  </a:lnTo>
                  <a:lnTo>
                    <a:pt x="20930" y="37884"/>
                  </a:lnTo>
                  <a:lnTo>
                    <a:pt x="21457" y="38330"/>
                  </a:lnTo>
                  <a:lnTo>
                    <a:pt x="22025" y="38695"/>
                  </a:lnTo>
                  <a:lnTo>
                    <a:pt x="22633" y="38979"/>
                  </a:lnTo>
                  <a:lnTo>
                    <a:pt x="23282" y="39223"/>
                  </a:lnTo>
                  <a:lnTo>
                    <a:pt x="23891" y="39385"/>
                  </a:lnTo>
                  <a:lnTo>
                    <a:pt x="24580" y="39507"/>
                  </a:lnTo>
                  <a:lnTo>
                    <a:pt x="25229" y="39547"/>
                  </a:lnTo>
                  <a:lnTo>
                    <a:pt x="25878" y="39507"/>
                  </a:lnTo>
                  <a:lnTo>
                    <a:pt x="26487" y="39425"/>
                  </a:lnTo>
                  <a:lnTo>
                    <a:pt x="27135" y="39263"/>
                  </a:lnTo>
                  <a:lnTo>
                    <a:pt x="27744" y="39020"/>
                  </a:lnTo>
                  <a:lnTo>
                    <a:pt x="28231" y="38817"/>
                  </a:lnTo>
                  <a:lnTo>
                    <a:pt x="28677" y="38574"/>
                  </a:lnTo>
                  <a:lnTo>
                    <a:pt x="29082" y="38290"/>
                  </a:lnTo>
                  <a:lnTo>
                    <a:pt x="29488" y="37965"/>
                  </a:lnTo>
                  <a:lnTo>
                    <a:pt x="29853" y="37641"/>
                  </a:lnTo>
                  <a:lnTo>
                    <a:pt x="30178" y="37276"/>
                  </a:lnTo>
                  <a:lnTo>
                    <a:pt x="30502" y="36911"/>
                  </a:lnTo>
                  <a:lnTo>
                    <a:pt x="30786" y="36505"/>
                  </a:lnTo>
                  <a:lnTo>
                    <a:pt x="31029" y="36099"/>
                  </a:lnTo>
                  <a:lnTo>
                    <a:pt x="31232" y="35653"/>
                  </a:lnTo>
                  <a:lnTo>
                    <a:pt x="31394" y="35167"/>
                  </a:lnTo>
                  <a:lnTo>
                    <a:pt x="31557" y="34720"/>
                  </a:lnTo>
                  <a:lnTo>
                    <a:pt x="31678" y="34234"/>
                  </a:lnTo>
                  <a:lnTo>
                    <a:pt x="31719" y="33706"/>
                  </a:lnTo>
                  <a:lnTo>
                    <a:pt x="31759" y="33220"/>
                  </a:lnTo>
                  <a:lnTo>
                    <a:pt x="31759" y="32692"/>
                  </a:lnTo>
                  <a:lnTo>
                    <a:pt x="31719" y="31719"/>
                  </a:lnTo>
                  <a:lnTo>
                    <a:pt x="32692" y="31759"/>
                  </a:lnTo>
                  <a:lnTo>
                    <a:pt x="33220" y="31759"/>
                  </a:lnTo>
                  <a:lnTo>
                    <a:pt x="33706" y="31719"/>
                  </a:lnTo>
                  <a:lnTo>
                    <a:pt x="34234" y="31678"/>
                  </a:lnTo>
                  <a:lnTo>
                    <a:pt x="34720" y="31557"/>
                  </a:lnTo>
                  <a:lnTo>
                    <a:pt x="35167" y="31394"/>
                  </a:lnTo>
                  <a:lnTo>
                    <a:pt x="35653" y="31232"/>
                  </a:lnTo>
                  <a:lnTo>
                    <a:pt x="36099" y="31029"/>
                  </a:lnTo>
                  <a:lnTo>
                    <a:pt x="36505" y="30786"/>
                  </a:lnTo>
                  <a:lnTo>
                    <a:pt x="36911" y="30502"/>
                  </a:lnTo>
                  <a:lnTo>
                    <a:pt x="37276" y="30178"/>
                  </a:lnTo>
                  <a:lnTo>
                    <a:pt x="37641" y="29853"/>
                  </a:lnTo>
                  <a:lnTo>
                    <a:pt x="37965" y="29488"/>
                  </a:lnTo>
                  <a:lnTo>
                    <a:pt x="38290" y="29082"/>
                  </a:lnTo>
                  <a:lnTo>
                    <a:pt x="38574" y="28677"/>
                  </a:lnTo>
                  <a:lnTo>
                    <a:pt x="38817" y="28231"/>
                  </a:lnTo>
                  <a:lnTo>
                    <a:pt x="39020" y="27744"/>
                  </a:lnTo>
                  <a:lnTo>
                    <a:pt x="39223" y="27257"/>
                  </a:lnTo>
                  <a:lnTo>
                    <a:pt x="39344" y="26771"/>
                  </a:lnTo>
                  <a:lnTo>
                    <a:pt x="39466" y="26284"/>
                  </a:lnTo>
                  <a:lnTo>
                    <a:pt x="39506" y="25797"/>
                  </a:lnTo>
                  <a:lnTo>
                    <a:pt x="39547" y="25310"/>
                  </a:lnTo>
                  <a:lnTo>
                    <a:pt x="39506" y="24783"/>
                  </a:lnTo>
                  <a:lnTo>
                    <a:pt x="39466" y="24296"/>
                  </a:lnTo>
                  <a:lnTo>
                    <a:pt x="39385" y="23850"/>
                  </a:lnTo>
                  <a:lnTo>
                    <a:pt x="39263" y="23363"/>
                  </a:lnTo>
                  <a:lnTo>
                    <a:pt x="39101" y="22877"/>
                  </a:lnTo>
                  <a:lnTo>
                    <a:pt x="38898" y="22431"/>
                  </a:lnTo>
                  <a:lnTo>
                    <a:pt x="38655" y="22025"/>
                  </a:lnTo>
                  <a:lnTo>
                    <a:pt x="38411" y="21579"/>
                  </a:lnTo>
                  <a:lnTo>
                    <a:pt x="38087" y="21173"/>
                  </a:lnTo>
                  <a:lnTo>
                    <a:pt x="37762" y="20808"/>
                  </a:lnTo>
                  <a:lnTo>
                    <a:pt x="37397" y="20443"/>
                  </a:lnTo>
                  <a:lnTo>
                    <a:pt x="36667" y="19794"/>
                  </a:lnTo>
                  <a:lnTo>
                    <a:pt x="37397" y="19105"/>
                  </a:lnTo>
                  <a:lnTo>
                    <a:pt x="37762" y="18740"/>
                  </a:lnTo>
                  <a:lnTo>
                    <a:pt x="38087" y="18374"/>
                  </a:lnTo>
                  <a:lnTo>
                    <a:pt x="38411" y="17969"/>
                  </a:lnTo>
                  <a:lnTo>
                    <a:pt x="38655" y="17563"/>
                  </a:lnTo>
                  <a:lnTo>
                    <a:pt x="38898" y="17117"/>
                  </a:lnTo>
                  <a:lnTo>
                    <a:pt x="39101" y="16671"/>
                  </a:lnTo>
                  <a:lnTo>
                    <a:pt x="39263" y="16184"/>
                  </a:lnTo>
                  <a:lnTo>
                    <a:pt x="39385" y="15738"/>
                  </a:lnTo>
                  <a:lnTo>
                    <a:pt x="39466" y="15251"/>
                  </a:lnTo>
                  <a:lnTo>
                    <a:pt x="39506" y="14765"/>
                  </a:lnTo>
                  <a:lnTo>
                    <a:pt x="39547" y="14278"/>
                  </a:lnTo>
                  <a:lnTo>
                    <a:pt x="39506" y="13751"/>
                  </a:lnTo>
                  <a:lnTo>
                    <a:pt x="39466" y="13264"/>
                  </a:lnTo>
                  <a:lnTo>
                    <a:pt x="39344" y="12777"/>
                  </a:lnTo>
                  <a:lnTo>
                    <a:pt x="39223" y="12290"/>
                  </a:lnTo>
                  <a:lnTo>
                    <a:pt x="39020" y="11804"/>
                  </a:lnTo>
                  <a:lnTo>
                    <a:pt x="38817" y="11317"/>
                  </a:lnTo>
                  <a:lnTo>
                    <a:pt x="38574" y="10871"/>
                  </a:lnTo>
                  <a:lnTo>
                    <a:pt x="38290" y="10465"/>
                  </a:lnTo>
                  <a:lnTo>
                    <a:pt x="37965" y="10060"/>
                  </a:lnTo>
                  <a:lnTo>
                    <a:pt x="37641" y="9694"/>
                  </a:lnTo>
                  <a:lnTo>
                    <a:pt x="37276" y="9370"/>
                  </a:lnTo>
                  <a:lnTo>
                    <a:pt x="36911" y="9046"/>
                  </a:lnTo>
                  <a:lnTo>
                    <a:pt x="36505" y="8802"/>
                  </a:lnTo>
                  <a:lnTo>
                    <a:pt x="36099" y="8518"/>
                  </a:lnTo>
                  <a:lnTo>
                    <a:pt x="35653" y="8315"/>
                  </a:lnTo>
                  <a:lnTo>
                    <a:pt x="35167" y="8153"/>
                  </a:lnTo>
                  <a:lnTo>
                    <a:pt x="34720" y="7991"/>
                  </a:lnTo>
                  <a:lnTo>
                    <a:pt x="34234" y="7910"/>
                  </a:lnTo>
                  <a:lnTo>
                    <a:pt x="33706" y="7829"/>
                  </a:lnTo>
                  <a:lnTo>
                    <a:pt x="33220" y="7788"/>
                  </a:lnTo>
                  <a:lnTo>
                    <a:pt x="32692" y="7788"/>
                  </a:lnTo>
                  <a:lnTo>
                    <a:pt x="31719" y="7869"/>
                  </a:lnTo>
                  <a:lnTo>
                    <a:pt x="31759" y="6855"/>
                  </a:lnTo>
                  <a:lnTo>
                    <a:pt x="31759" y="6328"/>
                  </a:lnTo>
                  <a:lnTo>
                    <a:pt x="31719" y="5841"/>
                  </a:lnTo>
                  <a:lnTo>
                    <a:pt x="31678" y="5355"/>
                  </a:lnTo>
                  <a:lnTo>
                    <a:pt x="31557" y="4868"/>
                  </a:lnTo>
                  <a:lnTo>
                    <a:pt x="31394" y="4381"/>
                  </a:lnTo>
                  <a:lnTo>
                    <a:pt x="31232" y="3935"/>
                  </a:lnTo>
                  <a:lnTo>
                    <a:pt x="31029" y="3489"/>
                  </a:lnTo>
                  <a:lnTo>
                    <a:pt x="30786" y="3043"/>
                  </a:lnTo>
                  <a:lnTo>
                    <a:pt x="30502" y="2637"/>
                  </a:lnTo>
                  <a:lnTo>
                    <a:pt x="30178" y="2272"/>
                  </a:lnTo>
                  <a:lnTo>
                    <a:pt x="29853" y="1907"/>
                  </a:lnTo>
                  <a:lnTo>
                    <a:pt x="29488" y="1582"/>
                  </a:lnTo>
                  <a:lnTo>
                    <a:pt x="29082" y="1258"/>
                  </a:lnTo>
                  <a:lnTo>
                    <a:pt x="28677" y="974"/>
                  </a:lnTo>
                  <a:lnTo>
                    <a:pt x="28231" y="731"/>
                  </a:lnTo>
                  <a:lnTo>
                    <a:pt x="27744" y="528"/>
                  </a:lnTo>
                  <a:lnTo>
                    <a:pt x="27257" y="325"/>
                  </a:lnTo>
                  <a:lnTo>
                    <a:pt x="26770" y="203"/>
                  </a:lnTo>
                  <a:lnTo>
                    <a:pt x="26284" y="122"/>
                  </a:lnTo>
                  <a:lnTo>
                    <a:pt x="25797" y="41"/>
                  </a:lnTo>
                  <a:lnTo>
                    <a:pt x="25310" y="1"/>
                  </a:lnTo>
                  <a:lnTo>
                    <a:pt x="24783" y="41"/>
                  </a:lnTo>
                  <a:lnTo>
                    <a:pt x="24296" y="82"/>
                  </a:lnTo>
                  <a:lnTo>
                    <a:pt x="23850" y="163"/>
                  </a:lnTo>
                  <a:lnTo>
                    <a:pt x="23363" y="284"/>
                  </a:lnTo>
                  <a:lnTo>
                    <a:pt x="22877" y="447"/>
                  </a:lnTo>
                  <a:lnTo>
                    <a:pt x="22430" y="649"/>
                  </a:lnTo>
                  <a:lnTo>
                    <a:pt x="22025" y="893"/>
                  </a:lnTo>
                  <a:lnTo>
                    <a:pt x="21579" y="1177"/>
                  </a:lnTo>
                  <a:lnTo>
                    <a:pt x="21173" y="1461"/>
                  </a:lnTo>
                  <a:lnTo>
                    <a:pt x="20808" y="1785"/>
                  </a:lnTo>
                  <a:lnTo>
                    <a:pt x="20443" y="2191"/>
                  </a:lnTo>
                  <a:lnTo>
                    <a:pt x="19794" y="2921"/>
                  </a:lnTo>
                  <a:lnTo>
                    <a:pt x="19104" y="2191"/>
                  </a:lnTo>
                  <a:lnTo>
                    <a:pt x="18739" y="1785"/>
                  </a:lnTo>
                  <a:lnTo>
                    <a:pt x="18374" y="1461"/>
                  </a:lnTo>
                  <a:lnTo>
                    <a:pt x="17969" y="1177"/>
                  </a:lnTo>
                  <a:lnTo>
                    <a:pt x="17563" y="893"/>
                  </a:lnTo>
                  <a:lnTo>
                    <a:pt x="17117" y="649"/>
                  </a:lnTo>
                  <a:lnTo>
                    <a:pt x="16671" y="447"/>
                  </a:lnTo>
                  <a:lnTo>
                    <a:pt x="16184" y="284"/>
                  </a:lnTo>
                  <a:lnTo>
                    <a:pt x="15738" y="163"/>
                  </a:lnTo>
                  <a:lnTo>
                    <a:pt x="15251" y="82"/>
                  </a:lnTo>
                  <a:lnTo>
                    <a:pt x="14764" y="41"/>
                  </a:lnTo>
                  <a:lnTo>
                    <a:pt x="14278" y="1"/>
                  </a:lnTo>
                  <a:close/>
                </a:path>
              </a:pathLst>
            </a:custGeom>
            <a:solidFill>
              <a:srgbClr val="C4CEDC"/>
            </a:solidFill>
            <a:ln cap="rnd" cmpd="sng" w="9525">
              <a:solidFill>
                <a:schemeClr val="dk1"/>
              </a:solidFill>
              <a:prstDash val="solid"/>
              <a:round/>
              <a:headEnd len="sm" w="sm" type="none"/>
              <a:tailEnd len="sm" w="sm" type="none"/>
            </a:ln>
            <a:effectLst>
              <a:outerShdw blurRad="185738" rotWithShape="0" algn="bl" dir="5400000" dist="190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2"/>
            <p:cNvSpPr/>
            <p:nvPr/>
          </p:nvSpPr>
          <p:spPr>
            <a:xfrm>
              <a:off x="3809475" y="1705550"/>
              <a:ext cx="172425" cy="730125"/>
            </a:xfrm>
            <a:custGeom>
              <a:rect b="b" l="l" r="r" t="t"/>
              <a:pathLst>
                <a:path extrusionOk="0" h="29205" w="6897">
                  <a:moveTo>
                    <a:pt x="6896" y="1"/>
                  </a:moveTo>
                  <a:lnTo>
                    <a:pt x="6531" y="122"/>
                  </a:lnTo>
                  <a:lnTo>
                    <a:pt x="6207" y="325"/>
                  </a:lnTo>
                  <a:lnTo>
                    <a:pt x="5841" y="568"/>
                  </a:lnTo>
                  <a:lnTo>
                    <a:pt x="5558" y="852"/>
                  </a:lnTo>
                  <a:lnTo>
                    <a:pt x="4300" y="2231"/>
                  </a:lnTo>
                  <a:lnTo>
                    <a:pt x="4016" y="2515"/>
                  </a:lnTo>
                  <a:lnTo>
                    <a:pt x="3732" y="2718"/>
                  </a:lnTo>
                  <a:lnTo>
                    <a:pt x="3408" y="2921"/>
                  </a:lnTo>
                  <a:lnTo>
                    <a:pt x="3043" y="3043"/>
                  </a:lnTo>
                  <a:lnTo>
                    <a:pt x="2718" y="3124"/>
                  </a:lnTo>
                  <a:lnTo>
                    <a:pt x="2353" y="3164"/>
                  </a:lnTo>
                  <a:lnTo>
                    <a:pt x="1988" y="3164"/>
                  </a:lnTo>
                  <a:lnTo>
                    <a:pt x="1664" y="3124"/>
                  </a:lnTo>
                  <a:lnTo>
                    <a:pt x="1542" y="3367"/>
                  </a:lnTo>
                  <a:lnTo>
                    <a:pt x="1177" y="4138"/>
                  </a:lnTo>
                  <a:lnTo>
                    <a:pt x="893" y="4908"/>
                  </a:lnTo>
                  <a:lnTo>
                    <a:pt x="609" y="5720"/>
                  </a:lnTo>
                  <a:lnTo>
                    <a:pt x="406" y="6531"/>
                  </a:lnTo>
                  <a:lnTo>
                    <a:pt x="244" y="7342"/>
                  </a:lnTo>
                  <a:lnTo>
                    <a:pt x="122" y="8194"/>
                  </a:lnTo>
                  <a:lnTo>
                    <a:pt x="82" y="8681"/>
                  </a:lnTo>
                  <a:lnTo>
                    <a:pt x="1" y="9979"/>
                  </a:lnTo>
                  <a:lnTo>
                    <a:pt x="1" y="10384"/>
                  </a:lnTo>
                  <a:lnTo>
                    <a:pt x="41" y="10952"/>
                  </a:lnTo>
                  <a:lnTo>
                    <a:pt x="41" y="11520"/>
                  </a:lnTo>
                  <a:lnTo>
                    <a:pt x="82" y="11885"/>
                  </a:lnTo>
                  <a:lnTo>
                    <a:pt x="204" y="12615"/>
                  </a:lnTo>
                  <a:lnTo>
                    <a:pt x="366" y="13345"/>
                  </a:lnTo>
                  <a:lnTo>
                    <a:pt x="569" y="14237"/>
                  </a:lnTo>
                  <a:lnTo>
                    <a:pt x="771" y="15089"/>
                  </a:lnTo>
                  <a:lnTo>
                    <a:pt x="1339" y="16793"/>
                  </a:lnTo>
                  <a:lnTo>
                    <a:pt x="1785" y="18172"/>
                  </a:lnTo>
                  <a:lnTo>
                    <a:pt x="2232" y="19713"/>
                  </a:lnTo>
                  <a:lnTo>
                    <a:pt x="2597" y="21336"/>
                  </a:lnTo>
                  <a:lnTo>
                    <a:pt x="2718" y="22187"/>
                  </a:lnTo>
                  <a:lnTo>
                    <a:pt x="2759" y="22633"/>
                  </a:lnTo>
                  <a:lnTo>
                    <a:pt x="2799" y="23080"/>
                  </a:lnTo>
                  <a:lnTo>
                    <a:pt x="2840" y="23647"/>
                  </a:lnTo>
                  <a:lnTo>
                    <a:pt x="2799" y="24215"/>
                  </a:lnTo>
                  <a:lnTo>
                    <a:pt x="2718" y="24864"/>
                  </a:lnTo>
                  <a:lnTo>
                    <a:pt x="2556" y="25757"/>
                  </a:lnTo>
                  <a:lnTo>
                    <a:pt x="2272" y="26608"/>
                  </a:lnTo>
                  <a:lnTo>
                    <a:pt x="2150" y="27014"/>
                  </a:lnTo>
                  <a:lnTo>
                    <a:pt x="1948" y="27420"/>
                  </a:lnTo>
                  <a:lnTo>
                    <a:pt x="1745" y="27825"/>
                  </a:lnTo>
                  <a:lnTo>
                    <a:pt x="1501" y="28231"/>
                  </a:lnTo>
                  <a:lnTo>
                    <a:pt x="1096" y="28839"/>
                  </a:lnTo>
                  <a:lnTo>
                    <a:pt x="853" y="29164"/>
                  </a:lnTo>
                  <a:lnTo>
                    <a:pt x="1177" y="29001"/>
                  </a:lnTo>
                  <a:lnTo>
                    <a:pt x="1542" y="28920"/>
                  </a:lnTo>
                  <a:lnTo>
                    <a:pt x="1867" y="28839"/>
                  </a:lnTo>
                  <a:lnTo>
                    <a:pt x="2232" y="28839"/>
                  </a:lnTo>
                  <a:lnTo>
                    <a:pt x="2597" y="28880"/>
                  </a:lnTo>
                  <a:lnTo>
                    <a:pt x="2921" y="28920"/>
                  </a:lnTo>
                  <a:lnTo>
                    <a:pt x="3286" y="29042"/>
                  </a:lnTo>
                  <a:lnTo>
                    <a:pt x="3611" y="29204"/>
                  </a:lnTo>
                  <a:lnTo>
                    <a:pt x="3976" y="28393"/>
                  </a:lnTo>
                  <a:lnTo>
                    <a:pt x="4300" y="27622"/>
                  </a:lnTo>
                  <a:lnTo>
                    <a:pt x="4625" y="26649"/>
                  </a:lnTo>
                  <a:lnTo>
                    <a:pt x="4909" y="25635"/>
                  </a:lnTo>
                  <a:lnTo>
                    <a:pt x="5071" y="24661"/>
                  </a:lnTo>
                  <a:lnTo>
                    <a:pt x="5192" y="23607"/>
                  </a:lnTo>
                  <a:lnTo>
                    <a:pt x="5233" y="22512"/>
                  </a:lnTo>
                  <a:lnTo>
                    <a:pt x="5274" y="21944"/>
                  </a:lnTo>
                  <a:lnTo>
                    <a:pt x="5233" y="21376"/>
                  </a:lnTo>
                  <a:lnTo>
                    <a:pt x="5192" y="20484"/>
                  </a:lnTo>
                  <a:lnTo>
                    <a:pt x="5071" y="19754"/>
                  </a:lnTo>
                  <a:lnTo>
                    <a:pt x="4949" y="19024"/>
                  </a:lnTo>
                  <a:lnTo>
                    <a:pt x="4746" y="18172"/>
                  </a:lnTo>
                  <a:lnTo>
                    <a:pt x="4503" y="17320"/>
                  </a:lnTo>
                  <a:lnTo>
                    <a:pt x="4260" y="16468"/>
                  </a:lnTo>
                  <a:lnTo>
                    <a:pt x="3976" y="15616"/>
                  </a:lnTo>
                  <a:lnTo>
                    <a:pt x="3408" y="13791"/>
                  </a:lnTo>
                  <a:lnTo>
                    <a:pt x="3205" y="13183"/>
                  </a:lnTo>
                  <a:lnTo>
                    <a:pt x="2881" y="11966"/>
                  </a:lnTo>
                  <a:lnTo>
                    <a:pt x="2637" y="10749"/>
                  </a:lnTo>
                  <a:lnTo>
                    <a:pt x="2556" y="10262"/>
                  </a:lnTo>
                  <a:lnTo>
                    <a:pt x="2515" y="9816"/>
                  </a:lnTo>
                  <a:lnTo>
                    <a:pt x="2434" y="8883"/>
                  </a:lnTo>
                  <a:lnTo>
                    <a:pt x="2434" y="8397"/>
                  </a:lnTo>
                  <a:lnTo>
                    <a:pt x="2475" y="7869"/>
                  </a:lnTo>
                  <a:lnTo>
                    <a:pt x="2556" y="7423"/>
                  </a:lnTo>
                  <a:lnTo>
                    <a:pt x="2637" y="6937"/>
                  </a:lnTo>
                  <a:lnTo>
                    <a:pt x="2759" y="6328"/>
                  </a:lnTo>
                  <a:lnTo>
                    <a:pt x="2962" y="5760"/>
                  </a:lnTo>
                  <a:lnTo>
                    <a:pt x="3205" y="5152"/>
                  </a:lnTo>
                  <a:lnTo>
                    <a:pt x="3448" y="4584"/>
                  </a:lnTo>
                  <a:lnTo>
                    <a:pt x="3651" y="4219"/>
                  </a:lnTo>
                  <a:lnTo>
                    <a:pt x="3895" y="3854"/>
                  </a:lnTo>
                  <a:lnTo>
                    <a:pt x="4381" y="3164"/>
                  </a:lnTo>
                  <a:lnTo>
                    <a:pt x="4544" y="2962"/>
                  </a:lnTo>
                  <a:lnTo>
                    <a:pt x="5111" y="2191"/>
                  </a:lnTo>
                  <a:lnTo>
                    <a:pt x="5720" y="1461"/>
                  </a:lnTo>
                  <a:lnTo>
                    <a:pt x="6125" y="974"/>
                  </a:lnTo>
                  <a:lnTo>
                    <a:pt x="68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2"/>
            <p:cNvSpPr/>
            <p:nvPr/>
          </p:nvSpPr>
          <p:spPr>
            <a:xfrm>
              <a:off x="3539750" y="1897200"/>
              <a:ext cx="161250" cy="583075"/>
            </a:xfrm>
            <a:custGeom>
              <a:rect b="b" l="l" r="r" t="t"/>
              <a:pathLst>
                <a:path extrusionOk="0" h="23323" w="6450">
                  <a:moveTo>
                    <a:pt x="1" y="1"/>
                  </a:moveTo>
                  <a:lnTo>
                    <a:pt x="1" y="568"/>
                  </a:lnTo>
                  <a:lnTo>
                    <a:pt x="41" y="1096"/>
                  </a:lnTo>
                  <a:lnTo>
                    <a:pt x="122" y="1664"/>
                  </a:lnTo>
                  <a:lnTo>
                    <a:pt x="203" y="2191"/>
                  </a:lnTo>
                  <a:lnTo>
                    <a:pt x="406" y="3043"/>
                  </a:lnTo>
                  <a:lnTo>
                    <a:pt x="650" y="3854"/>
                  </a:lnTo>
                  <a:lnTo>
                    <a:pt x="1136" y="5476"/>
                  </a:lnTo>
                  <a:lnTo>
                    <a:pt x="1461" y="6450"/>
                  </a:lnTo>
                  <a:lnTo>
                    <a:pt x="1785" y="7383"/>
                  </a:lnTo>
                  <a:lnTo>
                    <a:pt x="2475" y="9289"/>
                  </a:lnTo>
                  <a:lnTo>
                    <a:pt x="2880" y="10506"/>
                  </a:lnTo>
                  <a:lnTo>
                    <a:pt x="3245" y="11723"/>
                  </a:lnTo>
                  <a:lnTo>
                    <a:pt x="3570" y="12980"/>
                  </a:lnTo>
                  <a:lnTo>
                    <a:pt x="3894" y="14237"/>
                  </a:lnTo>
                  <a:lnTo>
                    <a:pt x="4057" y="15008"/>
                  </a:lnTo>
                  <a:lnTo>
                    <a:pt x="4219" y="15779"/>
                  </a:lnTo>
                  <a:lnTo>
                    <a:pt x="4300" y="16549"/>
                  </a:lnTo>
                  <a:lnTo>
                    <a:pt x="4381" y="17320"/>
                  </a:lnTo>
                  <a:lnTo>
                    <a:pt x="4422" y="18091"/>
                  </a:lnTo>
                  <a:lnTo>
                    <a:pt x="4543" y="18456"/>
                  </a:lnTo>
                  <a:lnTo>
                    <a:pt x="4665" y="18821"/>
                  </a:lnTo>
                  <a:lnTo>
                    <a:pt x="4706" y="19186"/>
                  </a:lnTo>
                  <a:lnTo>
                    <a:pt x="4706" y="19551"/>
                  </a:lnTo>
                  <a:lnTo>
                    <a:pt x="4625" y="21457"/>
                  </a:lnTo>
                  <a:lnTo>
                    <a:pt x="4665" y="21984"/>
                  </a:lnTo>
                  <a:lnTo>
                    <a:pt x="4746" y="22471"/>
                  </a:lnTo>
                  <a:lnTo>
                    <a:pt x="4949" y="22917"/>
                  </a:lnTo>
                  <a:lnTo>
                    <a:pt x="5192" y="23323"/>
                  </a:lnTo>
                  <a:lnTo>
                    <a:pt x="5598" y="22309"/>
                  </a:lnTo>
                  <a:lnTo>
                    <a:pt x="5841" y="21701"/>
                  </a:lnTo>
                  <a:lnTo>
                    <a:pt x="6044" y="21092"/>
                  </a:lnTo>
                  <a:lnTo>
                    <a:pt x="6206" y="20443"/>
                  </a:lnTo>
                  <a:lnTo>
                    <a:pt x="6328" y="19835"/>
                  </a:lnTo>
                  <a:lnTo>
                    <a:pt x="6409" y="18983"/>
                  </a:lnTo>
                  <a:lnTo>
                    <a:pt x="6450" y="18131"/>
                  </a:lnTo>
                  <a:lnTo>
                    <a:pt x="6409" y="17279"/>
                  </a:lnTo>
                  <a:lnTo>
                    <a:pt x="6369" y="16387"/>
                  </a:lnTo>
                  <a:lnTo>
                    <a:pt x="6247" y="15251"/>
                  </a:lnTo>
                  <a:lnTo>
                    <a:pt x="6044" y="14156"/>
                  </a:lnTo>
                  <a:lnTo>
                    <a:pt x="5760" y="13061"/>
                  </a:lnTo>
                  <a:lnTo>
                    <a:pt x="5598" y="12534"/>
                  </a:lnTo>
                  <a:lnTo>
                    <a:pt x="5355" y="11966"/>
                  </a:lnTo>
                  <a:lnTo>
                    <a:pt x="4787" y="10425"/>
                  </a:lnTo>
                  <a:lnTo>
                    <a:pt x="4219" y="8883"/>
                  </a:lnTo>
                  <a:lnTo>
                    <a:pt x="3813" y="7788"/>
                  </a:lnTo>
                  <a:lnTo>
                    <a:pt x="3408" y="6734"/>
                  </a:lnTo>
                  <a:lnTo>
                    <a:pt x="3286" y="6369"/>
                  </a:lnTo>
                  <a:lnTo>
                    <a:pt x="3043" y="5476"/>
                  </a:lnTo>
                  <a:lnTo>
                    <a:pt x="2840" y="4543"/>
                  </a:lnTo>
                  <a:lnTo>
                    <a:pt x="2718" y="3813"/>
                  </a:lnTo>
                  <a:lnTo>
                    <a:pt x="2637" y="2880"/>
                  </a:lnTo>
                  <a:lnTo>
                    <a:pt x="2556" y="1988"/>
                  </a:lnTo>
                  <a:lnTo>
                    <a:pt x="2556" y="1380"/>
                  </a:lnTo>
                  <a:lnTo>
                    <a:pt x="2637" y="1"/>
                  </a:lnTo>
                  <a:lnTo>
                    <a:pt x="2191" y="82"/>
                  </a:lnTo>
                  <a:lnTo>
                    <a:pt x="1745" y="8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2"/>
            <p:cNvSpPr/>
            <p:nvPr/>
          </p:nvSpPr>
          <p:spPr>
            <a:xfrm>
              <a:off x="3655350" y="1708600"/>
              <a:ext cx="44650" cy="62900"/>
            </a:xfrm>
            <a:custGeom>
              <a:rect b="b" l="l" r="r" t="t"/>
              <a:pathLst>
                <a:path extrusionOk="0" h="2516" w="1786">
                  <a:moveTo>
                    <a:pt x="1785" y="0"/>
                  </a:moveTo>
                  <a:lnTo>
                    <a:pt x="1461" y="163"/>
                  </a:lnTo>
                  <a:lnTo>
                    <a:pt x="1096" y="365"/>
                  </a:lnTo>
                  <a:lnTo>
                    <a:pt x="812" y="649"/>
                  </a:lnTo>
                  <a:lnTo>
                    <a:pt x="528" y="933"/>
                  </a:lnTo>
                  <a:lnTo>
                    <a:pt x="325" y="1298"/>
                  </a:lnTo>
                  <a:lnTo>
                    <a:pt x="163" y="1663"/>
                  </a:lnTo>
                  <a:lnTo>
                    <a:pt x="41" y="2069"/>
                  </a:lnTo>
                  <a:lnTo>
                    <a:pt x="1" y="2515"/>
                  </a:lnTo>
                  <a:lnTo>
                    <a:pt x="1177" y="974"/>
                  </a:lnTo>
                  <a:lnTo>
                    <a:pt x="1501" y="487"/>
                  </a:lnTo>
                  <a:lnTo>
                    <a:pt x="17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2"/>
            <p:cNvSpPr/>
            <p:nvPr/>
          </p:nvSpPr>
          <p:spPr>
            <a:xfrm>
              <a:off x="4049800" y="1761325"/>
              <a:ext cx="161250" cy="552675"/>
            </a:xfrm>
            <a:custGeom>
              <a:rect b="b" l="l" r="r" t="t"/>
              <a:pathLst>
                <a:path extrusionOk="0" h="22107" w="6450">
                  <a:moveTo>
                    <a:pt x="852" y="0"/>
                  </a:moveTo>
                  <a:lnTo>
                    <a:pt x="731" y="406"/>
                  </a:lnTo>
                  <a:lnTo>
                    <a:pt x="487" y="1014"/>
                  </a:lnTo>
                  <a:lnTo>
                    <a:pt x="325" y="1623"/>
                  </a:lnTo>
                  <a:lnTo>
                    <a:pt x="203" y="2272"/>
                  </a:lnTo>
                  <a:lnTo>
                    <a:pt x="82" y="2921"/>
                  </a:lnTo>
                  <a:lnTo>
                    <a:pt x="41" y="3448"/>
                  </a:lnTo>
                  <a:lnTo>
                    <a:pt x="1" y="3975"/>
                  </a:lnTo>
                  <a:lnTo>
                    <a:pt x="1" y="5030"/>
                  </a:lnTo>
                  <a:lnTo>
                    <a:pt x="82" y="6125"/>
                  </a:lnTo>
                  <a:lnTo>
                    <a:pt x="203" y="7261"/>
                  </a:lnTo>
                  <a:lnTo>
                    <a:pt x="285" y="7829"/>
                  </a:lnTo>
                  <a:lnTo>
                    <a:pt x="447" y="8437"/>
                  </a:lnTo>
                  <a:lnTo>
                    <a:pt x="568" y="9005"/>
                  </a:lnTo>
                  <a:lnTo>
                    <a:pt x="771" y="9573"/>
                  </a:lnTo>
                  <a:lnTo>
                    <a:pt x="1015" y="10303"/>
                  </a:lnTo>
                  <a:lnTo>
                    <a:pt x="1339" y="11033"/>
                  </a:lnTo>
                  <a:lnTo>
                    <a:pt x="1501" y="11520"/>
                  </a:lnTo>
                  <a:lnTo>
                    <a:pt x="2272" y="13629"/>
                  </a:lnTo>
                  <a:lnTo>
                    <a:pt x="2394" y="13994"/>
                  </a:lnTo>
                  <a:lnTo>
                    <a:pt x="2840" y="15170"/>
                  </a:lnTo>
                  <a:lnTo>
                    <a:pt x="3043" y="15738"/>
                  </a:lnTo>
                  <a:lnTo>
                    <a:pt x="3327" y="16671"/>
                  </a:lnTo>
                  <a:lnTo>
                    <a:pt x="3570" y="17604"/>
                  </a:lnTo>
                  <a:lnTo>
                    <a:pt x="3692" y="18537"/>
                  </a:lnTo>
                  <a:lnTo>
                    <a:pt x="3813" y="19470"/>
                  </a:lnTo>
                  <a:lnTo>
                    <a:pt x="3854" y="20037"/>
                  </a:lnTo>
                  <a:lnTo>
                    <a:pt x="3894" y="20646"/>
                  </a:lnTo>
                  <a:lnTo>
                    <a:pt x="3894" y="21051"/>
                  </a:lnTo>
                  <a:lnTo>
                    <a:pt x="3854" y="21619"/>
                  </a:lnTo>
                  <a:lnTo>
                    <a:pt x="3854" y="22025"/>
                  </a:lnTo>
                  <a:lnTo>
                    <a:pt x="5679" y="22106"/>
                  </a:lnTo>
                  <a:lnTo>
                    <a:pt x="6085" y="22106"/>
                  </a:lnTo>
                  <a:lnTo>
                    <a:pt x="6450" y="22025"/>
                  </a:lnTo>
                  <a:lnTo>
                    <a:pt x="6450" y="21863"/>
                  </a:lnTo>
                  <a:lnTo>
                    <a:pt x="6450" y="21619"/>
                  </a:lnTo>
                  <a:lnTo>
                    <a:pt x="6409" y="21092"/>
                  </a:lnTo>
                  <a:lnTo>
                    <a:pt x="6288" y="20362"/>
                  </a:lnTo>
                  <a:lnTo>
                    <a:pt x="6085" y="19632"/>
                  </a:lnTo>
                  <a:lnTo>
                    <a:pt x="5882" y="18902"/>
                  </a:lnTo>
                  <a:lnTo>
                    <a:pt x="5233" y="16752"/>
                  </a:lnTo>
                  <a:lnTo>
                    <a:pt x="4868" y="15535"/>
                  </a:lnTo>
                  <a:lnTo>
                    <a:pt x="4462" y="14359"/>
                  </a:lnTo>
                  <a:lnTo>
                    <a:pt x="4178" y="13588"/>
                  </a:lnTo>
                  <a:lnTo>
                    <a:pt x="3935" y="12939"/>
                  </a:lnTo>
                  <a:lnTo>
                    <a:pt x="3611" y="11966"/>
                  </a:lnTo>
                  <a:lnTo>
                    <a:pt x="3327" y="10992"/>
                  </a:lnTo>
                  <a:lnTo>
                    <a:pt x="2921" y="9694"/>
                  </a:lnTo>
                  <a:lnTo>
                    <a:pt x="2678" y="8680"/>
                  </a:lnTo>
                  <a:lnTo>
                    <a:pt x="2434" y="7626"/>
                  </a:lnTo>
                  <a:lnTo>
                    <a:pt x="2231" y="6490"/>
                  </a:lnTo>
                  <a:lnTo>
                    <a:pt x="2110" y="5679"/>
                  </a:lnTo>
                  <a:lnTo>
                    <a:pt x="2069" y="5233"/>
                  </a:lnTo>
                  <a:lnTo>
                    <a:pt x="2069" y="5071"/>
                  </a:lnTo>
                  <a:lnTo>
                    <a:pt x="1785" y="4827"/>
                  </a:lnTo>
                  <a:lnTo>
                    <a:pt x="1501" y="4584"/>
                  </a:lnTo>
                  <a:lnTo>
                    <a:pt x="1299" y="4300"/>
                  </a:lnTo>
                  <a:lnTo>
                    <a:pt x="1096" y="3975"/>
                  </a:lnTo>
                  <a:lnTo>
                    <a:pt x="974" y="3651"/>
                  </a:lnTo>
                  <a:lnTo>
                    <a:pt x="852" y="3286"/>
                  </a:lnTo>
                  <a:lnTo>
                    <a:pt x="812" y="2921"/>
                  </a:lnTo>
                  <a:lnTo>
                    <a:pt x="812" y="2556"/>
                  </a:lnTo>
                  <a:lnTo>
                    <a:pt x="893" y="690"/>
                  </a:lnTo>
                  <a:lnTo>
                    <a:pt x="893" y="325"/>
                  </a:lnTo>
                  <a:lnTo>
                    <a:pt x="8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2"/>
            <p:cNvSpPr/>
            <p:nvPr/>
          </p:nvSpPr>
          <p:spPr>
            <a:xfrm>
              <a:off x="3461675" y="2197350"/>
              <a:ext cx="40575" cy="110550"/>
            </a:xfrm>
            <a:custGeom>
              <a:rect b="b" l="l" r="r" t="t"/>
              <a:pathLst>
                <a:path extrusionOk="0" h="4422" w="1623">
                  <a:moveTo>
                    <a:pt x="649" y="1"/>
                  </a:moveTo>
                  <a:lnTo>
                    <a:pt x="447" y="284"/>
                  </a:lnTo>
                  <a:lnTo>
                    <a:pt x="244" y="609"/>
                  </a:lnTo>
                  <a:lnTo>
                    <a:pt x="122" y="893"/>
                  </a:lnTo>
                  <a:lnTo>
                    <a:pt x="41" y="1217"/>
                  </a:lnTo>
                  <a:lnTo>
                    <a:pt x="0" y="1542"/>
                  </a:lnTo>
                  <a:lnTo>
                    <a:pt x="0" y="1866"/>
                  </a:lnTo>
                  <a:lnTo>
                    <a:pt x="0" y="2191"/>
                  </a:lnTo>
                  <a:lnTo>
                    <a:pt x="82" y="2475"/>
                  </a:lnTo>
                  <a:lnTo>
                    <a:pt x="163" y="2799"/>
                  </a:lnTo>
                  <a:lnTo>
                    <a:pt x="284" y="3083"/>
                  </a:lnTo>
                  <a:lnTo>
                    <a:pt x="447" y="3367"/>
                  </a:lnTo>
                  <a:lnTo>
                    <a:pt x="609" y="3610"/>
                  </a:lnTo>
                  <a:lnTo>
                    <a:pt x="852" y="3854"/>
                  </a:lnTo>
                  <a:lnTo>
                    <a:pt x="1096" y="4097"/>
                  </a:lnTo>
                  <a:lnTo>
                    <a:pt x="1339" y="4259"/>
                  </a:lnTo>
                  <a:lnTo>
                    <a:pt x="1623" y="4422"/>
                  </a:lnTo>
                  <a:lnTo>
                    <a:pt x="1582" y="4057"/>
                  </a:lnTo>
                  <a:lnTo>
                    <a:pt x="1461" y="3245"/>
                  </a:lnTo>
                  <a:lnTo>
                    <a:pt x="1298" y="2434"/>
                  </a:lnTo>
                  <a:lnTo>
                    <a:pt x="1136" y="1907"/>
                  </a:lnTo>
                  <a:lnTo>
                    <a:pt x="649" y="1"/>
                  </a:lnTo>
                  <a:close/>
                </a:path>
              </a:pathLst>
            </a:custGeom>
            <a:solidFill>
              <a:srgbClr val="0E0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2"/>
            <p:cNvSpPr/>
            <p:nvPr/>
          </p:nvSpPr>
          <p:spPr>
            <a:xfrm>
              <a:off x="4249575" y="1922550"/>
              <a:ext cx="17250" cy="63900"/>
            </a:xfrm>
            <a:custGeom>
              <a:rect b="b" l="l" r="r" t="t"/>
              <a:pathLst>
                <a:path extrusionOk="0" h="2556" w="690">
                  <a:moveTo>
                    <a:pt x="0" y="1"/>
                  </a:moveTo>
                  <a:lnTo>
                    <a:pt x="41" y="285"/>
                  </a:lnTo>
                  <a:lnTo>
                    <a:pt x="122" y="771"/>
                  </a:lnTo>
                  <a:lnTo>
                    <a:pt x="243" y="1217"/>
                  </a:lnTo>
                  <a:lnTo>
                    <a:pt x="446" y="2110"/>
                  </a:lnTo>
                  <a:lnTo>
                    <a:pt x="568" y="2556"/>
                  </a:lnTo>
                  <a:lnTo>
                    <a:pt x="649" y="2231"/>
                  </a:lnTo>
                  <a:lnTo>
                    <a:pt x="690" y="1907"/>
                  </a:lnTo>
                  <a:lnTo>
                    <a:pt x="649" y="1542"/>
                  </a:lnTo>
                  <a:lnTo>
                    <a:pt x="608" y="1217"/>
                  </a:lnTo>
                  <a:lnTo>
                    <a:pt x="487" y="893"/>
                  </a:lnTo>
                  <a:lnTo>
                    <a:pt x="365" y="568"/>
                  </a:lnTo>
                  <a:lnTo>
                    <a:pt x="203" y="28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2"/>
            <p:cNvSpPr/>
            <p:nvPr/>
          </p:nvSpPr>
          <p:spPr>
            <a:xfrm>
              <a:off x="3874375" y="1703525"/>
              <a:ext cx="182550" cy="776750"/>
            </a:xfrm>
            <a:custGeom>
              <a:rect b="b" l="l" r="r" t="t"/>
              <a:pathLst>
                <a:path extrusionOk="0" h="31070" w="7302">
                  <a:moveTo>
                    <a:pt x="5030" y="1"/>
                  </a:moveTo>
                  <a:lnTo>
                    <a:pt x="4584" y="41"/>
                  </a:lnTo>
                  <a:lnTo>
                    <a:pt x="3448" y="1380"/>
                  </a:lnTo>
                  <a:lnTo>
                    <a:pt x="2353" y="2759"/>
                  </a:lnTo>
                  <a:lnTo>
                    <a:pt x="1948" y="3286"/>
                  </a:lnTo>
                  <a:lnTo>
                    <a:pt x="1542" y="3854"/>
                  </a:lnTo>
                  <a:lnTo>
                    <a:pt x="1299" y="4219"/>
                  </a:lnTo>
                  <a:lnTo>
                    <a:pt x="1055" y="4624"/>
                  </a:lnTo>
                  <a:lnTo>
                    <a:pt x="852" y="5030"/>
                  </a:lnTo>
                  <a:lnTo>
                    <a:pt x="609" y="5638"/>
                  </a:lnTo>
                  <a:lnTo>
                    <a:pt x="406" y="6247"/>
                  </a:lnTo>
                  <a:lnTo>
                    <a:pt x="244" y="6855"/>
                  </a:lnTo>
                  <a:lnTo>
                    <a:pt x="122" y="7464"/>
                  </a:lnTo>
                  <a:lnTo>
                    <a:pt x="41" y="8234"/>
                  </a:lnTo>
                  <a:lnTo>
                    <a:pt x="1" y="9005"/>
                  </a:lnTo>
                  <a:lnTo>
                    <a:pt x="41" y="9695"/>
                  </a:lnTo>
                  <a:lnTo>
                    <a:pt x="203" y="10709"/>
                  </a:lnTo>
                  <a:lnTo>
                    <a:pt x="244" y="11033"/>
                  </a:lnTo>
                  <a:lnTo>
                    <a:pt x="406" y="11723"/>
                  </a:lnTo>
                  <a:lnTo>
                    <a:pt x="528" y="12290"/>
                  </a:lnTo>
                  <a:lnTo>
                    <a:pt x="852" y="13467"/>
                  </a:lnTo>
                  <a:lnTo>
                    <a:pt x="1217" y="14643"/>
                  </a:lnTo>
                  <a:lnTo>
                    <a:pt x="1785" y="16346"/>
                  </a:lnTo>
                  <a:lnTo>
                    <a:pt x="1948" y="16833"/>
                  </a:lnTo>
                  <a:lnTo>
                    <a:pt x="2231" y="17807"/>
                  </a:lnTo>
                  <a:lnTo>
                    <a:pt x="2515" y="19064"/>
                  </a:lnTo>
                  <a:lnTo>
                    <a:pt x="2718" y="20321"/>
                  </a:lnTo>
                  <a:lnTo>
                    <a:pt x="2799" y="21133"/>
                  </a:lnTo>
                  <a:lnTo>
                    <a:pt x="2840" y="21944"/>
                  </a:lnTo>
                  <a:lnTo>
                    <a:pt x="2799" y="22512"/>
                  </a:lnTo>
                  <a:lnTo>
                    <a:pt x="2799" y="22958"/>
                  </a:lnTo>
                  <a:lnTo>
                    <a:pt x="2759" y="23688"/>
                  </a:lnTo>
                  <a:lnTo>
                    <a:pt x="2678" y="24418"/>
                  </a:lnTo>
                  <a:lnTo>
                    <a:pt x="2556" y="25270"/>
                  </a:lnTo>
                  <a:lnTo>
                    <a:pt x="2394" y="26081"/>
                  </a:lnTo>
                  <a:lnTo>
                    <a:pt x="2150" y="26933"/>
                  </a:lnTo>
                  <a:lnTo>
                    <a:pt x="1866" y="27744"/>
                  </a:lnTo>
                  <a:lnTo>
                    <a:pt x="1501" y="28555"/>
                  </a:lnTo>
                  <a:lnTo>
                    <a:pt x="1136" y="29366"/>
                  </a:lnTo>
                  <a:lnTo>
                    <a:pt x="1420" y="29610"/>
                  </a:lnTo>
                  <a:lnTo>
                    <a:pt x="1704" y="29853"/>
                  </a:lnTo>
                  <a:lnTo>
                    <a:pt x="2799" y="31070"/>
                  </a:lnTo>
                  <a:lnTo>
                    <a:pt x="3448" y="30502"/>
                  </a:lnTo>
                  <a:lnTo>
                    <a:pt x="4016" y="30015"/>
                  </a:lnTo>
                  <a:lnTo>
                    <a:pt x="4625" y="29529"/>
                  </a:lnTo>
                  <a:lnTo>
                    <a:pt x="5273" y="28920"/>
                  </a:lnTo>
                  <a:lnTo>
                    <a:pt x="5598" y="28555"/>
                  </a:lnTo>
                  <a:lnTo>
                    <a:pt x="5922" y="28190"/>
                  </a:lnTo>
                  <a:lnTo>
                    <a:pt x="6531" y="27379"/>
                  </a:lnTo>
                  <a:lnTo>
                    <a:pt x="6734" y="27095"/>
                  </a:lnTo>
                  <a:lnTo>
                    <a:pt x="6855" y="26771"/>
                  </a:lnTo>
                  <a:lnTo>
                    <a:pt x="6977" y="26446"/>
                  </a:lnTo>
                  <a:lnTo>
                    <a:pt x="7099" y="25959"/>
                  </a:lnTo>
                  <a:lnTo>
                    <a:pt x="7220" y="25473"/>
                  </a:lnTo>
                  <a:lnTo>
                    <a:pt x="7261" y="24945"/>
                  </a:lnTo>
                  <a:lnTo>
                    <a:pt x="7302" y="24175"/>
                  </a:lnTo>
                  <a:lnTo>
                    <a:pt x="7261" y="23404"/>
                  </a:lnTo>
                  <a:lnTo>
                    <a:pt x="7139" y="22390"/>
                  </a:lnTo>
                  <a:lnTo>
                    <a:pt x="7018" y="21376"/>
                  </a:lnTo>
                  <a:lnTo>
                    <a:pt x="6815" y="20362"/>
                  </a:lnTo>
                  <a:lnTo>
                    <a:pt x="6531" y="19388"/>
                  </a:lnTo>
                  <a:lnTo>
                    <a:pt x="6166" y="18374"/>
                  </a:lnTo>
                  <a:lnTo>
                    <a:pt x="5760" y="17401"/>
                  </a:lnTo>
                  <a:lnTo>
                    <a:pt x="5517" y="16793"/>
                  </a:lnTo>
                  <a:lnTo>
                    <a:pt x="5273" y="16306"/>
                  </a:lnTo>
                  <a:lnTo>
                    <a:pt x="4908" y="15576"/>
                  </a:lnTo>
                  <a:lnTo>
                    <a:pt x="4503" y="14886"/>
                  </a:lnTo>
                  <a:lnTo>
                    <a:pt x="4300" y="14602"/>
                  </a:lnTo>
                  <a:lnTo>
                    <a:pt x="3976" y="13994"/>
                  </a:lnTo>
                  <a:lnTo>
                    <a:pt x="3651" y="13386"/>
                  </a:lnTo>
                  <a:lnTo>
                    <a:pt x="3205" y="12493"/>
                  </a:lnTo>
                  <a:lnTo>
                    <a:pt x="2921" y="11966"/>
                  </a:lnTo>
                  <a:lnTo>
                    <a:pt x="2678" y="11439"/>
                  </a:lnTo>
                  <a:lnTo>
                    <a:pt x="2515" y="10871"/>
                  </a:lnTo>
                  <a:lnTo>
                    <a:pt x="2313" y="10303"/>
                  </a:lnTo>
                  <a:lnTo>
                    <a:pt x="2231" y="9897"/>
                  </a:lnTo>
                  <a:lnTo>
                    <a:pt x="2110" y="9248"/>
                  </a:lnTo>
                  <a:lnTo>
                    <a:pt x="2069" y="8599"/>
                  </a:lnTo>
                  <a:lnTo>
                    <a:pt x="2069" y="7869"/>
                  </a:lnTo>
                  <a:lnTo>
                    <a:pt x="2110" y="7139"/>
                  </a:lnTo>
                  <a:lnTo>
                    <a:pt x="2231" y="6450"/>
                  </a:lnTo>
                  <a:lnTo>
                    <a:pt x="2434" y="5760"/>
                  </a:lnTo>
                  <a:lnTo>
                    <a:pt x="2556" y="5436"/>
                  </a:lnTo>
                  <a:lnTo>
                    <a:pt x="2799" y="4949"/>
                  </a:lnTo>
                  <a:lnTo>
                    <a:pt x="3002" y="4503"/>
                  </a:lnTo>
                  <a:lnTo>
                    <a:pt x="3286" y="4097"/>
                  </a:lnTo>
                  <a:lnTo>
                    <a:pt x="3570" y="3651"/>
                  </a:lnTo>
                  <a:lnTo>
                    <a:pt x="3773" y="3408"/>
                  </a:lnTo>
                  <a:lnTo>
                    <a:pt x="4422" y="2637"/>
                  </a:lnTo>
                  <a:lnTo>
                    <a:pt x="5071" y="1907"/>
                  </a:lnTo>
                  <a:lnTo>
                    <a:pt x="5476" y="1420"/>
                  </a:lnTo>
                  <a:lnTo>
                    <a:pt x="5720" y="1136"/>
                  </a:lnTo>
                  <a:lnTo>
                    <a:pt x="6409" y="325"/>
                  </a:lnTo>
                  <a:lnTo>
                    <a:pt x="5963" y="122"/>
                  </a:lnTo>
                  <a:lnTo>
                    <a:pt x="5517" y="41"/>
                  </a:lnTo>
                  <a:lnTo>
                    <a:pt x="5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2"/>
            <p:cNvSpPr/>
            <p:nvPr/>
          </p:nvSpPr>
          <p:spPr>
            <a:xfrm>
              <a:off x="3693875" y="1746125"/>
              <a:ext cx="182550" cy="762550"/>
            </a:xfrm>
            <a:custGeom>
              <a:rect b="b" l="l" r="r" t="t"/>
              <a:pathLst>
                <a:path extrusionOk="0" h="30502" w="7302">
                  <a:moveTo>
                    <a:pt x="4138" y="0"/>
                  </a:moveTo>
                  <a:lnTo>
                    <a:pt x="2678" y="1257"/>
                  </a:lnTo>
                  <a:lnTo>
                    <a:pt x="2191" y="1704"/>
                  </a:lnTo>
                  <a:lnTo>
                    <a:pt x="1948" y="1906"/>
                  </a:lnTo>
                  <a:lnTo>
                    <a:pt x="1704" y="2150"/>
                  </a:lnTo>
                  <a:lnTo>
                    <a:pt x="1299" y="2677"/>
                  </a:lnTo>
                  <a:lnTo>
                    <a:pt x="1137" y="2880"/>
                  </a:lnTo>
                  <a:lnTo>
                    <a:pt x="853" y="3204"/>
                  </a:lnTo>
                  <a:lnTo>
                    <a:pt x="650" y="3529"/>
                  </a:lnTo>
                  <a:lnTo>
                    <a:pt x="528" y="3732"/>
                  </a:lnTo>
                  <a:lnTo>
                    <a:pt x="366" y="4097"/>
                  </a:lnTo>
                  <a:lnTo>
                    <a:pt x="244" y="4502"/>
                  </a:lnTo>
                  <a:lnTo>
                    <a:pt x="163" y="4867"/>
                  </a:lnTo>
                  <a:lnTo>
                    <a:pt x="82" y="5273"/>
                  </a:lnTo>
                  <a:lnTo>
                    <a:pt x="41" y="5841"/>
                  </a:lnTo>
                  <a:lnTo>
                    <a:pt x="1" y="6368"/>
                  </a:lnTo>
                  <a:lnTo>
                    <a:pt x="41" y="7423"/>
                  </a:lnTo>
                  <a:lnTo>
                    <a:pt x="122" y="8031"/>
                  </a:lnTo>
                  <a:lnTo>
                    <a:pt x="285" y="9167"/>
                  </a:lnTo>
                  <a:lnTo>
                    <a:pt x="366" y="9735"/>
                  </a:lnTo>
                  <a:lnTo>
                    <a:pt x="569" y="10586"/>
                  </a:lnTo>
                  <a:lnTo>
                    <a:pt x="812" y="11479"/>
                  </a:lnTo>
                  <a:lnTo>
                    <a:pt x="1015" y="12047"/>
                  </a:lnTo>
                  <a:lnTo>
                    <a:pt x="1177" y="12493"/>
                  </a:lnTo>
                  <a:lnTo>
                    <a:pt x="1502" y="13304"/>
                  </a:lnTo>
                  <a:lnTo>
                    <a:pt x="2069" y="14521"/>
                  </a:lnTo>
                  <a:lnTo>
                    <a:pt x="2434" y="15210"/>
                  </a:lnTo>
                  <a:lnTo>
                    <a:pt x="2840" y="15900"/>
                  </a:lnTo>
                  <a:lnTo>
                    <a:pt x="3246" y="16589"/>
                  </a:lnTo>
                  <a:lnTo>
                    <a:pt x="3611" y="17319"/>
                  </a:lnTo>
                  <a:lnTo>
                    <a:pt x="3854" y="17806"/>
                  </a:lnTo>
                  <a:lnTo>
                    <a:pt x="4016" y="18090"/>
                  </a:lnTo>
                  <a:lnTo>
                    <a:pt x="4341" y="18699"/>
                  </a:lnTo>
                  <a:lnTo>
                    <a:pt x="4462" y="19023"/>
                  </a:lnTo>
                  <a:lnTo>
                    <a:pt x="4746" y="19672"/>
                  </a:lnTo>
                  <a:lnTo>
                    <a:pt x="4949" y="20280"/>
                  </a:lnTo>
                  <a:lnTo>
                    <a:pt x="5071" y="20767"/>
                  </a:lnTo>
                  <a:lnTo>
                    <a:pt x="5071" y="20889"/>
                  </a:lnTo>
                  <a:lnTo>
                    <a:pt x="5111" y="21092"/>
                  </a:lnTo>
                  <a:lnTo>
                    <a:pt x="5233" y="21984"/>
                  </a:lnTo>
                  <a:lnTo>
                    <a:pt x="5233" y="22430"/>
                  </a:lnTo>
                  <a:lnTo>
                    <a:pt x="5233" y="22876"/>
                  </a:lnTo>
                  <a:lnTo>
                    <a:pt x="5233" y="23322"/>
                  </a:lnTo>
                  <a:lnTo>
                    <a:pt x="5111" y="24093"/>
                  </a:lnTo>
                  <a:lnTo>
                    <a:pt x="4909" y="24823"/>
                  </a:lnTo>
                  <a:lnTo>
                    <a:pt x="4625" y="25553"/>
                  </a:lnTo>
                  <a:lnTo>
                    <a:pt x="4260" y="26243"/>
                  </a:lnTo>
                  <a:lnTo>
                    <a:pt x="4016" y="26648"/>
                  </a:lnTo>
                  <a:lnTo>
                    <a:pt x="3732" y="27054"/>
                  </a:lnTo>
                  <a:lnTo>
                    <a:pt x="3165" y="27784"/>
                  </a:lnTo>
                  <a:lnTo>
                    <a:pt x="2840" y="28190"/>
                  </a:lnTo>
                  <a:lnTo>
                    <a:pt x="2475" y="28595"/>
                  </a:lnTo>
                  <a:lnTo>
                    <a:pt x="1745" y="29366"/>
                  </a:lnTo>
                  <a:lnTo>
                    <a:pt x="1339" y="29893"/>
                  </a:lnTo>
                  <a:lnTo>
                    <a:pt x="934" y="30461"/>
                  </a:lnTo>
                  <a:lnTo>
                    <a:pt x="1258" y="30502"/>
                  </a:lnTo>
                  <a:lnTo>
                    <a:pt x="1583" y="30461"/>
                  </a:lnTo>
                  <a:lnTo>
                    <a:pt x="1907" y="30421"/>
                  </a:lnTo>
                  <a:lnTo>
                    <a:pt x="2232" y="30339"/>
                  </a:lnTo>
                  <a:lnTo>
                    <a:pt x="2556" y="30218"/>
                  </a:lnTo>
                  <a:lnTo>
                    <a:pt x="2881" y="30015"/>
                  </a:lnTo>
                  <a:lnTo>
                    <a:pt x="3165" y="29812"/>
                  </a:lnTo>
                  <a:lnTo>
                    <a:pt x="3408" y="29528"/>
                  </a:lnTo>
                  <a:lnTo>
                    <a:pt x="4665" y="28149"/>
                  </a:lnTo>
                  <a:lnTo>
                    <a:pt x="4868" y="27946"/>
                  </a:lnTo>
                  <a:lnTo>
                    <a:pt x="5111" y="27784"/>
                  </a:lnTo>
                  <a:lnTo>
                    <a:pt x="5274" y="27581"/>
                  </a:lnTo>
                  <a:lnTo>
                    <a:pt x="5923" y="26648"/>
                  </a:lnTo>
                  <a:lnTo>
                    <a:pt x="6207" y="26162"/>
                  </a:lnTo>
                  <a:lnTo>
                    <a:pt x="6450" y="25634"/>
                  </a:lnTo>
                  <a:lnTo>
                    <a:pt x="6734" y="24945"/>
                  </a:lnTo>
                  <a:lnTo>
                    <a:pt x="6937" y="24255"/>
                  </a:lnTo>
                  <a:lnTo>
                    <a:pt x="7058" y="23769"/>
                  </a:lnTo>
                  <a:lnTo>
                    <a:pt x="7180" y="23282"/>
                  </a:lnTo>
                  <a:lnTo>
                    <a:pt x="7261" y="22552"/>
                  </a:lnTo>
                  <a:lnTo>
                    <a:pt x="7302" y="21822"/>
                  </a:lnTo>
                  <a:lnTo>
                    <a:pt x="7261" y="21254"/>
                  </a:lnTo>
                  <a:lnTo>
                    <a:pt x="7221" y="20727"/>
                  </a:lnTo>
                  <a:lnTo>
                    <a:pt x="7139" y="20159"/>
                  </a:lnTo>
                  <a:lnTo>
                    <a:pt x="7018" y="19631"/>
                  </a:lnTo>
                  <a:lnTo>
                    <a:pt x="6774" y="18577"/>
                  </a:lnTo>
                  <a:lnTo>
                    <a:pt x="6531" y="17563"/>
                  </a:lnTo>
                  <a:lnTo>
                    <a:pt x="6166" y="16387"/>
                  </a:lnTo>
                  <a:lnTo>
                    <a:pt x="5801" y="15210"/>
                  </a:lnTo>
                  <a:lnTo>
                    <a:pt x="5517" y="14440"/>
                  </a:lnTo>
                  <a:lnTo>
                    <a:pt x="5152" y="13142"/>
                  </a:lnTo>
                  <a:lnTo>
                    <a:pt x="5030" y="12736"/>
                  </a:lnTo>
                  <a:lnTo>
                    <a:pt x="4787" y="11763"/>
                  </a:lnTo>
                  <a:lnTo>
                    <a:pt x="4625" y="10789"/>
                  </a:lnTo>
                  <a:lnTo>
                    <a:pt x="4544" y="10181"/>
                  </a:lnTo>
                  <a:lnTo>
                    <a:pt x="4503" y="9572"/>
                  </a:lnTo>
                  <a:lnTo>
                    <a:pt x="4462" y="9005"/>
                  </a:lnTo>
                  <a:lnTo>
                    <a:pt x="4462" y="8396"/>
                  </a:lnTo>
                  <a:lnTo>
                    <a:pt x="4503" y="7220"/>
                  </a:lnTo>
                  <a:lnTo>
                    <a:pt x="4625" y="6084"/>
                  </a:lnTo>
                  <a:lnTo>
                    <a:pt x="4828" y="4948"/>
                  </a:lnTo>
                  <a:lnTo>
                    <a:pt x="5030" y="4259"/>
                  </a:lnTo>
                  <a:lnTo>
                    <a:pt x="5355" y="3164"/>
                  </a:lnTo>
                  <a:lnTo>
                    <a:pt x="5720" y="2312"/>
                  </a:lnTo>
                  <a:lnTo>
                    <a:pt x="6125" y="1460"/>
                  </a:lnTo>
                  <a:lnTo>
                    <a:pt x="5720" y="1339"/>
                  </a:lnTo>
                  <a:lnTo>
                    <a:pt x="5355" y="1176"/>
                  </a:lnTo>
                  <a:lnTo>
                    <a:pt x="4990" y="933"/>
                  </a:lnTo>
                  <a:lnTo>
                    <a:pt x="4665" y="608"/>
                  </a:lnTo>
                  <a:lnTo>
                    <a:pt x="4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2"/>
            <p:cNvSpPr/>
            <p:nvPr/>
          </p:nvSpPr>
          <p:spPr>
            <a:xfrm>
              <a:off x="3480950" y="1897200"/>
              <a:ext cx="164275" cy="445175"/>
            </a:xfrm>
            <a:custGeom>
              <a:rect b="b" l="l" r="r" t="t"/>
              <a:pathLst>
                <a:path extrusionOk="0" h="17807" w="6571">
                  <a:moveTo>
                    <a:pt x="1866" y="1"/>
                  </a:moveTo>
                  <a:lnTo>
                    <a:pt x="1582" y="41"/>
                  </a:lnTo>
                  <a:lnTo>
                    <a:pt x="1298" y="122"/>
                  </a:lnTo>
                  <a:lnTo>
                    <a:pt x="1014" y="203"/>
                  </a:lnTo>
                  <a:lnTo>
                    <a:pt x="771" y="325"/>
                  </a:lnTo>
                  <a:lnTo>
                    <a:pt x="527" y="447"/>
                  </a:lnTo>
                  <a:lnTo>
                    <a:pt x="284" y="609"/>
                  </a:lnTo>
                  <a:lnTo>
                    <a:pt x="122" y="771"/>
                  </a:lnTo>
                  <a:lnTo>
                    <a:pt x="41" y="1339"/>
                  </a:lnTo>
                  <a:lnTo>
                    <a:pt x="0" y="1866"/>
                  </a:lnTo>
                  <a:lnTo>
                    <a:pt x="0" y="2394"/>
                  </a:lnTo>
                  <a:lnTo>
                    <a:pt x="41" y="2962"/>
                  </a:lnTo>
                  <a:lnTo>
                    <a:pt x="81" y="3489"/>
                  </a:lnTo>
                  <a:lnTo>
                    <a:pt x="162" y="4057"/>
                  </a:lnTo>
                  <a:lnTo>
                    <a:pt x="284" y="4625"/>
                  </a:lnTo>
                  <a:lnTo>
                    <a:pt x="406" y="5192"/>
                  </a:lnTo>
                  <a:lnTo>
                    <a:pt x="1541" y="6206"/>
                  </a:lnTo>
                  <a:lnTo>
                    <a:pt x="1906" y="6612"/>
                  </a:lnTo>
                  <a:lnTo>
                    <a:pt x="2150" y="7018"/>
                  </a:lnTo>
                  <a:lnTo>
                    <a:pt x="2353" y="7464"/>
                  </a:lnTo>
                  <a:lnTo>
                    <a:pt x="2474" y="7910"/>
                  </a:lnTo>
                  <a:lnTo>
                    <a:pt x="2474" y="8397"/>
                  </a:lnTo>
                  <a:lnTo>
                    <a:pt x="2434" y="8843"/>
                  </a:lnTo>
                  <a:lnTo>
                    <a:pt x="2312" y="9330"/>
                  </a:lnTo>
                  <a:lnTo>
                    <a:pt x="2109" y="9735"/>
                  </a:lnTo>
                  <a:lnTo>
                    <a:pt x="2190" y="10060"/>
                  </a:lnTo>
                  <a:lnTo>
                    <a:pt x="2312" y="10871"/>
                  </a:lnTo>
                  <a:lnTo>
                    <a:pt x="2434" y="11682"/>
                  </a:lnTo>
                  <a:lnTo>
                    <a:pt x="2596" y="13304"/>
                  </a:lnTo>
                  <a:lnTo>
                    <a:pt x="2718" y="14724"/>
                  </a:lnTo>
                  <a:lnTo>
                    <a:pt x="2799" y="16103"/>
                  </a:lnTo>
                  <a:lnTo>
                    <a:pt x="2839" y="16630"/>
                  </a:lnTo>
                  <a:lnTo>
                    <a:pt x="4097" y="16590"/>
                  </a:lnTo>
                  <a:lnTo>
                    <a:pt x="4462" y="16590"/>
                  </a:lnTo>
                  <a:lnTo>
                    <a:pt x="4827" y="16630"/>
                  </a:lnTo>
                  <a:lnTo>
                    <a:pt x="5192" y="16752"/>
                  </a:lnTo>
                  <a:lnTo>
                    <a:pt x="5516" y="16874"/>
                  </a:lnTo>
                  <a:lnTo>
                    <a:pt x="5841" y="17077"/>
                  </a:lnTo>
                  <a:lnTo>
                    <a:pt x="6125" y="17279"/>
                  </a:lnTo>
                  <a:lnTo>
                    <a:pt x="6368" y="17523"/>
                  </a:lnTo>
                  <a:lnTo>
                    <a:pt x="6571" y="17807"/>
                  </a:lnTo>
                  <a:lnTo>
                    <a:pt x="6530" y="17036"/>
                  </a:lnTo>
                  <a:lnTo>
                    <a:pt x="6449" y="16265"/>
                  </a:lnTo>
                  <a:lnTo>
                    <a:pt x="6328" y="15495"/>
                  </a:lnTo>
                  <a:lnTo>
                    <a:pt x="6206" y="14724"/>
                  </a:lnTo>
                  <a:lnTo>
                    <a:pt x="6003" y="13832"/>
                  </a:lnTo>
                  <a:lnTo>
                    <a:pt x="5760" y="12980"/>
                  </a:lnTo>
                  <a:lnTo>
                    <a:pt x="5232" y="11195"/>
                  </a:lnTo>
                  <a:lnTo>
                    <a:pt x="5111" y="10790"/>
                  </a:lnTo>
                  <a:lnTo>
                    <a:pt x="4583" y="9248"/>
                  </a:lnTo>
                  <a:lnTo>
                    <a:pt x="4056" y="7748"/>
                  </a:lnTo>
                  <a:lnTo>
                    <a:pt x="3407" y="5841"/>
                  </a:lnTo>
                  <a:lnTo>
                    <a:pt x="2920" y="4219"/>
                  </a:lnTo>
                  <a:lnTo>
                    <a:pt x="2474" y="2556"/>
                  </a:lnTo>
                  <a:lnTo>
                    <a:pt x="2353" y="2029"/>
                  </a:lnTo>
                  <a:lnTo>
                    <a:pt x="2271" y="1461"/>
                  </a:lnTo>
                  <a:lnTo>
                    <a:pt x="2190" y="933"/>
                  </a:lnTo>
                  <a:lnTo>
                    <a:pt x="2190" y="366"/>
                  </a:lnTo>
                  <a:lnTo>
                    <a:pt x="21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2"/>
            <p:cNvSpPr/>
            <p:nvPr/>
          </p:nvSpPr>
          <p:spPr>
            <a:xfrm>
              <a:off x="4105575" y="1890100"/>
              <a:ext cx="161250" cy="420850"/>
            </a:xfrm>
            <a:custGeom>
              <a:rect b="b" l="l" r="r" t="t"/>
              <a:pathLst>
                <a:path extrusionOk="0" h="16834" w="6450">
                  <a:moveTo>
                    <a:pt x="0" y="1"/>
                  </a:moveTo>
                  <a:lnTo>
                    <a:pt x="82" y="771"/>
                  </a:lnTo>
                  <a:lnTo>
                    <a:pt x="203" y="1542"/>
                  </a:lnTo>
                  <a:lnTo>
                    <a:pt x="325" y="2313"/>
                  </a:lnTo>
                  <a:lnTo>
                    <a:pt x="609" y="3448"/>
                  </a:lnTo>
                  <a:lnTo>
                    <a:pt x="893" y="4625"/>
                  </a:lnTo>
                  <a:lnTo>
                    <a:pt x="1420" y="6409"/>
                  </a:lnTo>
                  <a:lnTo>
                    <a:pt x="1907" y="7869"/>
                  </a:lnTo>
                  <a:lnTo>
                    <a:pt x="2475" y="9330"/>
                  </a:lnTo>
                  <a:lnTo>
                    <a:pt x="2718" y="10060"/>
                  </a:lnTo>
                  <a:lnTo>
                    <a:pt x="2961" y="10790"/>
                  </a:lnTo>
                  <a:lnTo>
                    <a:pt x="3408" y="12250"/>
                  </a:lnTo>
                  <a:lnTo>
                    <a:pt x="3813" y="13548"/>
                  </a:lnTo>
                  <a:lnTo>
                    <a:pt x="4138" y="14886"/>
                  </a:lnTo>
                  <a:lnTo>
                    <a:pt x="4300" y="15819"/>
                  </a:lnTo>
                  <a:lnTo>
                    <a:pt x="4381" y="16265"/>
                  </a:lnTo>
                  <a:lnTo>
                    <a:pt x="4381" y="16752"/>
                  </a:lnTo>
                  <a:lnTo>
                    <a:pt x="4381" y="16833"/>
                  </a:lnTo>
                  <a:lnTo>
                    <a:pt x="4746" y="16712"/>
                  </a:lnTo>
                  <a:lnTo>
                    <a:pt x="5071" y="16549"/>
                  </a:lnTo>
                  <a:lnTo>
                    <a:pt x="5395" y="16306"/>
                  </a:lnTo>
                  <a:lnTo>
                    <a:pt x="5638" y="16063"/>
                  </a:lnTo>
                  <a:lnTo>
                    <a:pt x="5882" y="15779"/>
                  </a:lnTo>
                  <a:lnTo>
                    <a:pt x="6085" y="15495"/>
                  </a:lnTo>
                  <a:lnTo>
                    <a:pt x="6247" y="15130"/>
                  </a:lnTo>
                  <a:lnTo>
                    <a:pt x="6328" y="14805"/>
                  </a:lnTo>
                  <a:lnTo>
                    <a:pt x="6409" y="14440"/>
                  </a:lnTo>
                  <a:lnTo>
                    <a:pt x="6450" y="14075"/>
                  </a:lnTo>
                  <a:lnTo>
                    <a:pt x="6409" y="13710"/>
                  </a:lnTo>
                  <a:lnTo>
                    <a:pt x="6328" y="13345"/>
                  </a:lnTo>
                  <a:lnTo>
                    <a:pt x="6206" y="12980"/>
                  </a:lnTo>
                  <a:lnTo>
                    <a:pt x="6003" y="12615"/>
                  </a:lnTo>
                  <a:lnTo>
                    <a:pt x="5801" y="12291"/>
                  </a:lnTo>
                  <a:lnTo>
                    <a:pt x="5476" y="12007"/>
                  </a:lnTo>
                  <a:lnTo>
                    <a:pt x="4097" y="10749"/>
                  </a:lnTo>
                  <a:lnTo>
                    <a:pt x="3894" y="10506"/>
                  </a:lnTo>
                  <a:lnTo>
                    <a:pt x="3691" y="10263"/>
                  </a:lnTo>
                  <a:lnTo>
                    <a:pt x="3529" y="10019"/>
                  </a:lnTo>
                  <a:lnTo>
                    <a:pt x="3408" y="9776"/>
                  </a:lnTo>
                  <a:lnTo>
                    <a:pt x="3286" y="9492"/>
                  </a:lnTo>
                  <a:lnTo>
                    <a:pt x="3205" y="9208"/>
                  </a:lnTo>
                  <a:lnTo>
                    <a:pt x="3164" y="8924"/>
                  </a:lnTo>
                  <a:lnTo>
                    <a:pt x="3164" y="8640"/>
                  </a:lnTo>
                  <a:lnTo>
                    <a:pt x="3164" y="8316"/>
                  </a:lnTo>
                  <a:lnTo>
                    <a:pt x="3205" y="8032"/>
                  </a:lnTo>
                  <a:lnTo>
                    <a:pt x="3286" y="7748"/>
                  </a:lnTo>
                  <a:lnTo>
                    <a:pt x="3408" y="7504"/>
                  </a:lnTo>
                  <a:lnTo>
                    <a:pt x="3529" y="7220"/>
                  </a:lnTo>
                  <a:lnTo>
                    <a:pt x="3691" y="6977"/>
                  </a:lnTo>
                  <a:lnTo>
                    <a:pt x="3894" y="6734"/>
                  </a:lnTo>
                  <a:lnTo>
                    <a:pt x="4097" y="6490"/>
                  </a:lnTo>
                  <a:lnTo>
                    <a:pt x="4259" y="6369"/>
                  </a:lnTo>
                  <a:lnTo>
                    <a:pt x="4219" y="6206"/>
                  </a:lnTo>
                  <a:lnTo>
                    <a:pt x="4057" y="4665"/>
                  </a:lnTo>
                  <a:lnTo>
                    <a:pt x="3894" y="3124"/>
                  </a:lnTo>
                  <a:lnTo>
                    <a:pt x="3854" y="2637"/>
                  </a:lnTo>
                  <a:lnTo>
                    <a:pt x="3773" y="1542"/>
                  </a:lnTo>
                  <a:lnTo>
                    <a:pt x="3732" y="366"/>
                  </a:lnTo>
                  <a:lnTo>
                    <a:pt x="3732" y="285"/>
                  </a:lnTo>
                  <a:lnTo>
                    <a:pt x="3448" y="285"/>
                  </a:lnTo>
                  <a:lnTo>
                    <a:pt x="1542" y="366"/>
                  </a:lnTo>
                  <a:lnTo>
                    <a:pt x="1136" y="366"/>
                  </a:lnTo>
                  <a:lnTo>
                    <a:pt x="731" y="325"/>
                  </a:lnTo>
                  <a:lnTo>
                    <a:pt x="365" y="20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2"/>
            <p:cNvSpPr/>
            <p:nvPr/>
          </p:nvSpPr>
          <p:spPr>
            <a:xfrm>
              <a:off x="4002150" y="1732925"/>
              <a:ext cx="139950" cy="582075"/>
            </a:xfrm>
            <a:custGeom>
              <a:rect b="b" l="l" r="r" t="t"/>
              <a:pathLst>
                <a:path extrusionOk="0" h="23283" w="5598">
                  <a:moveTo>
                    <a:pt x="2272" y="1"/>
                  </a:moveTo>
                  <a:lnTo>
                    <a:pt x="2109" y="285"/>
                  </a:lnTo>
                  <a:lnTo>
                    <a:pt x="1744" y="1015"/>
                  </a:lnTo>
                  <a:lnTo>
                    <a:pt x="1177" y="2069"/>
                  </a:lnTo>
                  <a:lnTo>
                    <a:pt x="893" y="2637"/>
                  </a:lnTo>
                  <a:lnTo>
                    <a:pt x="690" y="3165"/>
                  </a:lnTo>
                  <a:lnTo>
                    <a:pt x="446" y="3813"/>
                  </a:lnTo>
                  <a:lnTo>
                    <a:pt x="325" y="4300"/>
                  </a:lnTo>
                  <a:lnTo>
                    <a:pt x="162" y="4787"/>
                  </a:lnTo>
                  <a:lnTo>
                    <a:pt x="81" y="5274"/>
                  </a:lnTo>
                  <a:lnTo>
                    <a:pt x="41" y="5801"/>
                  </a:lnTo>
                  <a:lnTo>
                    <a:pt x="0" y="6247"/>
                  </a:lnTo>
                  <a:lnTo>
                    <a:pt x="0" y="6693"/>
                  </a:lnTo>
                  <a:lnTo>
                    <a:pt x="41" y="7099"/>
                  </a:lnTo>
                  <a:lnTo>
                    <a:pt x="122" y="7545"/>
                  </a:lnTo>
                  <a:lnTo>
                    <a:pt x="162" y="7788"/>
                  </a:lnTo>
                  <a:lnTo>
                    <a:pt x="487" y="9289"/>
                  </a:lnTo>
                  <a:lnTo>
                    <a:pt x="649" y="10019"/>
                  </a:lnTo>
                  <a:lnTo>
                    <a:pt x="852" y="10749"/>
                  </a:lnTo>
                  <a:lnTo>
                    <a:pt x="1014" y="11236"/>
                  </a:lnTo>
                  <a:lnTo>
                    <a:pt x="1217" y="11682"/>
                  </a:lnTo>
                  <a:lnTo>
                    <a:pt x="1623" y="12615"/>
                  </a:lnTo>
                  <a:lnTo>
                    <a:pt x="1907" y="13264"/>
                  </a:lnTo>
                  <a:lnTo>
                    <a:pt x="2474" y="14562"/>
                  </a:lnTo>
                  <a:lnTo>
                    <a:pt x="2758" y="15170"/>
                  </a:lnTo>
                  <a:lnTo>
                    <a:pt x="3123" y="15982"/>
                  </a:lnTo>
                  <a:lnTo>
                    <a:pt x="3570" y="16752"/>
                  </a:lnTo>
                  <a:lnTo>
                    <a:pt x="3772" y="17158"/>
                  </a:lnTo>
                  <a:lnTo>
                    <a:pt x="3935" y="17604"/>
                  </a:lnTo>
                  <a:lnTo>
                    <a:pt x="4016" y="17888"/>
                  </a:lnTo>
                  <a:lnTo>
                    <a:pt x="4381" y="19064"/>
                  </a:lnTo>
                  <a:lnTo>
                    <a:pt x="4584" y="19632"/>
                  </a:lnTo>
                  <a:lnTo>
                    <a:pt x="4746" y="20241"/>
                  </a:lnTo>
                  <a:lnTo>
                    <a:pt x="4827" y="20646"/>
                  </a:lnTo>
                  <a:lnTo>
                    <a:pt x="4908" y="21214"/>
                  </a:lnTo>
                  <a:lnTo>
                    <a:pt x="4908" y="21822"/>
                  </a:lnTo>
                  <a:lnTo>
                    <a:pt x="4868" y="22552"/>
                  </a:lnTo>
                  <a:lnTo>
                    <a:pt x="4746" y="23283"/>
                  </a:lnTo>
                  <a:lnTo>
                    <a:pt x="5151" y="23161"/>
                  </a:lnTo>
                  <a:lnTo>
                    <a:pt x="5598" y="23161"/>
                  </a:lnTo>
                  <a:lnTo>
                    <a:pt x="5598" y="22025"/>
                  </a:lnTo>
                  <a:lnTo>
                    <a:pt x="5598" y="21214"/>
                  </a:lnTo>
                  <a:lnTo>
                    <a:pt x="5517" y="20362"/>
                  </a:lnTo>
                  <a:lnTo>
                    <a:pt x="5435" y="19551"/>
                  </a:lnTo>
                  <a:lnTo>
                    <a:pt x="5273" y="18740"/>
                  </a:lnTo>
                  <a:lnTo>
                    <a:pt x="5151" y="18091"/>
                  </a:lnTo>
                  <a:lnTo>
                    <a:pt x="4989" y="17482"/>
                  </a:lnTo>
                  <a:lnTo>
                    <a:pt x="4786" y="16874"/>
                  </a:lnTo>
                  <a:lnTo>
                    <a:pt x="4543" y="16306"/>
                  </a:lnTo>
                  <a:lnTo>
                    <a:pt x="4178" y="15292"/>
                  </a:lnTo>
                  <a:lnTo>
                    <a:pt x="3813" y="14238"/>
                  </a:lnTo>
                  <a:lnTo>
                    <a:pt x="3448" y="13224"/>
                  </a:lnTo>
                  <a:lnTo>
                    <a:pt x="3083" y="12210"/>
                  </a:lnTo>
                  <a:lnTo>
                    <a:pt x="2840" y="11601"/>
                  </a:lnTo>
                  <a:lnTo>
                    <a:pt x="2474" y="10668"/>
                  </a:lnTo>
                  <a:lnTo>
                    <a:pt x="2191" y="9735"/>
                  </a:lnTo>
                  <a:lnTo>
                    <a:pt x="2028" y="9005"/>
                  </a:lnTo>
                  <a:lnTo>
                    <a:pt x="1907" y="8194"/>
                  </a:lnTo>
                  <a:lnTo>
                    <a:pt x="1866" y="7707"/>
                  </a:lnTo>
                  <a:lnTo>
                    <a:pt x="1825" y="7180"/>
                  </a:lnTo>
                  <a:lnTo>
                    <a:pt x="1744" y="5639"/>
                  </a:lnTo>
                  <a:lnTo>
                    <a:pt x="1744" y="5193"/>
                  </a:lnTo>
                  <a:lnTo>
                    <a:pt x="1785" y="4462"/>
                  </a:lnTo>
                  <a:lnTo>
                    <a:pt x="1866" y="3692"/>
                  </a:lnTo>
                  <a:lnTo>
                    <a:pt x="2028" y="3002"/>
                  </a:lnTo>
                  <a:lnTo>
                    <a:pt x="2191" y="2272"/>
                  </a:lnTo>
                  <a:lnTo>
                    <a:pt x="2434" y="1542"/>
                  </a:lnTo>
                  <a:lnTo>
                    <a:pt x="2677" y="853"/>
                  </a:lnTo>
                  <a:lnTo>
                    <a:pt x="2515" y="406"/>
                  </a:lnTo>
                  <a:lnTo>
                    <a:pt x="2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2"/>
            <p:cNvSpPr/>
            <p:nvPr/>
          </p:nvSpPr>
          <p:spPr>
            <a:xfrm>
              <a:off x="3978825" y="2416375"/>
              <a:ext cx="93300" cy="92300"/>
            </a:xfrm>
            <a:custGeom>
              <a:rect b="b" l="l" r="r" t="t"/>
              <a:pathLst>
                <a:path extrusionOk="0" h="3692" w="3732">
                  <a:moveTo>
                    <a:pt x="3691" y="1"/>
                  </a:moveTo>
                  <a:lnTo>
                    <a:pt x="3326" y="447"/>
                  </a:lnTo>
                  <a:lnTo>
                    <a:pt x="2961" y="852"/>
                  </a:lnTo>
                  <a:lnTo>
                    <a:pt x="2596" y="1217"/>
                  </a:lnTo>
                  <a:lnTo>
                    <a:pt x="2393" y="1380"/>
                  </a:lnTo>
                  <a:lnTo>
                    <a:pt x="1177" y="2475"/>
                  </a:lnTo>
                  <a:lnTo>
                    <a:pt x="0" y="3529"/>
                  </a:lnTo>
                  <a:lnTo>
                    <a:pt x="325" y="3611"/>
                  </a:lnTo>
                  <a:lnTo>
                    <a:pt x="649" y="3651"/>
                  </a:lnTo>
                  <a:lnTo>
                    <a:pt x="974" y="3692"/>
                  </a:lnTo>
                  <a:lnTo>
                    <a:pt x="1339" y="3651"/>
                  </a:lnTo>
                  <a:lnTo>
                    <a:pt x="1663" y="3570"/>
                  </a:lnTo>
                  <a:lnTo>
                    <a:pt x="1988" y="3448"/>
                  </a:lnTo>
                  <a:lnTo>
                    <a:pt x="2272" y="3327"/>
                  </a:lnTo>
                  <a:lnTo>
                    <a:pt x="2556" y="3124"/>
                  </a:lnTo>
                  <a:lnTo>
                    <a:pt x="2840" y="2921"/>
                  </a:lnTo>
                  <a:lnTo>
                    <a:pt x="3042" y="2678"/>
                  </a:lnTo>
                  <a:lnTo>
                    <a:pt x="3286" y="2394"/>
                  </a:lnTo>
                  <a:lnTo>
                    <a:pt x="3448" y="2110"/>
                  </a:lnTo>
                  <a:lnTo>
                    <a:pt x="3570" y="1785"/>
                  </a:lnTo>
                  <a:lnTo>
                    <a:pt x="3691" y="1420"/>
                  </a:lnTo>
                  <a:lnTo>
                    <a:pt x="3732" y="1055"/>
                  </a:lnTo>
                  <a:lnTo>
                    <a:pt x="3732" y="690"/>
                  </a:lnTo>
                  <a:lnTo>
                    <a:pt x="3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2"/>
            <p:cNvSpPr/>
            <p:nvPr/>
          </p:nvSpPr>
          <p:spPr>
            <a:xfrm>
              <a:off x="3655350" y="1703525"/>
              <a:ext cx="113600" cy="128800"/>
            </a:xfrm>
            <a:custGeom>
              <a:rect b="b" l="l" r="r" t="t"/>
              <a:pathLst>
                <a:path extrusionOk="0" h="5152" w="4544">
                  <a:moveTo>
                    <a:pt x="2678" y="1"/>
                  </a:moveTo>
                  <a:lnTo>
                    <a:pt x="2353" y="41"/>
                  </a:lnTo>
                  <a:lnTo>
                    <a:pt x="2069" y="122"/>
                  </a:lnTo>
                  <a:lnTo>
                    <a:pt x="1907" y="366"/>
                  </a:lnTo>
                  <a:lnTo>
                    <a:pt x="1542" y="933"/>
                  </a:lnTo>
                  <a:lnTo>
                    <a:pt x="1177" y="1461"/>
                  </a:lnTo>
                  <a:lnTo>
                    <a:pt x="366" y="2515"/>
                  </a:lnTo>
                  <a:lnTo>
                    <a:pt x="1" y="3002"/>
                  </a:lnTo>
                  <a:lnTo>
                    <a:pt x="82" y="4868"/>
                  </a:lnTo>
                  <a:lnTo>
                    <a:pt x="82" y="5152"/>
                  </a:lnTo>
                  <a:lnTo>
                    <a:pt x="163" y="5071"/>
                  </a:lnTo>
                  <a:lnTo>
                    <a:pt x="325" y="4706"/>
                  </a:lnTo>
                  <a:lnTo>
                    <a:pt x="568" y="4381"/>
                  </a:lnTo>
                  <a:lnTo>
                    <a:pt x="812" y="4097"/>
                  </a:lnTo>
                  <a:lnTo>
                    <a:pt x="1177" y="3692"/>
                  </a:lnTo>
                  <a:lnTo>
                    <a:pt x="1866" y="2921"/>
                  </a:lnTo>
                  <a:lnTo>
                    <a:pt x="2231" y="2556"/>
                  </a:lnTo>
                  <a:lnTo>
                    <a:pt x="3408" y="1542"/>
                  </a:lnTo>
                  <a:lnTo>
                    <a:pt x="4543" y="528"/>
                  </a:lnTo>
                  <a:lnTo>
                    <a:pt x="4259" y="325"/>
                  </a:lnTo>
                  <a:lnTo>
                    <a:pt x="3935" y="203"/>
                  </a:lnTo>
                  <a:lnTo>
                    <a:pt x="3610" y="82"/>
                  </a:lnTo>
                  <a:lnTo>
                    <a:pt x="33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2"/>
            <p:cNvSpPr/>
            <p:nvPr/>
          </p:nvSpPr>
          <p:spPr>
            <a:xfrm>
              <a:off x="3607700" y="1876925"/>
              <a:ext cx="140975" cy="618575"/>
            </a:xfrm>
            <a:custGeom>
              <a:rect b="b" l="l" r="r" t="t"/>
              <a:pathLst>
                <a:path extrusionOk="0" h="24743" w="5639">
                  <a:moveTo>
                    <a:pt x="1258" y="0"/>
                  </a:moveTo>
                  <a:lnTo>
                    <a:pt x="974" y="244"/>
                  </a:lnTo>
                  <a:lnTo>
                    <a:pt x="690" y="447"/>
                  </a:lnTo>
                  <a:lnTo>
                    <a:pt x="406" y="649"/>
                  </a:lnTo>
                  <a:lnTo>
                    <a:pt x="81" y="771"/>
                  </a:lnTo>
                  <a:lnTo>
                    <a:pt x="41" y="1663"/>
                  </a:lnTo>
                  <a:lnTo>
                    <a:pt x="0" y="2556"/>
                  </a:lnTo>
                  <a:lnTo>
                    <a:pt x="41" y="3083"/>
                  </a:lnTo>
                  <a:lnTo>
                    <a:pt x="81" y="3610"/>
                  </a:lnTo>
                  <a:lnTo>
                    <a:pt x="162" y="4624"/>
                  </a:lnTo>
                  <a:lnTo>
                    <a:pt x="284" y="5273"/>
                  </a:lnTo>
                  <a:lnTo>
                    <a:pt x="406" y="5922"/>
                  </a:lnTo>
                  <a:lnTo>
                    <a:pt x="568" y="6571"/>
                  </a:lnTo>
                  <a:lnTo>
                    <a:pt x="771" y="7220"/>
                  </a:lnTo>
                  <a:lnTo>
                    <a:pt x="1136" y="8234"/>
                  </a:lnTo>
                  <a:lnTo>
                    <a:pt x="1541" y="9289"/>
                  </a:lnTo>
                  <a:lnTo>
                    <a:pt x="1704" y="9694"/>
                  </a:lnTo>
                  <a:lnTo>
                    <a:pt x="2109" y="10952"/>
                  </a:lnTo>
                  <a:lnTo>
                    <a:pt x="2555" y="12087"/>
                  </a:lnTo>
                  <a:lnTo>
                    <a:pt x="3002" y="13264"/>
                  </a:lnTo>
                  <a:lnTo>
                    <a:pt x="3326" y="14156"/>
                  </a:lnTo>
                  <a:lnTo>
                    <a:pt x="3529" y="15089"/>
                  </a:lnTo>
                  <a:lnTo>
                    <a:pt x="3691" y="16022"/>
                  </a:lnTo>
                  <a:lnTo>
                    <a:pt x="3813" y="16995"/>
                  </a:lnTo>
                  <a:lnTo>
                    <a:pt x="3853" y="18050"/>
                  </a:lnTo>
                  <a:lnTo>
                    <a:pt x="3894" y="19104"/>
                  </a:lnTo>
                  <a:lnTo>
                    <a:pt x="3853" y="19794"/>
                  </a:lnTo>
                  <a:lnTo>
                    <a:pt x="3772" y="20483"/>
                  </a:lnTo>
                  <a:lnTo>
                    <a:pt x="3651" y="21173"/>
                  </a:lnTo>
                  <a:lnTo>
                    <a:pt x="3488" y="21822"/>
                  </a:lnTo>
                  <a:lnTo>
                    <a:pt x="3326" y="22471"/>
                  </a:lnTo>
                  <a:lnTo>
                    <a:pt x="3083" y="23079"/>
                  </a:lnTo>
                  <a:lnTo>
                    <a:pt x="2596" y="24296"/>
                  </a:lnTo>
                  <a:lnTo>
                    <a:pt x="2880" y="24540"/>
                  </a:lnTo>
                  <a:lnTo>
                    <a:pt x="3123" y="24742"/>
                  </a:lnTo>
                  <a:lnTo>
                    <a:pt x="3853" y="23404"/>
                  </a:lnTo>
                  <a:lnTo>
                    <a:pt x="4016" y="23079"/>
                  </a:lnTo>
                  <a:lnTo>
                    <a:pt x="4300" y="22552"/>
                  </a:lnTo>
                  <a:lnTo>
                    <a:pt x="4584" y="22065"/>
                  </a:lnTo>
                  <a:lnTo>
                    <a:pt x="4908" y="21335"/>
                  </a:lnTo>
                  <a:lnTo>
                    <a:pt x="5151" y="20605"/>
                  </a:lnTo>
                  <a:lnTo>
                    <a:pt x="5354" y="19875"/>
                  </a:lnTo>
                  <a:lnTo>
                    <a:pt x="5516" y="19104"/>
                  </a:lnTo>
                  <a:lnTo>
                    <a:pt x="5598" y="18618"/>
                  </a:lnTo>
                  <a:lnTo>
                    <a:pt x="5638" y="18090"/>
                  </a:lnTo>
                  <a:lnTo>
                    <a:pt x="5598" y="17604"/>
                  </a:lnTo>
                  <a:lnTo>
                    <a:pt x="5557" y="17076"/>
                  </a:lnTo>
                  <a:lnTo>
                    <a:pt x="5516" y="16833"/>
                  </a:lnTo>
                  <a:lnTo>
                    <a:pt x="5435" y="16387"/>
                  </a:lnTo>
                  <a:lnTo>
                    <a:pt x="5354" y="15941"/>
                  </a:lnTo>
                  <a:lnTo>
                    <a:pt x="5192" y="15251"/>
                  </a:lnTo>
                  <a:lnTo>
                    <a:pt x="5111" y="14846"/>
                  </a:lnTo>
                  <a:lnTo>
                    <a:pt x="4989" y="14278"/>
                  </a:lnTo>
                  <a:lnTo>
                    <a:pt x="4827" y="13750"/>
                  </a:lnTo>
                  <a:lnTo>
                    <a:pt x="4502" y="12858"/>
                  </a:lnTo>
                  <a:lnTo>
                    <a:pt x="4137" y="12006"/>
                  </a:lnTo>
                  <a:lnTo>
                    <a:pt x="3529" y="10587"/>
                  </a:lnTo>
                  <a:lnTo>
                    <a:pt x="2880" y="9167"/>
                  </a:lnTo>
                  <a:lnTo>
                    <a:pt x="2637" y="8599"/>
                  </a:lnTo>
                  <a:lnTo>
                    <a:pt x="2393" y="8153"/>
                  </a:lnTo>
                  <a:lnTo>
                    <a:pt x="2150" y="7666"/>
                  </a:lnTo>
                  <a:lnTo>
                    <a:pt x="2028" y="7504"/>
                  </a:lnTo>
                  <a:lnTo>
                    <a:pt x="1744" y="6855"/>
                  </a:lnTo>
                  <a:lnTo>
                    <a:pt x="1460" y="6003"/>
                  </a:lnTo>
                  <a:lnTo>
                    <a:pt x="1136" y="4949"/>
                  </a:lnTo>
                  <a:lnTo>
                    <a:pt x="852" y="3894"/>
                  </a:lnTo>
                  <a:lnTo>
                    <a:pt x="771" y="3489"/>
                  </a:lnTo>
                  <a:lnTo>
                    <a:pt x="730" y="3124"/>
                  </a:lnTo>
                  <a:lnTo>
                    <a:pt x="730" y="2637"/>
                  </a:lnTo>
                  <a:lnTo>
                    <a:pt x="771" y="1866"/>
                  </a:lnTo>
                  <a:lnTo>
                    <a:pt x="811" y="1379"/>
                  </a:lnTo>
                  <a:lnTo>
                    <a:pt x="933" y="933"/>
                  </a:lnTo>
                  <a:lnTo>
                    <a:pt x="1095" y="447"/>
                  </a:lnTo>
                  <a:lnTo>
                    <a:pt x="12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2"/>
            <p:cNvSpPr/>
            <p:nvPr/>
          </p:nvSpPr>
          <p:spPr>
            <a:xfrm>
              <a:off x="3630000" y="1719750"/>
              <a:ext cx="190650" cy="786900"/>
            </a:xfrm>
            <a:custGeom>
              <a:rect b="b" l="l" r="r" t="t"/>
              <a:pathLst>
                <a:path extrusionOk="0" h="31476" w="7626">
                  <a:moveTo>
                    <a:pt x="5679" y="0"/>
                  </a:moveTo>
                  <a:lnTo>
                    <a:pt x="3732" y="1704"/>
                  </a:lnTo>
                  <a:lnTo>
                    <a:pt x="2921" y="2475"/>
                  </a:lnTo>
                  <a:lnTo>
                    <a:pt x="2150" y="3326"/>
                  </a:lnTo>
                  <a:lnTo>
                    <a:pt x="1663" y="3935"/>
                  </a:lnTo>
                  <a:lnTo>
                    <a:pt x="1420" y="4259"/>
                  </a:lnTo>
                  <a:lnTo>
                    <a:pt x="1217" y="4624"/>
                  </a:lnTo>
                  <a:lnTo>
                    <a:pt x="1015" y="5071"/>
                  </a:lnTo>
                  <a:lnTo>
                    <a:pt x="1015" y="5152"/>
                  </a:lnTo>
                  <a:lnTo>
                    <a:pt x="893" y="5476"/>
                  </a:lnTo>
                  <a:lnTo>
                    <a:pt x="731" y="5801"/>
                  </a:lnTo>
                  <a:lnTo>
                    <a:pt x="487" y="6409"/>
                  </a:lnTo>
                  <a:lnTo>
                    <a:pt x="284" y="7017"/>
                  </a:lnTo>
                  <a:lnTo>
                    <a:pt x="203" y="7301"/>
                  </a:lnTo>
                  <a:lnTo>
                    <a:pt x="82" y="7788"/>
                  </a:lnTo>
                  <a:lnTo>
                    <a:pt x="0" y="8275"/>
                  </a:lnTo>
                  <a:lnTo>
                    <a:pt x="0" y="8802"/>
                  </a:lnTo>
                  <a:lnTo>
                    <a:pt x="0" y="9289"/>
                  </a:lnTo>
                  <a:lnTo>
                    <a:pt x="82" y="9857"/>
                  </a:lnTo>
                  <a:lnTo>
                    <a:pt x="203" y="10465"/>
                  </a:lnTo>
                  <a:lnTo>
                    <a:pt x="609" y="11804"/>
                  </a:lnTo>
                  <a:lnTo>
                    <a:pt x="1055" y="13183"/>
                  </a:lnTo>
                  <a:lnTo>
                    <a:pt x="1177" y="13467"/>
                  </a:lnTo>
                  <a:lnTo>
                    <a:pt x="1298" y="13751"/>
                  </a:lnTo>
                  <a:lnTo>
                    <a:pt x="1704" y="14481"/>
                  </a:lnTo>
                  <a:lnTo>
                    <a:pt x="2069" y="15251"/>
                  </a:lnTo>
                  <a:lnTo>
                    <a:pt x="2759" y="16793"/>
                  </a:lnTo>
                  <a:lnTo>
                    <a:pt x="3245" y="17928"/>
                  </a:lnTo>
                  <a:lnTo>
                    <a:pt x="3773" y="19105"/>
                  </a:lnTo>
                  <a:lnTo>
                    <a:pt x="3975" y="19672"/>
                  </a:lnTo>
                  <a:lnTo>
                    <a:pt x="4178" y="20281"/>
                  </a:lnTo>
                  <a:lnTo>
                    <a:pt x="4462" y="21498"/>
                  </a:lnTo>
                  <a:lnTo>
                    <a:pt x="4665" y="22309"/>
                  </a:lnTo>
                  <a:lnTo>
                    <a:pt x="4787" y="23079"/>
                  </a:lnTo>
                  <a:lnTo>
                    <a:pt x="4868" y="23728"/>
                  </a:lnTo>
                  <a:lnTo>
                    <a:pt x="4908" y="24337"/>
                  </a:lnTo>
                  <a:lnTo>
                    <a:pt x="4827" y="25148"/>
                  </a:lnTo>
                  <a:lnTo>
                    <a:pt x="4746" y="25797"/>
                  </a:lnTo>
                  <a:lnTo>
                    <a:pt x="4584" y="26405"/>
                  </a:lnTo>
                  <a:lnTo>
                    <a:pt x="4340" y="27136"/>
                  </a:lnTo>
                  <a:lnTo>
                    <a:pt x="4057" y="27866"/>
                  </a:lnTo>
                  <a:lnTo>
                    <a:pt x="3732" y="28596"/>
                  </a:lnTo>
                  <a:lnTo>
                    <a:pt x="3367" y="29285"/>
                  </a:lnTo>
                  <a:lnTo>
                    <a:pt x="3002" y="29975"/>
                  </a:lnTo>
                  <a:lnTo>
                    <a:pt x="2637" y="30664"/>
                  </a:lnTo>
                  <a:lnTo>
                    <a:pt x="2394" y="31110"/>
                  </a:lnTo>
                  <a:lnTo>
                    <a:pt x="2840" y="31354"/>
                  </a:lnTo>
                  <a:lnTo>
                    <a:pt x="3286" y="31476"/>
                  </a:lnTo>
                  <a:lnTo>
                    <a:pt x="3610" y="31070"/>
                  </a:lnTo>
                  <a:lnTo>
                    <a:pt x="4178" y="30340"/>
                  </a:lnTo>
                  <a:lnTo>
                    <a:pt x="4787" y="29650"/>
                  </a:lnTo>
                  <a:lnTo>
                    <a:pt x="5273" y="29123"/>
                  </a:lnTo>
                  <a:lnTo>
                    <a:pt x="5760" y="28555"/>
                  </a:lnTo>
                  <a:lnTo>
                    <a:pt x="6166" y="27987"/>
                  </a:lnTo>
                  <a:lnTo>
                    <a:pt x="6571" y="27379"/>
                  </a:lnTo>
                  <a:lnTo>
                    <a:pt x="6936" y="26689"/>
                  </a:lnTo>
                  <a:lnTo>
                    <a:pt x="7261" y="25959"/>
                  </a:lnTo>
                  <a:lnTo>
                    <a:pt x="7464" y="25229"/>
                  </a:lnTo>
                  <a:lnTo>
                    <a:pt x="7585" y="24418"/>
                  </a:lnTo>
                  <a:lnTo>
                    <a:pt x="7626" y="23891"/>
                  </a:lnTo>
                  <a:lnTo>
                    <a:pt x="7626" y="23404"/>
                  </a:lnTo>
                  <a:lnTo>
                    <a:pt x="7585" y="22877"/>
                  </a:lnTo>
                  <a:lnTo>
                    <a:pt x="7545" y="22349"/>
                  </a:lnTo>
                  <a:lnTo>
                    <a:pt x="7464" y="21903"/>
                  </a:lnTo>
                  <a:lnTo>
                    <a:pt x="7342" y="21457"/>
                  </a:lnTo>
                  <a:lnTo>
                    <a:pt x="7220" y="21011"/>
                  </a:lnTo>
                  <a:lnTo>
                    <a:pt x="7058" y="20605"/>
                  </a:lnTo>
                  <a:lnTo>
                    <a:pt x="6855" y="20119"/>
                  </a:lnTo>
                  <a:lnTo>
                    <a:pt x="6612" y="19591"/>
                  </a:lnTo>
                  <a:lnTo>
                    <a:pt x="6085" y="18537"/>
                  </a:lnTo>
                  <a:lnTo>
                    <a:pt x="5638" y="17685"/>
                  </a:lnTo>
                  <a:lnTo>
                    <a:pt x="5152" y="16874"/>
                  </a:lnTo>
                  <a:lnTo>
                    <a:pt x="4746" y="16184"/>
                  </a:lnTo>
                  <a:lnTo>
                    <a:pt x="4381" y="15495"/>
                  </a:lnTo>
                  <a:lnTo>
                    <a:pt x="4057" y="14765"/>
                  </a:lnTo>
                  <a:lnTo>
                    <a:pt x="3773" y="14034"/>
                  </a:lnTo>
                  <a:lnTo>
                    <a:pt x="3245" y="12696"/>
                  </a:lnTo>
                  <a:lnTo>
                    <a:pt x="3043" y="12006"/>
                  </a:lnTo>
                  <a:lnTo>
                    <a:pt x="2840" y="11276"/>
                  </a:lnTo>
                  <a:lnTo>
                    <a:pt x="2596" y="9816"/>
                  </a:lnTo>
                  <a:lnTo>
                    <a:pt x="2475" y="9086"/>
                  </a:lnTo>
                  <a:lnTo>
                    <a:pt x="2434" y="8356"/>
                  </a:lnTo>
                  <a:lnTo>
                    <a:pt x="2394" y="7788"/>
                  </a:lnTo>
                  <a:lnTo>
                    <a:pt x="2394" y="7220"/>
                  </a:lnTo>
                  <a:lnTo>
                    <a:pt x="2434" y="6652"/>
                  </a:lnTo>
                  <a:lnTo>
                    <a:pt x="2515" y="6085"/>
                  </a:lnTo>
                  <a:lnTo>
                    <a:pt x="2677" y="5395"/>
                  </a:lnTo>
                  <a:lnTo>
                    <a:pt x="2921" y="4787"/>
                  </a:lnTo>
                  <a:lnTo>
                    <a:pt x="3245" y="4219"/>
                  </a:lnTo>
                  <a:lnTo>
                    <a:pt x="3651" y="3692"/>
                  </a:lnTo>
                  <a:lnTo>
                    <a:pt x="4097" y="3164"/>
                  </a:lnTo>
                  <a:lnTo>
                    <a:pt x="4584" y="2677"/>
                  </a:lnTo>
                  <a:lnTo>
                    <a:pt x="5071" y="2231"/>
                  </a:lnTo>
                  <a:lnTo>
                    <a:pt x="5557" y="1785"/>
                  </a:lnTo>
                  <a:lnTo>
                    <a:pt x="6571" y="933"/>
                  </a:lnTo>
                  <a:lnTo>
                    <a:pt x="5963" y="284"/>
                  </a:lnTo>
                  <a:lnTo>
                    <a:pt x="56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2"/>
            <p:cNvSpPr/>
            <p:nvPr/>
          </p:nvSpPr>
          <p:spPr>
            <a:xfrm>
              <a:off x="3930150" y="1713675"/>
              <a:ext cx="190650" cy="788925"/>
            </a:xfrm>
            <a:custGeom>
              <a:rect b="b" l="l" r="r" t="t"/>
              <a:pathLst>
                <a:path extrusionOk="0" h="31557" w="7626">
                  <a:moveTo>
                    <a:pt x="4300" y="0"/>
                  </a:moveTo>
                  <a:lnTo>
                    <a:pt x="4178" y="162"/>
                  </a:lnTo>
                  <a:lnTo>
                    <a:pt x="3610" y="892"/>
                  </a:lnTo>
                  <a:lnTo>
                    <a:pt x="3002" y="1582"/>
                  </a:lnTo>
                  <a:lnTo>
                    <a:pt x="2596" y="2028"/>
                  </a:lnTo>
                  <a:lnTo>
                    <a:pt x="1988" y="2677"/>
                  </a:lnTo>
                  <a:lnTo>
                    <a:pt x="1461" y="3367"/>
                  </a:lnTo>
                  <a:lnTo>
                    <a:pt x="974" y="4097"/>
                  </a:lnTo>
                  <a:lnTo>
                    <a:pt x="771" y="4502"/>
                  </a:lnTo>
                  <a:lnTo>
                    <a:pt x="568" y="4908"/>
                  </a:lnTo>
                  <a:lnTo>
                    <a:pt x="365" y="5435"/>
                  </a:lnTo>
                  <a:lnTo>
                    <a:pt x="203" y="6003"/>
                  </a:lnTo>
                  <a:lnTo>
                    <a:pt x="82" y="6571"/>
                  </a:lnTo>
                  <a:lnTo>
                    <a:pt x="0" y="7179"/>
                  </a:lnTo>
                  <a:lnTo>
                    <a:pt x="0" y="7788"/>
                  </a:lnTo>
                  <a:lnTo>
                    <a:pt x="0" y="8396"/>
                  </a:lnTo>
                  <a:lnTo>
                    <a:pt x="82" y="9005"/>
                  </a:lnTo>
                  <a:lnTo>
                    <a:pt x="203" y="9613"/>
                  </a:lnTo>
                  <a:lnTo>
                    <a:pt x="365" y="10181"/>
                  </a:lnTo>
                  <a:lnTo>
                    <a:pt x="568" y="10789"/>
                  </a:lnTo>
                  <a:lnTo>
                    <a:pt x="812" y="11357"/>
                  </a:lnTo>
                  <a:lnTo>
                    <a:pt x="1055" y="11884"/>
                  </a:lnTo>
                  <a:lnTo>
                    <a:pt x="1461" y="12614"/>
                  </a:lnTo>
                  <a:lnTo>
                    <a:pt x="1826" y="13385"/>
                  </a:lnTo>
                  <a:lnTo>
                    <a:pt x="2069" y="13831"/>
                  </a:lnTo>
                  <a:lnTo>
                    <a:pt x="2312" y="14237"/>
                  </a:lnTo>
                  <a:lnTo>
                    <a:pt x="2961" y="15332"/>
                  </a:lnTo>
                  <a:lnTo>
                    <a:pt x="3408" y="16224"/>
                  </a:lnTo>
                  <a:lnTo>
                    <a:pt x="3773" y="17117"/>
                  </a:lnTo>
                  <a:lnTo>
                    <a:pt x="4016" y="17725"/>
                  </a:lnTo>
                  <a:lnTo>
                    <a:pt x="4381" y="18699"/>
                  </a:lnTo>
                  <a:lnTo>
                    <a:pt x="4543" y="19226"/>
                  </a:lnTo>
                  <a:lnTo>
                    <a:pt x="4665" y="19713"/>
                  </a:lnTo>
                  <a:lnTo>
                    <a:pt x="4949" y="21092"/>
                  </a:lnTo>
                  <a:lnTo>
                    <a:pt x="5071" y="21781"/>
                  </a:lnTo>
                  <a:lnTo>
                    <a:pt x="5152" y="22471"/>
                  </a:lnTo>
                  <a:lnTo>
                    <a:pt x="5192" y="23201"/>
                  </a:lnTo>
                  <a:lnTo>
                    <a:pt x="5233" y="23890"/>
                  </a:lnTo>
                  <a:lnTo>
                    <a:pt x="5192" y="24377"/>
                  </a:lnTo>
                  <a:lnTo>
                    <a:pt x="5152" y="24904"/>
                  </a:lnTo>
                  <a:lnTo>
                    <a:pt x="5071" y="25472"/>
                  </a:lnTo>
                  <a:lnTo>
                    <a:pt x="4949" y="25999"/>
                  </a:lnTo>
                  <a:lnTo>
                    <a:pt x="4746" y="26527"/>
                  </a:lnTo>
                  <a:lnTo>
                    <a:pt x="4624" y="26811"/>
                  </a:lnTo>
                  <a:lnTo>
                    <a:pt x="4462" y="27095"/>
                  </a:lnTo>
                  <a:lnTo>
                    <a:pt x="4259" y="27338"/>
                  </a:lnTo>
                  <a:lnTo>
                    <a:pt x="3854" y="27825"/>
                  </a:lnTo>
                  <a:lnTo>
                    <a:pt x="3448" y="28311"/>
                  </a:lnTo>
                  <a:lnTo>
                    <a:pt x="3002" y="28758"/>
                  </a:lnTo>
                  <a:lnTo>
                    <a:pt x="2069" y="29569"/>
                  </a:lnTo>
                  <a:lnTo>
                    <a:pt x="1136" y="30380"/>
                  </a:lnTo>
                  <a:lnTo>
                    <a:pt x="690" y="30786"/>
                  </a:lnTo>
                  <a:lnTo>
                    <a:pt x="731" y="30826"/>
                  </a:lnTo>
                  <a:lnTo>
                    <a:pt x="974" y="31070"/>
                  </a:lnTo>
                  <a:lnTo>
                    <a:pt x="1217" y="31272"/>
                  </a:lnTo>
                  <a:lnTo>
                    <a:pt x="1461" y="31435"/>
                  </a:lnTo>
                  <a:lnTo>
                    <a:pt x="1745" y="31556"/>
                  </a:lnTo>
                  <a:lnTo>
                    <a:pt x="2110" y="31232"/>
                  </a:lnTo>
                  <a:lnTo>
                    <a:pt x="3367" y="30177"/>
                  </a:lnTo>
                  <a:lnTo>
                    <a:pt x="4584" y="29042"/>
                  </a:lnTo>
                  <a:lnTo>
                    <a:pt x="5111" y="28474"/>
                  </a:lnTo>
                  <a:lnTo>
                    <a:pt x="5638" y="27865"/>
                  </a:lnTo>
                  <a:lnTo>
                    <a:pt x="5598" y="26892"/>
                  </a:lnTo>
                  <a:lnTo>
                    <a:pt x="5598" y="26446"/>
                  </a:lnTo>
                  <a:lnTo>
                    <a:pt x="5679" y="25999"/>
                  </a:lnTo>
                  <a:lnTo>
                    <a:pt x="5841" y="25553"/>
                  </a:lnTo>
                  <a:lnTo>
                    <a:pt x="6044" y="25188"/>
                  </a:lnTo>
                  <a:lnTo>
                    <a:pt x="6328" y="24823"/>
                  </a:lnTo>
                  <a:lnTo>
                    <a:pt x="6652" y="24539"/>
                  </a:lnTo>
                  <a:lnTo>
                    <a:pt x="7017" y="24296"/>
                  </a:lnTo>
                  <a:lnTo>
                    <a:pt x="7423" y="24093"/>
                  </a:lnTo>
                  <a:lnTo>
                    <a:pt x="7464" y="23931"/>
                  </a:lnTo>
                  <a:lnTo>
                    <a:pt x="7585" y="23201"/>
                  </a:lnTo>
                  <a:lnTo>
                    <a:pt x="7626" y="22511"/>
                  </a:lnTo>
                  <a:lnTo>
                    <a:pt x="7585" y="21781"/>
                  </a:lnTo>
                  <a:lnTo>
                    <a:pt x="7423" y="21051"/>
                  </a:lnTo>
                  <a:lnTo>
                    <a:pt x="7261" y="20362"/>
                  </a:lnTo>
                  <a:lnTo>
                    <a:pt x="6815" y="18942"/>
                  </a:lnTo>
                  <a:lnTo>
                    <a:pt x="6571" y="18212"/>
                  </a:lnTo>
                  <a:lnTo>
                    <a:pt x="6450" y="17928"/>
                  </a:lnTo>
                  <a:lnTo>
                    <a:pt x="6287" y="17644"/>
                  </a:lnTo>
                  <a:lnTo>
                    <a:pt x="6003" y="17076"/>
                  </a:lnTo>
                  <a:lnTo>
                    <a:pt x="5679" y="16468"/>
                  </a:lnTo>
                  <a:lnTo>
                    <a:pt x="5273" y="15535"/>
                  </a:lnTo>
                  <a:lnTo>
                    <a:pt x="4868" y="14602"/>
                  </a:lnTo>
                  <a:lnTo>
                    <a:pt x="4340" y="13426"/>
                  </a:lnTo>
                  <a:lnTo>
                    <a:pt x="3854" y="12290"/>
                  </a:lnTo>
                  <a:lnTo>
                    <a:pt x="3651" y="11803"/>
                  </a:lnTo>
                  <a:lnTo>
                    <a:pt x="3489" y="11317"/>
                  </a:lnTo>
                  <a:lnTo>
                    <a:pt x="3245" y="10303"/>
                  </a:lnTo>
                  <a:lnTo>
                    <a:pt x="2880" y="8721"/>
                  </a:lnTo>
                  <a:lnTo>
                    <a:pt x="2799" y="8234"/>
                  </a:lnTo>
                  <a:lnTo>
                    <a:pt x="2759" y="7788"/>
                  </a:lnTo>
                  <a:lnTo>
                    <a:pt x="2718" y="7342"/>
                  </a:lnTo>
                  <a:lnTo>
                    <a:pt x="2718" y="6895"/>
                  </a:lnTo>
                  <a:lnTo>
                    <a:pt x="2759" y="6409"/>
                  </a:lnTo>
                  <a:lnTo>
                    <a:pt x="2840" y="5963"/>
                  </a:lnTo>
                  <a:lnTo>
                    <a:pt x="2921" y="5516"/>
                  </a:lnTo>
                  <a:lnTo>
                    <a:pt x="3002" y="5070"/>
                  </a:lnTo>
                  <a:lnTo>
                    <a:pt x="3164" y="4624"/>
                  </a:lnTo>
                  <a:lnTo>
                    <a:pt x="3367" y="3975"/>
                  </a:lnTo>
                  <a:lnTo>
                    <a:pt x="3651" y="3326"/>
                  </a:lnTo>
                  <a:lnTo>
                    <a:pt x="3854" y="2920"/>
                  </a:lnTo>
                  <a:lnTo>
                    <a:pt x="4259" y="2069"/>
                  </a:lnTo>
                  <a:lnTo>
                    <a:pt x="4503" y="1663"/>
                  </a:lnTo>
                  <a:lnTo>
                    <a:pt x="5030" y="609"/>
                  </a:lnTo>
                  <a:lnTo>
                    <a:pt x="4705" y="284"/>
                  </a:lnTo>
                  <a:lnTo>
                    <a:pt x="43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2"/>
            <p:cNvSpPr/>
            <p:nvPr/>
          </p:nvSpPr>
          <p:spPr>
            <a:xfrm>
              <a:off x="4202925" y="1897200"/>
              <a:ext cx="58825" cy="149100"/>
            </a:xfrm>
            <a:custGeom>
              <a:rect b="b" l="l" r="r" t="t"/>
              <a:pathLst>
                <a:path extrusionOk="0" h="5964" w="2353">
                  <a:moveTo>
                    <a:pt x="0" y="1"/>
                  </a:moveTo>
                  <a:lnTo>
                    <a:pt x="0" y="366"/>
                  </a:lnTo>
                  <a:lnTo>
                    <a:pt x="81" y="1664"/>
                  </a:lnTo>
                  <a:lnTo>
                    <a:pt x="203" y="3164"/>
                  </a:lnTo>
                  <a:lnTo>
                    <a:pt x="244" y="3651"/>
                  </a:lnTo>
                  <a:lnTo>
                    <a:pt x="284" y="4259"/>
                  </a:lnTo>
                  <a:lnTo>
                    <a:pt x="446" y="5395"/>
                  </a:lnTo>
                  <a:lnTo>
                    <a:pt x="528" y="5963"/>
                  </a:lnTo>
                  <a:lnTo>
                    <a:pt x="1582" y="4949"/>
                  </a:lnTo>
                  <a:lnTo>
                    <a:pt x="1826" y="4706"/>
                  </a:lnTo>
                  <a:lnTo>
                    <a:pt x="2069" y="4462"/>
                  </a:lnTo>
                  <a:lnTo>
                    <a:pt x="2231" y="4178"/>
                  </a:lnTo>
                  <a:lnTo>
                    <a:pt x="2353" y="3894"/>
                  </a:lnTo>
                  <a:lnTo>
                    <a:pt x="2191" y="3205"/>
                  </a:lnTo>
                  <a:lnTo>
                    <a:pt x="1947" y="2353"/>
                  </a:lnTo>
                  <a:lnTo>
                    <a:pt x="1826" y="1907"/>
                  </a:lnTo>
                  <a:lnTo>
                    <a:pt x="1744" y="1461"/>
                  </a:lnTo>
                  <a:lnTo>
                    <a:pt x="1704" y="1096"/>
                  </a:lnTo>
                  <a:lnTo>
                    <a:pt x="1663" y="812"/>
                  </a:lnTo>
                  <a:lnTo>
                    <a:pt x="1339" y="528"/>
                  </a:lnTo>
                  <a:lnTo>
                    <a:pt x="933" y="285"/>
                  </a:lnTo>
                  <a:lnTo>
                    <a:pt x="487" y="12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2"/>
            <p:cNvSpPr/>
            <p:nvPr/>
          </p:nvSpPr>
          <p:spPr>
            <a:xfrm>
              <a:off x="3480950" y="2146650"/>
              <a:ext cx="66950" cy="167350"/>
            </a:xfrm>
            <a:custGeom>
              <a:rect b="b" l="l" r="r" t="t"/>
              <a:pathLst>
                <a:path extrusionOk="0" h="6694" w="2678">
                  <a:moveTo>
                    <a:pt x="1988" y="1"/>
                  </a:moveTo>
                  <a:lnTo>
                    <a:pt x="1785" y="244"/>
                  </a:lnTo>
                  <a:lnTo>
                    <a:pt x="1541" y="487"/>
                  </a:lnTo>
                  <a:lnTo>
                    <a:pt x="162" y="1745"/>
                  </a:lnTo>
                  <a:lnTo>
                    <a:pt x="0" y="1866"/>
                  </a:lnTo>
                  <a:lnTo>
                    <a:pt x="41" y="1988"/>
                  </a:lnTo>
                  <a:lnTo>
                    <a:pt x="81" y="2272"/>
                  </a:lnTo>
                  <a:lnTo>
                    <a:pt x="325" y="3124"/>
                  </a:lnTo>
                  <a:lnTo>
                    <a:pt x="568" y="4057"/>
                  </a:lnTo>
                  <a:lnTo>
                    <a:pt x="690" y="4503"/>
                  </a:lnTo>
                  <a:lnTo>
                    <a:pt x="811" y="4989"/>
                  </a:lnTo>
                  <a:lnTo>
                    <a:pt x="933" y="5638"/>
                  </a:lnTo>
                  <a:lnTo>
                    <a:pt x="1014" y="6328"/>
                  </a:lnTo>
                  <a:lnTo>
                    <a:pt x="1055" y="6531"/>
                  </a:lnTo>
                  <a:lnTo>
                    <a:pt x="1339" y="6612"/>
                  </a:lnTo>
                  <a:lnTo>
                    <a:pt x="1622" y="6652"/>
                  </a:lnTo>
                  <a:lnTo>
                    <a:pt x="1906" y="6693"/>
                  </a:lnTo>
                  <a:lnTo>
                    <a:pt x="2677" y="6693"/>
                  </a:lnTo>
                  <a:lnTo>
                    <a:pt x="2596" y="5436"/>
                  </a:lnTo>
                  <a:lnTo>
                    <a:pt x="2474" y="3813"/>
                  </a:lnTo>
                  <a:lnTo>
                    <a:pt x="2353" y="2637"/>
                  </a:lnTo>
                  <a:lnTo>
                    <a:pt x="2271" y="1704"/>
                  </a:lnTo>
                  <a:lnTo>
                    <a:pt x="2150" y="852"/>
                  </a:lnTo>
                  <a:lnTo>
                    <a:pt x="1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2"/>
            <p:cNvSpPr/>
            <p:nvPr/>
          </p:nvSpPr>
          <p:spPr>
            <a:xfrm>
              <a:off x="3461675" y="1921550"/>
              <a:ext cx="24350" cy="100400"/>
            </a:xfrm>
            <a:custGeom>
              <a:rect b="b" l="l" r="r" t="t"/>
              <a:pathLst>
                <a:path extrusionOk="0" h="4016" w="974">
                  <a:moveTo>
                    <a:pt x="690" y="0"/>
                  </a:moveTo>
                  <a:lnTo>
                    <a:pt x="528" y="203"/>
                  </a:lnTo>
                  <a:lnTo>
                    <a:pt x="365" y="446"/>
                  </a:lnTo>
                  <a:lnTo>
                    <a:pt x="163" y="933"/>
                  </a:lnTo>
                  <a:lnTo>
                    <a:pt x="0" y="1460"/>
                  </a:lnTo>
                  <a:lnTo>
                    <a:pt x="0" y="1704"/>
                  </a:lnTo>
                  <a:lnTo>
                    <a:pt x="0" y="1988"/>
                  </a:lnTo>
                  <a:lnTo>
                    <a:pt x="0" y="2231"/>
                  </a:lnTo>
                  <a:lnTo>
                    <a:pt x="41" y="2515"/>
                  </a:lnTo>
                  <a:lnTo>
                    <a:pt x="122" y="2799"/>
                  </a:lnTo>
                  <a:lnTo>
                    <a:pt x="244" y="3042"/>
                  </a:lnTo>
                  <a:lnTo>
                    <a:pt x="365" y="3285"/>
                  </a:lnTo>
                  <a:lnTo>
                    <a:pt x="528" y="3529"/>
                  </a:lnTo>
                  <a:lnTo>
                    <a:pt x="690" y="3772"/>
                  </a:lnTo>
                  <a:lnTo>
                    <a:pt x="933" y="3975"/>
                  </a:lnTo>
                  <a:lnTo>
                    <a:pt x="974" y="4016"/>
                  </a:lnTo>
                  <a:lnTo>
                    <a:pt x="812" y="3245"/>
                  </a:lnTo>
                  <a:lnTo>
                    <a:pt x="649" y="2474"/>
                  </a:lnTo>
                  <a:lnTo>
                    <a:pt x="609" y="2109"/>
                  </a:lnTo>
                  <a:lnTo>
                    <a:pt x="609" y="1379"/>
                  </a:lnTo>
                  <a:lnTo>
                    <a:pt x="609" y="974"/>
                  </a:lnTo>
                  <a:lnTo>
                    <a:pt x="649" y="527"/>
                  </a:lnTo>
                  <a:lnTo>
                    <a:pt x="6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2"/>
            <p:cNvSpPr/>
            <p:nvPr/>
          </p:nvSpPr>
          <p:spPr>
            <a:xfrm>
              <a:off x="3689825" y="1743075"/>
              <a:ext cx="134900" cy="764600"/>
            </a:xfrm>
            <a:custGeom>
              <a:rect b="b" l="l" r="r" t="t"/>
              <a:pathLst>
                <a:path extrusionOk="0" h="30584" w="5396">
                  <a:moveTo>
                    <a:pt x="4178" y="0"/>
                  </a:moveTo>
                  <a:lnTo>
                    <a:pt x="3164" y="852"/>
                  </a:lnTo>
                  <a:lnTo>
                    <a:pt x="2678" y="1298"/>
                  </a:lnTo>
                  <a:lnTo>
                    <a:pt x="2191" y="1744"/>
                  </a:lnTo>
                  <a:lnTo>
                    <a:pt x="1704" y="2231"/>
                  </a:lnTo>
                  <a:lnTo>
                    <a:pt x="1258" y="2759"/>
                  </a:lnTo>
                  <a:lnTo>
                    <a:pt x="852" y="3286"/>
                  </a:lnTo>
                  <a:lnTo>
                    <a:pt x="528" y="3854"/>
                  </a:lnTo>
                  <a:lnTo>
                    <a:pt x="284" y="4462"/>
                  </a:lnTo>
                  <a:lnTo>
                    <a:pt x="122" y="5152"/>
                  </a:lnTo>
                  <a:lnTo>
                    <a:pt x="41" y="5719"/>
                  </a:lnTo>
                  <a:lnTo>
                    <a:pt x="1" y="6287"/>
                  </a:lnTo>
                  <a:lnTo>
                    <a:pt x="1" y="6855"/>
                  </a:lnTo>
                  <a:lnTo>
                    <a:pt x="41" y="7423"/>
                  </a:lnTo>
                  <a:lnTo>
                    <a:pt x="82" y="8153"/>
                  </a:lnTo>
                  <a:lnTo>
                    <a:pt x="203" y="8883"/>
                  </a:lnTo>
                  <a:lnTo>
                    <a:pt x="447" y="10343"/>
                  </a:lnTo>
                  <a:lnTo>
                    <a:pt x="650" y="11073"/>
                  </a:lnTo>
                  <a:lnTo>
                    <a:pt x="852" y="11763"/>
                  </a:lnTo>
                  <a:lnTo>
                    <a:pt x="1380" y="13101"/>
                  </a:lnTo>
                  <a:lnTo>
                    <a:pt x="1664" y="13832"/>
                  </a:lnTo>
                  <a:lnTo>
                    <a:pt x="1988" y="14562"/>
                  </a:lnTo>
                  <a:lnTo>
                    <a:pt x="2353" y="15251"/>
                  </a:lnTo>
                  <a:lnTo>
                    <a:pt x="2759" y="15941"/>
                  </a:lnTo>
                  <a:lnTo>
                    <a:pt x="3245" y="16752"/>
                  </a:lnTo>
                  <a:lnTo>
                    <a:pt x="3692" y="17604"/>
                  </a:lnTo>
                  <a:lnTo>
                    <a:pt x="4219" y="18658"/>
                  </a:lnTo>
                  <a:lnTo>
                    <a:pt x="4462" y="19186"/>
                  </a:lnTo>
                  <a:lnTo>
                    <a:pt x="4665" y="19672"/>
                  </a:lnTo>
                  <a:lnTo>
                    <a:pt x="4827" y="20078"/>
                  </a:lnTo>
                  <a:lnTo>
                    <a:pt x="4949" y="20524"/>
                  </a:lnTo>
                  <a:lnTo>
                    <a:pt x="5071" y="20970"/>
                  </a:lnTo>
                  <a:lnTo>
                    <a:pt x="5152" y="21416"/>
                  </a:lnTo>
                  <a:lnTo>
                    <a:pt x="5192" y="21944"/>
                  </a:lnTo>
                  <a:lnTo>
                    <a:pt x="5233" y="22471"/>
                  </a:lnTo>
                  <a:lnTo>
                    <a:pt x="5233" y="22958"/>
                  </a:lnTo>
                  <a:lnTo>
                    <a:pt x="5192" y="23485"/>
                  </a:lnTo>
                  <a:lnTo>
                    <a:pt x="5071" y="24296"/>
                  </a:lnTo>
                  <a:lnTo>
                    <a:pt x="4868" y="25026"/>
                  </a:lnTo>
                  <a:lnTo>
                    <a:pt x="4543" y="25756"/>
                  </a:lnTo>
                  <a:lnTo>
                    <a:pt x="4178" y="26446"/>
                  </a:lnTo>
                  <a:lnTo>
                    <a:pt x="3773" y="27054"/>
                  </a:lnTo>
                  <a:lnTo>
                    <a:pt x="3367" y="27622"/>
                  </a:lnTo>
                  <a:lnTo>
                    <a:pt x="2880" y="28190"/>
                  </a:lnTo>
                  <a:lnTo>
                    <a:pt x="2394" y="28717"/>
                  </a:lnTo>
                  <a:lnTo>
                    <a:pt x="1785" y="29407"/>
                  </a:lnTo>
                  <a:lnTo>
                    <a:pt x="1217" y="30137"/>
                  </a:lnTo>
                  <a:lnTo>
                    <a:pt x="893" y="30543"/>
                  </a:lnTo>
                  <a:lnTo>
                    <a:pt x="1096" y="30583"/>
                  </a:lnTo>
                  <a:lnTo>
                    <a:pt x="1501" y="30015"/>
                  </a:lnTo>
                  <a:lnTo>
                    <a:pt x="1907" y="29488"/>
                  </a:lnTo>
                  <a:lnTo>
                    <a:pt x="2637" y="28717"/>
                  </a:lnTo>
                  <a:lnTo>
                    <a:pt x="3002" y="28312"/>
                  </a:lnTo>
                  <a:lnTo>
                    <a:pt x="3327" y="27906"/>
                  </a:lnTo>
                  <a:lnTo>
                    <a:pt x="3894" y="27176"/>
                  </a:lnTo>
                  <a:lnTo>
                    <a:pt x="4178" y="26770"/>
                  </a:lnTo>
                  <a:lnTo>
                    <a:pt x="4422" y="26365"/>
                  </a:lnTo>
                  <a:lnTo>
                    <a:pt x="4787" y="25675"/>
                  </a:lnTo>
                  <a:lnTo>
                    <a:pt x="5071" y="24945"/>
                  </a:lnTo>
                  <a:lnTo>
                    <a:pt x="5273" y="24215"/>
                  </a:lnTo>
                  <a:lnTo>
                    <a:pt x="5395" y="23444"/>
                  </a:lnTo>
                  <a:lnTo>
                    <a:pt x="5395" y="22998"/>
                  </a:lnTo>
                  <a:lnTo>
                    <a:pt x="5395" y="22552"/>
                  </a:lnTo>
                  <a:lnTo>
                    <a:pt x="5395" y="22106"/>
                  </a:lnTo>
                  <a:lnTo>
                    <a:pt x="5273" y="21214"/>
                  </a:lnTo>
                  <a:lnTo>
                    <a:pt x="5233" y="21011"/>
                  </a:lnTo>
                  <a:lnTo>
                    <a:pt x="5233" y="20889"/>
                  </a:lnTo>
                  <a:lnTo>
                    <a:pt x="5111" y="20402"/>
                  </a:lnTo>
                  <a:lnTo>
                    <a:pt x="4908" y="19794"/>
                  </a:lnTo>
                  <a:lnTo>
                    <a:pt x="4624" y="19145"/>
                  </a:lnTo>
                  <a:lnTo>
                    <a:pt x="4503" y="18821"/>
                  </a:lnTo>
                  <a:lnTo>
                    <a:pt x="4178" y="18212"/>
                  </a:lnTo>
                  <a:lnTo>
                    <a:pt x="4016" y="17928"/>
                  </a:lnTo>
                  <a:lnTo>
                    <a:pt x="3773" y="17441"/>
                  </a:lnTo>
                  <a:lnTo>
                    <a:pt x="3408" y="16711"/>
                  </a:lnTo>
                  <a:lnTo>
                    <a:pt x="3002" y="16022"/>
                  </a:lnTo>
                  <a:lnTo>
                    <a:pt x="2596" y="15332"/>
                  </a:lnTo>
                  <a:lnTo>
                    <a:pt x="2231" y="14643"/>
                  </a:lnTo>
                  <a:lnTo>
                    <a:pt x="1664" y="13426"/>
                  </a:lnTo>
                  <a:lnTo>
                    <a:pt x="1339" y="12615"/>
                  </a:lnTo>
                  <a:lnTo>
                    <a:pt x="1177" y="12169"/>
                  </a:lnTo>
                  <a:lnTo>
                    <a:pt x="974" y="11601"/>
                  </a:lnTo>
                  <a:lnTo>
                    <a:pt x="731" y="10708"/>
                  </a:lnTo>
                  <a:lnTo>
                    <a:pt x="528" y="9857"/>
                  </a:lnTo>
                  <a:lnTo>
                    <a:pt x="447" y="9289"/>
                  </a:lnTo>
                  <a:lnTo>
                    <a:pt x="284" y="8153"/>
                  </a:lnTo>
                  <a:lnTo>
                    <a:pt x="203" y="7545"/>
                  </a:lnTo>
                  <a:lnTo>
                    <a:pt x="163" y="6490"/>
                  </a:lnTo>
                  <a:lnTo>
                    <a:pt x="203" y="5963"/>
                  </a:lnTo>
                  <a:lnTo>
                    <a:pt x="244" y="5395"/>
                  </a:lnTo>
                  <a:lnTo>
                    <a:pt x="325" y="4989"/>
                  </a:lnTo>
                  <a:lnTo>
                    <a:pt x="406" y="4624"/>
                  </a:lnTo>
                  <a:lnTo>
                    <a:pt x="528" y="4219"/>
                  </a:lnTo>
                  <a:lnTo>
                    <a:pt x="690" y="3854"/>
                  </a:lnTo>
                  <a:lnTo>
                    <a:pt x="812" y="3651"/>
                  </a:lnTo>
                  <a:lnTo>
                    <a:pt x="1015" y="3326"/>
                  </a:lnTo>
                  <a:lnTo>
                    <a:pt x="1299" y="3002"/>
                  </a:lnTo>
                  <a:lnTo>
                    <a:pt x="1461" y="2799"/>
                  </a:lnTo>
                  <a:lnTo>
                    <a:pt x="1866" y="2272"/>
                  </a:lnTo>
                  <a:lnTo>
                    <a:pt x="2110" y="2028"/>
                  </a:lnTo>
                  <a:lnTo>
                    <a:pt x="2353" y="1826"/>
                  </a:lnTo>
                  <a:lnTo>
                    <a:pt x="2840" y="1379"/>
                  </a:lnTo>
                  <a:lnTo>
                    <a:pt x="4300" y="122"/>
                  </a:lnTo>
                  <a:lnTo>
                    <a:pt x="4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2"/>
            <p:cNvSpPr/>
            <p:nvPr/>
          </p:nvSpPr>
          <p:spPr>
            <a:xfrm>
              <a:off x="3926100" y="1711650"/>
              <a:ext cx="134875" cy="771675"/>
            </a:xfrm>
            <a:custGeom>
              <a:rect b="b" l="l" r="r" t="t"/>
              <a:pathLst>
                <a:path extrusionOk="0" h="30867" w="5395">
                  <a:moveTo>
                    <a:pt x="4340" y="0"/>
                  </a:moveTo>
                  <a:lnTo>
                    <a:pt x="3651" y="811"/>
                  </a:lnTo>
                  <a:lnTo>
                    <a:pt x="3407" y="1095"/>
                  </a:lnTo>
                  <a:lnTo>
                    <a:pt x="3002" y="1582"/>
                  </a:lnTo>
                  <a:lnTo>
                    <a:pt x="2353" y="2312"/>
                  </a:lnTo>
                  <a:lnTo>
                    <a:pt x="1704" y="3083"/>
                  </a:lnTo>
                  <a:lnTo>
                    <a:pt x="1501" y="3326"/>
                  </a:lnTo>
                  <a:lnTo>
                    <a:pt x="1217" y="3772"/>
                  </a:lnTo>
                  <a:lnTo>
                    <a:pt x="933" y="4178"/>
                  </a:lnTo>
                  <a:lnTo>
                    <a:pt x="730" y="4624"/>
                  </a:lnTo>
                  <a:lnTo>
                    <a:pt x="487" y="5111"/>
                  </a:lnTo>
                  <a:lnTo>
                    <a:pt x="365" y="5435"/>
                  </a:lnTo>
                  <a:lnTo>
                    <a:pt x="162" y="6125"/>
                  </a:lnTo>
                  <a:lnTo>
                    <a:pt x="41" y="6814"/>
                  </a:lnTo>
                  <a:lnTo>
                    <a:pt x="0" y="7544"/>
                  </a:lnTo>
                  <a:lnTo>
                    <a:pt x="0" y="8274"/>
                  </a:lnTo>
                  <a:lnTo>
                    <a:pt x="41" y="8923"/>
                  </a:lnTo>
                  <a:lnTo>
                    <a:pt x="162" y="9572"/>
                  </a:lnTo>
                  <a:lnTo>
                    <a:pt x="244" y="9978"/>
                  </a:lnTo>
                  <a:lnTo>
                    <a:pt x="446" y="10546"/>
                  </a:lnTo>
                  <a:lnTo>
                    <a:pt x="609" y="11114"/>
                  </a:lnTo>
                  <a:lnTo>
                    <a:pt x="852" y="11641"/>
                  </a:lnTo>
                  <a:lnTo>
                    <a:pt x="1136" y="12168"/>
                  </a:lnTo>
                  <a:lnTo>
                    <a:pt x="1582" y="13061"/>
                  </a:lnTo>
                  <a:lnTo>
                    <a:pt x="1907" y="13669"/>
                  </a:lnTo>
                  <a:lnTo>
                    <a:pt x="2231" y="14277"/>
                  </a:lnTo>
                  <a:lnTo>
                    <a:pt x="2434" y="14561"/>
                  </a:lnTo>
                  <a:lnTo>
                    <a:pt x="2839" y="15251"/>
                  </a:lnTo>
                  <a:lnTo>
                    <a:pt x="3204" y="15981"/>
                  </a:lnTo>
                  <a:lnTo>
                    <a:pt x="3448" y="16468"/>
                  </a:lnTo>
                  <a:lnTo>
                    <a:pt x="3691" y="17076"/>
                  </a:lnTo>
                  <a:lnTo>
                    <a:pt x="4097" y="18049"/>
                  </a:lnTo>
                  <a:lnTo>
                    <a:pt x="4462" y="19063"/>
                  </a:lnTo>
                  <a:lnTo>
                    <a:pt x="4746" y="20037"/>
                  </a:lnTo>
                  <a:lnTo>
                    <a:pt x="4949" y="21051"/>
                  </a:lnTo>
                  <a:lnTo>
                    <a:pt x="5070" y="22065"/>
                  </a:lnTo>
                  <a:lnTo>
                    <a:pt x="5192" y="23079"/>
                  </a:lnTo>
                  <a:lnTo>
                    <a:pt x="5233" y="23850"/>
                  </a:lnTo>
                  <a:lnTo>
                    <a:pt x="5192" y="24620"/>
                  </a:lnTo>
                  <a:lnTo>
                    <a:pt x="5151" y="25148"/>
                  </a:lnTo>
                  <a:lnTo>
                    <a:pt x="5030" y="25634"/>
                  </a:lnTo>
                  <a:lnTo>
                    <a:pt x="4908" y="26121"/>
                  </a:lnTo>
                  <a:lnTo>
                    <a:pt x="4786" y="26446"/>
                  </a:lnTo>
                  <a:lnTo>
                    <a:pt x="4665" y="26770"/>
                  </a:lnTo>
                  <a:lnTo>
                    <a:pt x="4462" y="27054"/>
                  </a:lnTo>
                  <a:lnTo>
                    <a:pt x="3853" y="27865"/>
                  </a:lnTo>
                  <a:lnTo>
                    <a:pt x="3529" y="28230"/>
                  </a:lnTo>
                  <a:lnTo>
                    <a:pt x="3204" y="28595"/>
                  </a:lnTo>
                  <a:lnTo>
                    <a:pt x="2556" y="29204"/>
                  </a:lnTo>
                  <a:lnTo>
                    <a:pt x="1947" y="29690"/>
                  </a:lnTo>
                  <a:lnTo>
                    <a:pt x="1379" y="30177"/>
                  </a:lnTo>
                  <a:lnTo>
                    <a:pt x="730" y="30745"/>
                  </a:lnTo>
                  <a:lnTo>
                    <a:pt x="852" y="30867"/>
                  </a:lnTo>
                  <a:lnTo>
                    <a:pt x="1298" y="30461"/>
                  </a:lnTo>
                  <a:lnTo>
                    <a:pt x="2231" y="29650"/>
                  </a:lnTo>
                  <a:lnTo>
                    <a:pt x="3164" y="28839"/>
                  </a:lnTo>
                  <a:lnTo>
                    <a:pt x="3610" y="28392"/>
                  </a:lnTo>
                  <a:lnTo>
                    <a:pt x="4016" y="27906"/>
                  </a:lnTo>
                  <a:lnTo>
                    <a:pt x="4421" y="27419"/>
                  </a:lnTo>
                  <a:lnTo>
                    <a:pt x="4624" y="27176"/>
                  </a:lnTo>
                  <a:lnTo>
                    <a:pt x="4786" y="26892"/>
                  </a:lnTo>
                  <a:lnTo>
                    <a:pt x="4908" y="26608"/>
                  </a:lnTo>
                  <a:lnTo>
                    <a:pt x="5111" y="26080"/>
                  </a:lnTo>
                  <a:lnTo>
                    <a:pt x="5233" y="25553"/>
                  </a:lnTo>
                  <a:lnTo>
                    <a:pt x="5314" y="24985"/>
                  </a:lnTo>
                  <a:lnTo>
                    <a:pt x="5354" y="24458"/>
                  </a:lnTo>
                  <a:lnTo>
                    <a:pt x="5395" y="23971"/>
                  </a:lnTo>
                  <a:lnTo>
                    <a:pt x="5354" y="23282"/>
                  </a:lnTo>
                  <a:lnTo>
                    <a:pt x="5314" y="22552"/>
                  </a:lnTo>
                  <a:lnTo>
                    <a:pt x="5233" y="21862"/>
                  </a:lnTo>
                  <a:lnTo>
                    <a:pt x="5111" y="21173"/>
                  </a:lnTo>
                  <a:lnTo>
                    <a:pt x="4827" y="19794"/>
                  </a:lnTo>
                  <a:lnTo>
                    <a:pt x="4705" y="19307"/>
                  </a:lnTo>
                  <a:lnTo>
                    <a:pt x="4543" y="18780"/>
                  </a:lnTo>
                  <a:lnTo>
                    <a:pt x="4178" y="17806"/>
                  </a:lnTo>
                  <a:lnTo>
                    <a:pt x="3935" y="17198"/>
                  </a:lnTo>
                  <a:lnTo>
                    <a:pt x="3570" y="16305"/>
                  </a:lnTo>
                  <a:lnTo>
                    <a:pt x="3123" y="15413"/>
                  </a:lnTo>
                  <a:lnTo>
                    <a:pt x="2474" y="14318"/>
                  </a:lnTo>
                  <a:lnTo>
                    <a:pt x="2231" y="13912"/>
                  </a:lnTo>
                  <a:lnTo>
                    <a:pt x="1988" y="13466"/>
                  </a:lnTo>
                  <a:lnTo>
                    <a:pt x="1623" y="12695"/>
                  </a:lnTo>
                  <a:lnTo>
                    <a:pt x="1217" y="11965"/>
                  </a:lnTo>
                  <a:lnTo>
                    <a:pt x="974" y="11438"/>
                  </a:lnTo>
                  <a:lnTo>
                    <a:pt x="730" y="10870"/>
                  </a:lnTo>
                  <a:lnTo>
                    <a:pt x="527" y="10262"/>
                  </a:lnTo>
                  <a:lnTo>
                    <a:pt x="365" y="9694"/>
                  </a:lnTo>
                  <a:lnTo>
                    <a:pt x="244" y="9086"/>
                  </a:lnTo>
                  <a:lnTo>
                    <a:pt x="162" y="8477"/>
                  </a:lnTo>
                  <a:lnTo>
                    <a:pt x="162" y="7869"/>
                  </a:lnTo>
                  <a:lnTo>
                    <a:pt x="162" y="7260"/>
                  </a:lnTo>
                  <a:lnTo>
                    <a:pt x="244" y="6652"/>
                  </a:lnTo>
                  <a:lnTo>
                    <a:pt x="365" y="6084"/>
                  </a:lnTo>
                  <a:lnTo>
                    <a:pt x="527" y="5516"/>
                  </a:lnTo>
                  <a:lnTo>
                    <a:pt x="730" y="4989"/>
                  </a:lnTo>
                  <a:lnTo>
                    <a:pt x="933" y="4583"/>
                  </a:lnTo>
                  <a:lnTo>
                    <a:pt x="1136" y="4178"/>
                  </a:lnTo>
                  <a:lnTo>
                    <a:pt x="1623" y="3448"/>
                  </a:lnTo>
                  <a:lnTo>
                    <a:pt x="2150" y="2758"/>
                  </a:lnTo>
                  <a:lnTo>
                    <a:pt x="2758" y="2109"/>
                  </a:lnTo>
                  <a:lnTo>
                    <a:pt x="3164" y="1663"/>
                  </a:lnTo>
                  <a:lnTo>
                    <a:pt x="3772" y="973"/>
                  </a:lnTo>
                  <a:lnTo>
                    <a:pt x="4340" y="243"/>
                  </a:lnTo>
                  <a:lnTo>
                    <a:pt x="4462" y="81"/>
                  </a:lnTo>
                  <a:lnTo>
                    <a:pt x="43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2"/>
            <p:cNvSpPr/>
            <p:nvPr/>
          </p:nvSpPr>
          <p:spPr>
            <a:xfrm>
              <a:off x="3655350" y="1716700"/>
              <a:ext cx="116625" cy="131850"/>
            </a:xfrm>
            <a:custGeom>
              <a:rect b="b" l="l" r="r" t="t"/>
              <a:pathLst>
                <a:path extrusionOk="0" h="5274" w="4665">
                  <a:moveTo>
                    <a:pt x="4543" y="1"/>
                  </a:moveTo>
                  <a:lnTo>
                    <a:pt x="3408" y="1015"/>
                  </a:lnTo>
                  <a:lnTo>
                    <a:pt x="2231" y="2029"/>
                  </a:lnTo>
                  <a:lnTo>
                    <a:pt x="1866" y="2394"/>
                  </a:lnTo>
                  <a:lnTo>
                    <a:pt x="1177" y="3165"/>
                  </a:lnTo>
                  <a:lnTo>
                    <a:pt x="812" y="3570"/>
                  </a:lnTo>
                  <a:lnTo>
                    <a:pt x="568" y="3854"/>
                  </a:lnTo>
                  <a:lnTo>
                    <a:pt x="325" y="4179"/>
                  </a:lnTo>
                  <a:lnTo>
                    <a:pt x="163" y="4544"/>
                  </a:lnTo>
                  <a:lnTo>
                    <a:pt x="82" y="4625"/>
                  </a:lnTo>
                  <a:lnTo>
                    <a:pt x="82" y="4949"/>
                  </a:lnTo>
                  <a:lnTo>
                    <a:pt x="46" y="5093"/>
                  </a:lnTo>
                  <a:lnTo>
                    <a:pt x="203" y="4746"/>
                  </a:lnTo>
                  <a:lnTo>
                    <a:pt x="406" y="4381"/>
                  </a:lnTo>
                  <a:lnTo>
                    <a:pt x="649" y="4057"/>
                  </a:lnTo>
                  <a:lnTo>
                    <a:pt x="1136" y="3448"/>
                  </a:lnTo>
                  <a:lnTo>
                    <a:pt x="1907" y="2597"/>
                  </a:lnTo>
                  <a:lnTo>
                    <a:pt x="2718" y="1826"/>
                  </a:lnTo>
                  <a:lnTo>
                    <a:pt x="4665" y="122"/>
                  </a:lnTo>
                  <a:lnTo>
                    <a:pt x="4543" y="1"/>
                  </a:lnTo>
                  <a:close/>
                  <a:moveTo>
                    <a:pt x="46" y="5093"/>
                  </a:moveTo>
                  <a:lnTo>
                    <a:pt x="1" y="5193"/>
                  </a:lnTo>
                  <a:lnTo>
                    <a:pt x="1" y="5274"/>
                  </a:lnTo>
                  <a:lnTo>
                    <a:pt x="46" y="509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2"/>
            <p:cNvSpPr/>
            <p:nvPr/>
          </p:nvSpPr>
          <p:spPr>
            <a:xfrm>
              <a:off x="3625950" y="1864750"/>
              <a:ext cx="126775" cy="632775"/>
            </a:xfrm>
            <a:custGeom>
              <a:rect b="b" l="l" r="r" t="t"/>
              <a:pathLst>
                <a:path extrusionOk="0" h="25311" w="5071">
                  <a:moveTo>
                    <a:pt x="893" y="1"/>
                  </a:moveTo>
                  <a:lnTo>
                    <a:pt x="690" y="244"/>
                  </a:lnTo>
                  <a:lnTo>
                    <a:pt x="528" y="487"/>
                  </a:lnTo>
                  <a:lnTo>
                    <a:pt x="365" y="934"/>
                  </a:lnTo>
                  <a:lnTo>
                    <a:pt x="203" y="1420"/>
                  </a:lnTo>
                  <a:lnTo>
                    <a:pt x="81" y="1866"/>
                  </a:lnTo>
                  <a:lnTo>
                    <a:pt x="41" y="2353"/>
                  </a:lnTo>
                  <a:lnTo>
                    <a:pt x="0" y="3124"/>
                  </a:lnTo>
                  <a:lnTo>
                    <a:pt x="0" y="3611"/>
                  </a:lnTo>
                  <a:lnTo>
                    <a:pt x="41" y="3976"/>
                  </a:lnTo>
                  <a:lnTo>
                    <a:pt x="122" y="4381"/>
                  </a:lnTo>
                  <a:lnTo>
                    <a:pt x="406" y="5436"/>
                  </a:lnTo>
                  <a:lnTo>
                    <a:pt x="730" y="6490"/>
                  </a:lnTo>
                  <a:lnTo>
                    <a:pt x="1014" y="7342"/>
                  </a:lnTo>
                  <a:lnTo>
                    <a:pt x="1298" y="7991"/>
                  </a:lnTo>
                  <a:lnTo>
                    <a:pt x="1420" y="8153"/>
                  </a:lnTo>
                  <a:lnTo>
                    <a:pt x="1663" y="8640"/>
                  </a:lnTo>
                  <a:lnTo>
                    <a:pt x="1907" y="9086"/>
                  </a:lnTo>
                  <a:lnTo>
                    <a:pt x="2150" y="9654"/>
                  </a:lnTo>
                  <a:lnTo>
                    <a:pt x="2799" y="11074"/>
                  </a:lnTo>
                  <a:lnTo>
                    <a:pt x="3407" y="12493"/>
                  </a:lnTo>
                  <a:lnTo>
                    <a:pt x="3772" y="13345"/>
                  </a:lnTo>
                  <a:lnTo>
                    <a:pt x="4097" y="14237"/>
                  </a:lnTo>
                  <a:lnTo>
                    <a:pt x="4259" y="14765"/>
                  </a:lnTo>
                  <a:lnTo>
                    <a:pt x="4381" y="15333"/>
                  </a:lnTo>
                  <a:lnTo>
                    <a:pt x="4462" y="15738"/>
                  </a:lnTo>
                  <a:lnTo>
                    <a:pt x="4624" y="16428"/>
                  </a:lnTo>
                  <a:lnTo>
                    <a:pt x="4705" y="16874"/>
                  </a:lnTo>
                  <a:lnTo>
                    <a:pt x="4786" y="17320"/>
                  </a:lnTo>
                  <a:lnTo>
                    <a:pt x="4827" y="17563"/>
                  </a:lnTo>
                  <a:lnTo>
                    <a:pt x="4868" y="18091"/>
                  </a:lnTo>
                  <a:lnTo>
                    <a:pt x="4908" y="18577"/>
                  </a:lnTo>
                  <a:lnTo>
                    <a:pt x="4868" y="19105"/>
                  </a:lnTo>
                  <a:lnTo>
                    <a:pt x="4786" y="19591"/>
                  </a:lnTo>
                  <a:lnTo>
                    <a:pt x="4624" y="20362"/>
                  </a:lnTo>
                  <a:lnTo>
                    <a:pt x="4421" y="21092"/>
                  </a:lnTo>
                  <a:lnTo>
                    <a:pt x="4178" y="21822"/>
                  </a:lnTo>
                  <a:lnTo>
                    <a:pt x="3854" y="22552"/>
                  </a:lnTo>
                  <a:lnTo>
                    <a:pt x="3570" y="23039"/>
                  </a:lnTo>
                  <a:lnTo>
                    <a:pt x="3286" y="23566"/>
                  </a:lnTo>
                  <a:lnTo>
                    <a:pt x="3123" y="23891"/>
                  </a:lnTo>
                  <a:lnTo>
                    <a:pt x="2393" y="25229"/>
                  </a:lnTo>
                  <a:lnTo>
                    <a:pt x="2556" y="25310"/>
                  </a:lnTo>
                  <a:lnTo>
                    <a:pt x="2799" y="24864"/>
                  </a:lnTo>
                  <a:lnTo>
                    <a:pt x="3164" y="24175"/>
                  </a:lnTo>
                  <a:lnTo>
                    <a:pt x="3529" y="23485"/>
                  </a:lnTo>
                  <a:lnTo>
                    <a:pt x="3894" y="22796"/>
                  </a:lnTo>
                  <a:lnTo>
                    <a:pt x="4219" y="22066"/>
                  </a:lnTo>
                  <a:lnTo>
                    <a:pt x="4502" y="21336"/>
                  </a:lnTo>
                  <a:lnTo>
                    <a:pt x="4746" y="20605"/>
                  </a:lnTo>
                  <a:lnTo>
                    <a:pt x="4908" y="19997"/>
                  </a:lnTo>
                  <a:lnTo>
                    <a:pt x="4989" y="19348"/>
                  </a:lnTo>
                  <a:lnTo>
                    <a:pt x="5070" y="18537"/>
                  </a:lnTo>
                  <a:lnTo>
                    <a:pt x="5030" y="17928"/>
                  </a:lnTo>
                  <a:lnTo>
                    <a:pt x="4949" y="17279"/>
                  </a:lnTo>
                  <a:lnTo>
                    <a:pt x="4827" y="16509"/>
                  </a:lnTo>
                  <a:lnTo>
                    <a:pt x="4624" y="15698"/>
                  </a:lnTo>
                  <a:lnTo>
                    <a:pt x="4340" y="14481"/>
                  </a:lnTo>
                  <a:lnTo>
                    <a:pt x="4137" y="13872"/>
                  </a:lnTo>
                  <a:lnTo>
                    <a:pt x="3935" y="13305"/>
                  </a:lnTo>
                  <a:lnTo>
                    <a:pt x="3407" y="12128"/>
                  </a:lnTo>
                  <a:lnTo>
                    <a:pt x="2921" y="10993"/>
                  </a:lnTo>
                  <a:lnTo>
                    <a:pt x="2231" y="9451"/>
                  </a:lnTo>
                  <a:lnTo>
                    <a:pt x="1866" y="8681"/>
                  </a:lnTo>
                  <a:lnTo>
                    <a:pt x="1460" y="7951"/>
                  </a:lnTo>
                  <a:lnTo>
                    <a:pt x="1339" y="7667"/>
                  </a:lnTo>
                  <a:lnTo>
                    <a:pt x="1217" y="7383"/>
                  </a:lnTo>
                  <a:lnTo>
                    <a:pt x="771" y="6004"/>
                  </a:lnTo>
                  <a:lnTo>
                    <a:pt x="365" y="4665"/>
                  </a:lnTo>
                  <a:lnTo>
                    <a:pt x="244" y="4057"/>
                  </a:lnTo>
                  <a:lnTo>
                    <a:pt x="162" y="3489"/>
                  </a:lnTo>
                  <a:lnTo>
                    <a:pt x="162" y="3002"/>
                  </a:lnTo>
                  <a:lnTo>
                    <a:pt x="162" y="2475"/>
                  </a:lnTo>
                  <a:lnTo>
                    <a:pt x="244" y="1988"/>
                  </a:lnTo>
                  <a:lnTo>
                    <a:pt x="365" y="1501"/>
                  </a:lnTo>
                  <a:lnTo>
                    <a:pt x="446" y="1217"/>
                  </a:lnTo>
                  <a:lnTo>
                    <a:pt x="649" y="609"/>
                  </a:lnTo>
                  <a:lnTo>
                    <a:pt x="8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2"/>
            <p:cNvSpPr/>
            <p:nvPr/>
          </p:nvSpPr>
          <p:spPr>
            <a:xfrm>
              <a:off x="3998100" y="1728875"/>
              <a:ext cx="126775" cy="587150"/>
            </a:xfrm>
            <a:custGeom>
              <a:rect b="b" l="l" r="r" t="t"/>
              <a:pathLst>
                <a:path extrusionOk="0" h="23486" w="5071">
                  <a:moveTo>
                    <a:pt x="2312" y="1"/>
                  </a:moveTo>
                  <a:lnTo>
                    <a:pt x="1785" y="1055"/>
                  </a:lnTo>
                  <a:lnTo>
                    <a:pt x="1541" y="1461"/>
                  </a:lnTo>
                  <a:lnTo>
                    <a:pt x="1136" y="2312"/>
                  </a:lnTo>
                  <a:lnTo>
                    <a:pt x="933" y="2718"/>
                  </a:lnTo>
                  <a:lnTo>
                    <a:pt x="649" y="3367"/>
                  </a:lnTo>
                  <a:lnTo>
                    <a:pt x="446" y="4016"/>
                  </a:lnTo>
                  <a:lnTo>
                    <a:pt x="284" y="4462"/>
                  </a:lnTo>
                  <a:lnTo>
                    <a:pt x="203" y="4908"/>
                  </a:lnTo>
                  <a:lnTo>
                    <a:pt x="122" y="5355"/>
                  </a:lnTo>
                  <a:lnTo>
                    <a:pt x="41" y="5801"/>
                  </a:lnTo>
                  <a:lnTo>
                    <a:pt x="0" y="6287"/>
                  </a:lnTo>
                  <a:lnTo>
                    <a:pt x="0" y="6734"/>
                  </a:lnTo>
                  <a:lnTo>
                    <a:pt x="41" y="7180"/>
                  </a:lnTo>
                  <a:lnTo>
                    <a:pt x="81" y="7626"/>
                  </a:lnTo>
                  <a:lnTo>
                    <a:pt x="162" y="8113"/>
                  </a:lnTo>
                  <a:lnTo>
                    <a:pt x="527" y="9695"/>
                  </a:lnTo>
                  <a:lnTo>
                    <a:pt x="771" y="10709"/>
                  </a:lnTo>
                  <a:lnTo>
                    <a:pt x="933" y="11195"/>
                  </a:lnTo>
                  <a:lnTo>
                    <a:pt x="1136" y="11682"/>
                  </a:lnTo>
                  <a:lnTo>
                    <a:pt x="1622" y="12818"/>
                  </a:lnTo>
                  <a:lnTo>
                    <a:pt x="2150" y="13994"/>
                  </a:lnTo>
                  <a:lnTo>
                    <a:pt x="2555" y="14927"/>
                  </a:lnTo>
                  <a:lnTo>
                    <a:pt x="2961" y="15860"/>
                  </a:lnTo>
                  <a:lnTo>
                    <a:pt x="3285" y="16468"/>
                  </a:lnTo>
                  <a:lnTo>
                    <a:pt x="3569" y="17036"/>
                  </a:lnTo>
                  <a:lnTo>
                    <a:pt x="3732" y="17320"/>
                  </a:lnTo>
                  <a:lnTo>
                    <a:pt x="3853" y="17604"/>
                  </a:lnTo>
                  <a:lnTo>
                    <a:pt x="4097" y="18334"/>
                  </a:lnTo>
                  <a:lnTo>
                    <a:pt x="4543" y="19754"/>
                  </a:lnTo>
                  <a:lnTo>
                    <a:pt x="4705" y="20443"/>
                  </a:lnTo>
                  <a:lnTo>
                    <a:pt x="4867" y="21173"/>
                  </a:lnTo>
                  <a:lnTo>
                    <a:pt x="4908" y="21903"/>
                  </a:lnTo>
                  <a:lnTo>
                    <a:pt x="4867" y="22593"/>
                  </a:lnTo>
                  <a:lnTo>
                    <a:pt x="4746" y="23323"/>
                  </a:lnTo>
                  <a:lnTo>
                    <a:pt x="4705" y="23485"/>
                  </a:lnTo>
                  <a:lnTo>
                    <a:pt x="4705" y="23485"/>
                  </a:lnTo>
                  <a:lnTo>
                    <a:pt x="4908" y="23445"/>
                  </a:lnTo>
                  <a:lnTo>
                    <a:pt x="5030" y="22714"/>
                  </a:lnTo>
                  <a:lnTo>
                    <a:pt x="5070" y="21984"/>
                  </a:lnTo>
                  <a:lnTo>
                    <a:pt x="5070" y="21376"/>
                  </a:lnTo>
                  <a:lnTo>
                    <a:pt x="4989" y="20808"/>
                  </a:lnTo>
                  <a:lnTo>
                    <a:pt x="4908" y="20403"/>
                  </a:lnTo>
                  <a:lnTo>
                    <a:pt x="4746" y="19794"/>
                  </a:lnTo>
                  <a:lnTo>
                    <a:pt x="4543" y="19226"/>
                  </a:lnTo>
                  <a:lnTo>
                    <a:pt x="4178" y="18050"/>
                  </a:lnTo>
                  <a:lnTo>
                    <a:pt x="4097" y="17766"/>
                  </a:lnTo>
                  <a:lnTo>
                    <a:pt x="3934" y="17320"/>
                  </a:lnTo>
                  <a:lnTo>
                    <a:pt x="3732" y="16914"/>
                  </a:lnTo>
                  <a:lnTo>
                    <a:pt x="3285" y="16144"/>
                  </a:lnTo>
                  <a:lnTo>
                    <a:pt x="2920" y="15332"/>
                  </a:lnTo>
                  <a:lnTo>
                    <a:pt x="2636" y="14724"/>
                  </a:lnTo>
                  <a:lnTo>
                    <a:pt x="2069" y="13426"/>
                  </a:lnTo>
                  <a:lnTo>
                    <a:pt x="1785" y="12777"/>
                  </a:lnTo>
                  <a:lnTo>
                    <a:pt x="1379" y="11844"/>
                  </a:lnTo>
                  <a:lnTo>
                    <a:pt x="1176" y="11398"/>
                  </a:lnTo>
                  <a:lnTo>
                    <a:pt x="1014" y="10911"/>
                  </a:lnTo>
                  <a:lnTo>
                    <a:pt x="811" y="10181"/>
                  </a:lnTo>
                  <a:lnTo>
                    <a:pt x="649" y="9451"/>
                  </a:lnTo>
                  <a:lnTo>
                    <a:pt x="324" y="7950"/>
                  </a:lnTo>
                  <a:lnTo>
                    <a:pt x="284" y="7707"/>
                  </a:lnTo>
                  <a:lnTo>
                    <a:pt x="203" y="7261"/>
                  </a:lnTo>
                  <a:lnTo>
                    <a:pt x="162" y="6855"/>
                  </a:lnTo>
                  <a:lnTo>
                    <a:pt x="162" y="6409"/>
                  </a:lnTo>
                  <a:lnTo>
                    <a:pt x="203" y="5963"/>
                  </a:lnTo>
                  <a:lnTo>
                    <a:pt x="243" y="5436"/>
                  </a:lnTo>
                  <a:lnTo>
                    <a:pt x="324" y="4949"/>
                  </a:lnTo>
                  <a:lnTo>
                    <a:pt x="487" y="4462"/>
                  </a:lnTo>
                  <a:lnTo>
                    <a:pt x="608" y="3975"/>
                  </a:lnTo>
                  <a:lnTo>
                    <a:pt x="852" y="3327"/>
                  </a:lnTo>
                  <a:lnTo>
                    <a:pt x="1055" y="2799"/>
                  </a:lnTo>
                  <a:lnTo>
                    <a:pt x="1339" y="2231"/>
                  </a:lnTo>
                  <a:lnTo>
                    <a:pt x="1906" y="1177"/>
                  </a:lnTo>
                  <a:lnTo>
                    <a:pt x="2271" y="447"/>
                  </a:lnTo>
                  <a:lnTo>
                    <a:pt x="2434" y="163"/>
                  </a:lnTo>
                  <a:lnTo>
                    <a:pt x="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2"/>
            <p:cNvSpPr/>
            <p:nvPr/>
          </p:nvSpPr>
          <p:spPr>
            <a:xfrm>
              <a:off x="3973750" y="2410300"/>
              <a:ext cx="97375" cy="94325"/>
            </a:xfrm>
            <a:custGeom>
              <a:rect b="b" l="l" r="r" t="t"/>
              <a:pathLst>
                <a:path extrusionOk="0" h="3773" w="3895">
                  <a:moveTo>
                    <a:pt x="3894" y="0"/>
                  </a:moveTo>
                  <a:lnTo>
                    <a:pt x="3367" y="609"/>
                  </a:lnTo>
                  <a:lnTo>
                    <a:pt x="2840" y="1177"/>
                  </a:lnTo>
                  <a:lnTo>
                    <a:pt x="1623" y="2312"/>
                  </a:lnTo>
                  <a:lnTo>
                    <a:pt x="366" y="3367"/>
                  </a:lnTo>
                  <a:lnTo>
                    <a:pt x="1" y="3691"/>
                  </a:lnTo>
                  <a:lnTo>
                    <a:pt x="203" y="3772"/>
                  </a:lnTo>
                  <a:lnTo>
                    <a:pt x="1380" y="2718"/>
                  </a:lnTo>
                  <a:lnTo>
                    <a:pt x="2596" y="1623"/>
                  </a:lnTo>
                  <a:lnTo>
                    <a:pt x="2799" y="1460"/>
                  </a:lnTo>
                  <a:lnTo>
                    <a:pt x="3164" y="1095"/>
                  </a:lnTo>
                  <a:lnTo>
                    <a:pt x="3529" y="690"/>
                  </a:lnTo>
                  <a:lnTo>
                    <a:pt x="3894" y="244"/>
                  </a:lnTo>
                  <a:lnTo>
                    <a:pt x="3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2"/>
            <p:cNvSpPr/>
            <p:nvPr/>
          </p:nvSpPr>
          <p:spPr>
            <a:xfrm>
              <a:off x="3805425" y="1782625"/>
              <a:ext cx="75050" cy="658125"/>
            </a:xfrm>
            <a:custGeom>
              <a:rect b="b" l="l" r="r" t="t"/>
              <a:pathLst>
                <a:path extrusionOk="0" h="26325" w="3002">
                  <a:moveTo>
                    <a:pt x="1663" y="0"/>
                  </a:moveTo>
                  <a:lnTo>
                    <a:pt x="1258" y="852"/>
                  </a:lnTo>
                  <a:lnTo>
                    <a:pt x="893" y="1704"/>
                  </a:lnTo>
                  <a:lnTo>
                    <a:pt x="568" y="2799"/>
                  </a:lnTo>
                  <a:lnTo>
                    <a:pt x="366" y="3488"/>
                  </a:lnTo>
                  <a:lnTo>
                    <a:pt x="163" y="4624"/>
                  </a:lnTo>
                  <a:lnTo>
                    <a:pt x="41" y="5760"/>
                  </a:lnTo>
                  <a:lnTo>
                    <a:pt x="0" y="6936"/>
                  </a:lnTo>
                  <a:lnTo>
                    <a:pt x="0" y="7545"/>
                  </a:lnTo>
                  <a:lnTo>
                    <a:pt x="41" y="8112"/>
                  </a:lnTo>
                  <a:lnTo>
                    <a:pt x="82" y="8721"/>
                  </a:lnTo>
                  <a:lnTo>
                    <a:pt x="163" y="9329"/>
                  </a:lnTo>
                  <a:lnTo>
                    <a:pt x="325" y="10303"/>
                  </a:lnTo>
                  <a:lnTo>
                    <a:pt x="568" y="11276"/>
                  </a:lnTo>
                  <a:lnTo>
                    <a:pt x="690" y="11682"/>
                  </a:lnTo>
                  <a:lnTo>
                    <a:pt x="1055" y="12980"/>
                  </a:lnTo>
                  <a:lnTo>
                    <a:pt x="1339" y="13750"/>
                  </a:lnTo>
                  <a:lnTo>
                    <a:pt x="1704" y="14927"/>
                  </a:lnTo>
                  <a:lnTo>
                    <a:pt x="2069" y="16103"/>
                  </a:lnTo>
                  <a:lnTo>
                    <a:pt x="2312" y="17117"/>
                  </a:lnTo>
                  <a:lnTo>
                    <a:pt x="2556" y="18171"/>
                  </a:lnTo>
                  <a:lnTo>
                    <a:pt x="2677" y="18699"/>
                  </a:lnTo>
                  <a:lnTo>
                    <a:pt x="2759" y="19267"/>
                  </a:lnTo>
                  <a:lnTo>
                    <a:pt x="2799" y="19794"/>
                  </a:lnTo>
                  <a:lnTo>
                    <a:pt x="2840" y="20362"/>
                  </a:lnTo>
                  <a:lnTo>
                    <a:pt x="2799" y="21092"/>
                  </a:lnTo>
                  <a:lnTo>
                    <a:pt x="2718" y="21822"/>
                  </a:lnTo>
                  <a:lnTo>
                    <a:pt x="2596" y="22309"/>
                  </a:lnTo>
                  <a:lnTo>
                    <a:pt x="2475" y="22795"/>
                  </a:lnTo>
                  <a:lnTo>
                    <a:pt x="2272" y="23485"/>
                  </a:lnTo>
                  <a:lnTo>
                    <a:pt x="1988" y="24174"/>
                  </a:lnTo>
                  <a:lnTo>
                    <a:pt x="1745" y="24702"/>
                  </a:lnTo>
                  <a:lnTo>
                    <a:pt x="1461" y="25188"/>
                  </a:lnTo>
                  <a:lnTo>
                    <a:pt x="812" y="26121"/>
                  </a:lnTo>
                  <a:lnTo>
                    <a:pt x="649" y="26324"/>
                  </a:lnTo>
                  <a:lnTo>
                    <a:pt x="1015" y="26081"/>
                  </a:lnTo>
                  <a:lnTo>
                    <a:pt x="1258" y="25756"/>
                  </a:lnTo>
                  <a:lnTo>
                    <a:pt x="1663" y="25148"/>
                  </a:lnTo>
                  <a:lnTo>
                    <a:pt x="1907" y="24742"/>
                  </a:lnTo>
                  <a:lnTo>
                    <a:pt x="2110" y="24337"/>
                  </a:lnTo>
                  <a:lnTo>
                    <a:pt x="2312" y="23931"/>
                  </a:lnTo>
                  <a:lnTo>
                    <a:pt x="2434" y="23525"/>
                  </a:lnTo>
                  <a:lnTo>
                    <a:pt x="2718" y="22674"/>
                  </a:lnTo>
                  <a:lnTo>
                    <a:pt x="2880" y="21781"/>
                  </a:lnTo>
                  <a:lnTo>
                    <a:pt x="2961" y="21132"/>
                  </a:lnTo>
                  <a:lnTo>
                    <a:pt x="3002" y="20564"/>
                  </a:lnTo>
                  <a:lnTo>
                    <a:pt x="2961" y="19997"/>
                  </a:lnTo>
                  <a:lnTo>
                    <a:pt x="2921" y="19550"/>
                  </a:lnTo>
                  <a:lnTo>
                    <a:pt x="2880" y="19104"/>
                  </a:lnTo>
                  <a:lnTo>
                    <a:pt x="2759" y="18253"/>
                  </a:lnTo>
                  <a:lnTo>
                    <a:pt x="2394" y="16630"/>
                  </a:lnTo>
                  <a:lnTo>
                    <a:pt x="1947" y="15089"/>
                  </a:lnTo>
                  <a:lnTo>
                    <a:pt x="1501" y="13710"/>
                  </a:lnTo>
                  <a:lnTo>
                    <a:pt x="933" y="12006"/>
                  </a:lnTo>
                  <a:lnTo>
                    <a:pt x="731" y="11154"/>
                  </a:lnTo>
                  <a:lnTo>
                    <a:pt x="528" y="10262"/>
                  </a:lnTo>
                  <a:lnTo>
                    <a:pt x="366" y="9532"/>
                  </a:lnTo>
                  <a:lnTo>
                    <a:pt x="244" y="8802"/>
                  </a:lnTo>
                  <a:lnTo>
                    <a:pt x="203" y="8437"/>
                  </a:lnTo>
                  <a:lnTo>
                    <a:pt x="203" y="7869"/>
                  </a:lnTo>
                  <a:lnTo>
                    <a:pt x="163" y="7301"/>
                  </a:lnTo>
                  <a:lnTo>
                    <a:pt x="163" y="6896"/>
                  </a:lnTo>
                  <a:lnTo>
                    <a:pt x="244" y="5598"/>
                  </a:lnTo>
                  <a:lnTo>
                    <a:pt x="284" y="5111"/>
                  </a:lnTo>
                  <a:lnTo>
                    <a:pt x="406" y="4259"/>
                  </a:lnTo>
                  <a:lnTo>
                    <a:pt x="568" y="3448"/>
                  </a:lnTo>
                  <a:lnTo>
                    <a:pt x="771" y="2637"/>
                  </a:lnTo>
                  <a:lnTo>
                    <a:pt x="1055" y="1825"/>
                  </a:lnTo>
                  <a:lnTo>
                    <a:pt x="1339" y="1055"/>
                  </a:lnTo>
                  <a:lnTo>
                    <a:pt x="1704" y="284"/>
                  </a:lnTo>
                  <a:lnTo>
                    <a:pt x="1826" y="41"/>
                  </a:lnTo>
                  <a:lnTo>
                    <a:pt x="16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2"/>
            <p:cNvSpPr/>
            <p:nvPr/>
          </p:nvSpPr>
          <p:spPr>
            <a:xfrm>
              <a:off x="3870325" y="1704550"/>
              <a:ext cx="118650" cy="733150"/>
            </a:xfrm>
            <a:custGeom>
              <a:rect b="b" l="l" r="r" t="t"/>
              <a:pathLst>
                <a:path extrusionOk="0" h="29326" w="4746">
                  <a:moveTo>
                    <a:pt x="4746" y="0"/>
                  </a:moveTo>
                  <a:lnTo>
                    <a:pt x="4462" y="41"/>
                  </a:lnTo>
                  <a:lnTo>
                    <a:pt x="3691" y="1014"/>
                  </a:lnTo>
                  <a:lnTo>
                    <a:pt x="3286" y="1501"/>
                  </a:lnTo>
                  <a:lnTo>
                    <a:pt x="2677" y="2231"/>
                  </a:lnTo>
                  <a:lnTo>
                    <a:pt x="2110" y="3002"/>
                  </a:lnTo>
                  <a:lnTo>
                    <a:pt x="1947" y="3204"/>
                  </a:lnTo>
                  <a:lnTo>
                    <a:pt x="1461" y="3894"/>
                  </a:lnTo>
                  <a:lnTo>
                    <a:pt x="1217" y="4259"/>
                  </a:lnTo>
                  <a:lnTo>
                    <a:pt x="1014" y="4624"/>
                  </a:lnTo>
                  <a:lnTo>
                    <a:pt x="771" y="5192"/>
                  </a:lnTo>
                  <a:lnTo>
                    <a:pt x="528" y="5800"/>
                  </a:lnTo>
                  <a:lnTo>
                    <a:pt x="325" y="6368"/>
                  </a:lnTo>
                  <a:lnTo>
                    <a:pt x="203" y="6977"/>
                  </a:lnTo>
                  <a:lnTo>
                    <a:pt x="122" y="7463"/>
                  </a:lnTo>
                  <a:lnTo>
                    <a:pt x="41" y="7909"/>
                  </a:lnTo>
                  <a:lnTo>
                    <a:pt x="0" y="8437"/>
                  </a:lnTo>
                  <a:lnTo>
                    <a:pt x="0" y="8923"/>
                  </a:lnTo>
                  <a:lnTo>
                    <a:pt x="81" y="9856"/>
                  </a:lnTo>
                  <a:lnTo>
                    <a:pt x="122" y="10302"/>
                  </a:lnTo>
                  <a:lnTo>
                    <a:pt x="203" y="10789"/>
                  </a:lnTo>
                  <a:lnTo>
                    <a:pt x="447" y="12006"/>
                  </a:lnTo>
                  <a:lnTo>
                    <a:pt x="771" y="13223"/>
                  </a:lnTo>
                  <a:lnTo>
                    <a:pt x="974" y="13831"/>
                  </a:lnTo>
                  <a:lnTo>
                    <a:pt x="1542" y="15656"/>
                  </a:lnTo>
                  <a:lnTo>
                    <a:pt x="1826" y="16508"/>
                  </a:lnTo>
                  <a:lnTo>
                    <a:pt x="2069" y="17360"/>
                  </a:lnTo>
                  <a:lnTo>
                    <a:pt x="2312" y="18212"/>
                  </a:lnTo>
                  <a:lnTo>
                    <a:pt x="2515" y="19064"/>
                  </a:lnTo>
                  <a:lnTo>
                    <a:pt x="2637" y="19794"/>
                  </a:lnTo>
                  <a:lnTo>
                    <a:pt x="2758" y="20524"/>
                  </a:lnTo>
                  <a:lnTo>
                    <a:pt x="2799" y="21416"/>
                  </a:lnTo>
                  <a:lnTo>
                    <a:pt x="2840" y="21984"/>
                  </a:lnTo>
                  <a:lnTo>
                    <a:pt x="2799" y="22552"/>
                  </a:lnTo>
                  <a:lnTo>
                    <a:pt x="2758" y="23647"/>
                  </a:lnTo>
                  <a:lnTo>
                    <a:pt x="2637" y="24701"/>
                  </a:lnTo>
                  <a:lnTo>
                    <a:pt x="2475" y="25675"/>
                  </a:lnTo>
                  <a:lnTo>
                    <a:pt x="2191" y="26689"/>
                  </a:lnTo>
                  <a:lnTo>
                    <a:pt x="1866" y="27662"/>
                  </a:lnTo>
                  <a:lnTo>
                    <a:pt x="1542" y="28433"/>
                  </a:lnTo>
                  <a:lnTo>
                    <a:pt x="1177" y="29244"/>
                  </a:lnTo>
                  <a:lnTo>
                    <a:pt x="1298" y="29325"/>
                  </a:lnTo>
                  <a:lnTo>
                    <a:pt x="1663" y="28514"/>
                  </a:lnTo>
                  <a:lnTo>
                    <a:pt x="2028" y="27703"/>
                  </a:lnTo>
                  <a:lnTo>
                    <a:pt x="2312" y="26892"/>
                  </a:lnTo>
                  <a:lnTo>
                    <a:pt x="2556" y="26040"/>
                  </a:lnTo>
                  <a:lnTo>
                    <a:pt x="2718" y="25229"/>
                  </a:lnTo>
                  <a:lnTo>
                    <a:pt x="2840" y="24377"/>
                  </a:lnTo>
                  <a:lnTo>
                    <a:pt x="2921" y="23647"/>
                  </a:lnTo>
                  <a:lnTo>
                    <a:pt x="2961" y="22917"/>
                  </a:lnTo>
                  <a:lnTo>
                    <a:pt x="2961" y="22471"/>
                  </a:lnTo>
                  <a:lnTo>
                    <a:pt x="3002" y="21903"/>
                  </a:lnTo>
                  <a:lnTo>
                    <a:pt x="2961" y="21092"/>
                  </a:lnTo>
                  <a:lnTo>
                    <a:pt x="2880" y="20280"/>
                  </a:lnTo>
                  <a:lnTo>
                    <a:pt x="2677" y="19023"/>
                  </a:lnTo>
                  <a:lnTo>
                    <a:pt x="2393" y="17766"/>
                  </a:lnTo>
                  <a:lnTo>
                    <a:pt x="2110" y="16792"/>
                  </a:lnTo>
                  <a:lnTo>
                    <a:pt x="1947" y="16305"/>
                  </a:lnTo>
                  <a:lnTo>
                    <a:pt x="1379" y="14602"/>
                  </a:lnTo>
                  <a:lnTo>
                    <a:pt x="1014" y="13426"/>
                  </a:lnTo>
                  <a:lnTo>
                    <a:pt x="690" y="12249"/>
                  </a:lnTo>
                  <a:lnTo>
                    <a:pt x="568" y="11682"/>
                  </a:lnTo>
                  <a:lnTo>
                    <a:pt x="406" y="10992"/>
                  </a:lnTo>
                  <a:lnTo>
                    <a:pt x="365" y="10668"/>
                  </a:lnTo>
                  <a:lnTo>
                    <a:pt x="203" y="9654"/>
                  </a:lnTo>
                  <a:lnTo>
                    <a:pt x="163" y="8964"/>
                  </a:lnTo>
                  <a:lnTo>
                    <a:pt x="203" y="8193"/>
                  </a:lnTo>
                  <a:lnTo>
                    <a:pt x="284" y="7423"/>
                  </a:lnTo>
                  <a:lnTo>
                    <a:pt x="406" y="6814"/>
                  </a:lnTo>
                  <a:lnTo>
                    <a:pt x="568" y="6206"/>
                  </a:lnTo>
                  <a:lnTo>
                    <a:pt x="771" y="5597"/>
                  </a:lnTo>
                  <a:lnTo>
                    <a:pt x="1014" y="4989"/>
                  </a:lnTo>
                  <a:lnTo>
                    <a:pt x="1217" y="4583"/>
                  </a:lnTo>
                  <a:lnTo>
                    <a:pt x="1461" y="4178"/>
                  </a:lnTo>
                  <a:lnTo>
                    <a:pt x="1704" y="3813"/>
                  </a:lnTo>
                  <a:lnTo>
                    <a:pt x="2110" y="3245"/>
                  </a:lnTo>
                  <a:lnTo>
                    <a:pt x="2515" y="2718"/>
                  </a:lnTo>
                  <a:lnTo>
                    <a:pt x="3610" y="1339"/>
                  </a:lnTo>
                  <a:lnTo>
                    <a:pt x="47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2"/>
            <p:cNvSpPr/>
            <p:nvPr/>
          </p:nvSpPr>
          <p:spPr>
            <a:xfrm>
              <a:off x="4045750" y="1754225"/>
              <a:ext cx="101425" cy="557725"/>
            </a:xfrm>
            <a:custGeom>
              <a:rect b="b" l="l" r="r" t="t"/>
              <a:pathLst>
                <a:path extrusionOk="0" h="22309" w="4057">
                  <a:moveTo>
                    <a:pt x="933" y="1"/>
                  </a:moveTo>
                  <a:lnTo>
                    <a:pt x="690" y="690"/>
                  </a:lnTo>
                  <a:lnTo>
                    <a:pt x="447" y="1420"/>
                  </a:lnTo>
                  <a:lnTo>
                    <a:pt x="284" y="2150"/>
                  </a:lnTo>
                  <a:lnTo>
                    <a:pt x="122" y="2840"/>
                  </a:lnTo>
                  <a:lnTo>
                    <a:pt x="41" y="3610"/>
                  </a:lnTo>
                  <a:lnTo>
                    <a:pt x="0" y="4341"/>
                  </a:lnTo>
                  <a:lnTo>
                    <a:pt x="0" y="4787"/>
                  </a:lnTo>
                  <a:lnTo>
                    <a:pt x="81" y="6328"/>
                  </a:lnTo>
                  <a:lnTo>
                    <a:pt x="122" y="6855"/>
                  </a:lnTo>
                  <a:lnTo>
                    <a:pt x="163" y="7342"/>
                  </a:lnTo>
                  <a:lnTo>
                    <a:pt x="284" y="8153"/>
                  </a:lnTo>
                  <a:lnTo>
                    <a:pt x="447" y="8883"/>
                  </a:lnTo>
                  <a:lnTo>
                    <a:pt x="730" y="9816"/>
                  </a:lnTo>
                  <a:lnTo>
                    <a:pt x="1096" y="10749"/>
                  </a:lnTo>
                  <a:lnTo>
                    <a:pt x="1339" y="11358"/>
                  </a:lnTo>
                  <a:lnTo>
                    <a:pt x="1704" y="12372"/>
                  </a:lnTo>
                  <a:lnTo>
                    <a:pt x="2069" y="13386"/>
                  </a:lnTo>
                  <a:lnTo>
                    <a:pt x="2434" y="14440"/>
                  </a:lnTo>
                  <a:lnTo>
                    <a:pt x="2799" y="15454"/>
                  </a:lnTo>
                  <a:lnTo>
                    <a:pt x="3042" y="16022"/>
                  </a:lnTo>
                  <a:lnTo>
                    <a:pt x="3245" y="16630"/>
                  </a:lnTo>
                  <a:lnTo>
                    <a:pt x="3407" y="17239"/>
                  </a:lnTo>
                  <a:lnTo>
                    <a:pt x="3529" y="17888"/>
                  </a:lnTo>
                  <a:lnTo>
                    <a:pt x="3691" y="18699"/>
                  </a:lnTo>
                  <a:lnTo>
                    <a:pt x="3773" y="19510"/>
                  </a:lnTo>
                  <a:lnTo>
                    <a:pt x="3854" y="20362"/>
                  </a:lnTo>
                  <a:lnTo>
                    <a:pt x="3854" y="21173"/>
                  </a:lnTo>
                  <a:lnTo>
                    <a:pt x="3854" y="22309"/>
                  </a:lnTo>
                  <a:lnTo>
                    <a:pt x="4016" y="22309"/>
                  </a:lnTo>
                  <a:lnTo>
                    <a:pt x="4016" y="21903"/>
                  </a:lnTo>
                  <a:lnTo>
                    <a:pt x="4056" y="21335"/>
                  </a:lnTo>
                  <a:lnTo>
                    <a:pt x="4056" y="20930"/>
                  </a:lnTo>
                  <a:lnTo>
                    <a:pt x="4016" y="20321"/>
                  </a:lnTo>
                  <a:lnTo>
                    <a:pt x="3975" y="19754"/>
                  </a:lnTo>
                  <a:lnTo>
                    <a:pt x="3854" y="18821"/>
                  </a:lnTo>
                  <a:lnTo>
                    <a:pt x="3732" y="17888"/>
                  </a:lnTo>
                  <a:lnTo>
                    <a:pt x="3489" y="16955"/>
                  </a:lnTo>
                  <a:lnTo>
                    <a:pt x="3205" y="16022"/>
                  </a:lnTo>
                  <a:lnTo>
                    <a:pt x="3002" y="15454"/>
                  </a:lnTo>
                  <a:lnTo>
                    <a:pt x="2556" y="14278"/>
                  </a:lnTo>
                  <a:lnTo>
                    <a:pt x="2434" y="13913"/>
                  </a:lnTo>
                  <a:lnTo>
                    <a:pt x="1663" y="11804"/>
                  </a:lnTo>
                  <a:lnTo>
                    <a:pt x="1501" y="11317"/>
                  </a:lnTo>
                  <a:lnTo>
                    <a:pt x="1177" y="10587"/>
                  </a:lnTo>
                  <a:lnTo>
                    <a:pt x="933" y="9857"/>
                  </a:lnTo>
                  <a:lnTo>
                    <a:pt x="730" y="9289"/>
                  </a:lnTo>
                  <a:lnTo>
                    <a:pt x="609" y="8721"/>
                  </a:lnTo>
                  <a:lnTo>
                    <a:pt x="447" y="8113"/>
                  </a:lnTo>
                  <a:lnTo>
                    <a:pt x="365" y="7545"/>
                  </a:lnTo>
                  <a:lnTo>
                    <a:pt x="244" y="6409"/>
                  </a:lnTo>
                  <a:lnTo>
                    <a:pt x="163" y="5314"/>
                  </a:lnTo>
                  <a:lnTo>
                    <a:pt x="163" y="4259"/>
                  </a:lnTo>
                  <a:lnTo>
                    <a:pt x="203" y="3732"/>
                  </a:lnTo>
                  <a:lnTo>
                    <a:pt x="244" y="3205"/>
                  </a:lnTo>
                  <a:lnTo>
                    <a:pt x="365" y="2556"/>
                  </a:lnTo>
                  <a:lnTo>
                    <a:pt x="487" y="1907"/>
                  </a:lnTo>
                  <a:lnTo>
                    <a:pt x="649" y="1298"/>
                  </a:lnTo>
                  <a:lnTo>
                    <a:pt x="893" y="690"/>
                  </a:lnTo>
                  <a:lnTo>
                    <a:pt x="1014" y="284"/>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2"/>
            <p:cNvSpPr/>
            <p:nvPr/>
          </p:nvSpPr>
          <p:spPr>
            <a:xfrm>
              <a:off x="3603625" y="1896200"/>
              <a:ext cx="101425" cy="588150"/>
            </a:xfrm>
            <a:custGeom>
              <a:rect b="b" l="l" r="r" t="t"/>
              <a:pathLst>
                <a:path extrusionOk="0" h="23526" w="4057">
                  <a:moveTo>
                    <a:pt x="244" y="0"/>
                  </a:moveTo>
                  <a:lnTo>
                    <a:pt x="82" y="41"/>
                  </a:lnTo>
                  <a:lnTo>
                    <a:pt x="1" y="1420"/>
                  </a:lnTo>
                  <a:lnTo>
                    <a:pt x="1" y="2028"/>
                  </a:lnTo>
                  <a:lnTo>
                    <a:pt x="82" y="2920"/>
                  </a:lnTo>
                  <a:lnTo>
                    <a:pt x="163" y="3853"/>
                  </a:lnTo>
                  <a:lnTo>
                    <a:pt x="285" y="4583"/>
                  </a:lnTo>
                  <a:lnTo>
                    <a:pt x="488" y="5516"/>
                  </a:lnTo>
                  <a:lnTo>
                    <a:pt x="731" y="6409"/>
                  </a:lnTo>
                  <a:lnTo>
                    <a:pt x="853" y="6774"/>
                  </a:lnTo>
                  <a:lnTo>
                    <a:pt x="1258" y="7828"/>
                  </a:lnTo>
                  <a:lnTo>
                    <a:pt x="1664" y="8923"/>
                  </a:lnTo>
                  <a:lnTo>
                    <a:pt x="2232" y="10465"/>
                  </a:lnTo>
                  <a:lnTo>
                    <a:pt x="2800" y="12006"/>
                  </a:lnTo>
                  <a:lnTo>
                    <a:pt x="3043" y="12574"/>
                  </a:lnTo>
                  <a:lnTo>
                    <a:pt x="3205" y="13101"/>
                  </a:lnTo>
                  <a:lnTo>
                    <a:pt x="3489" y="14196"/>
                  </a:lnTo>
                  <a:lnTo>
                    <a:pt x="3692" y="15291"/>
                  </a:lnTo>
                  <a:lnTo>
                    <a:pt x="3814" y="16427"/>
                  </a:lnTo>
                  <a:lnTo>
                    <a:pt x="3854" y="17319"/>
                  </a:lnTo>
                  <a:lnTo>
                    <a:pt x="3895" y="18171"/>
                  </a:lnTo>
                  <a:lnTo>
                    <a:pt x="3854" y="19023"/>
                  </a:lnTo>
                  <a:lnTo>
                    <a:pt x="3773" y="19875"/>
                  </a:lnTo>
                  <a:lnTo>
                    <a:pt x="3651" y="20483"/>
                  </a:lnTo>
                  <a:lnTo>
                    <a:pt x="3489" y="21132"/>
                  </a:lnTo>
                  <a:lnTo>
                    <a:pt x="3286" y="21741"/>
                  </a:lnTo>
                  <a:lnTo>
                    <a:pt x="3043" y="22349"/>
                  </a:lnTo>
                  <a:lnTo>
                    <a:pt x="2637" y="23363"/>
                  </a:lnTo>
                  <a:lnTo>
                    <a:pt x="2759" y="23525"/>
                  </a:lnTo>
                  <a:lnTo>
                    <a:pt x="3246" y="22308"/>
                  </a:lnTo>
                  <a:lnTo>
                    <a:pt x="3489" y="21700"/>
                  </a:lnTo>
                  <a:lnTo>
                    <a:pt x="3651" y="21051"/>
                  </a:lnTo>
                  <a:lnTo>
                    <a:pt x="3814" y="20402"/>
                  </a:lnTo>
                  <a:lnTo>
                    <a:pt x="3935" y="19712"/>
                  </a:lnTo>
                  <a:lnTo>
                    <a:pt x="4016" y="19023"/>
                  </a:lnTo>
                  <a:lnTo>
                    <a:pt x="4057" y="18333"/>
                  </a:lnTo>
                  <a:lnTo>
                    <a:pt x="4016" y="17279"/>
                  </a:lnTo>
                  <a:lnTo>
                    <a:pt x="3976" y="16224"/>
                  </a:lnTo>
                  <a:lnTo>
                    <a:pt x="3854" y="15251"/>
                  </a:lnTo>
                  <a:lnTo>
                    <a:pt x="3692" y="14318"/>
                  </a:lnTo>
                  <a:lnTo>
                    <a:pt x="3489" y="13385"/>
                  </a:lnTo>
                  <a:lnTo>
                    <a:pt x="3165" y="12493"/>
                  </a:lnTo>
                  <a:lnTo>
                    <a:pt x="2718" y="11316"/>
                  </a:lnTo>
                  <a:lnTo>
                    <a:pt x="2272" y="10181"/>
                  </a:lnTo>
                  <a:lnTo>
                    <a:pt x="1867" y="8923"/>
                  </a:lnTo>
                  <a:lnTo>
                    <a:pt x="1704" y="8518"/>
                  </a:lnTo>
                  <a:lnTo>
                    <a:pt x="1299" y="7463"/>
                  </a:lnTo>
                  <a:lnTo>
                    <a:pt x="934" y="6449"/>
                  </a:lnTo>
                  <a:lnTo>
                    <a:pt x="731" y="5800"/>
                  </a:lnTo>
                  <a:lnTo>
                    <a:pt x="569" y="5151"/>
                  </a:lnTo>
                  <a:lnTo>
                    <a:pt x="447" y="4502"/>
                  </a:lnTo>
                  <a:lnTo>
                    <a:pt x="325" y="3853"/>
                  </a:lnTo>
                  <a:lnTo>
                    <a:pt x="244" y="2839"/>
                  </a:lnTo>
                  <a:lnTo>
                    <a:pt x="204" y="2312"/>
                  </a:lnTo>
                  <a:lnTo>
                    <a:pt x="163" y="1785"/>
                  </a:lnTo>
                  <a:lnTo>
                    <a:pt x="204" y="892"/>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2"/>
            <p:cNvSpPr/>
            <p:nvPr/>
          </p:nvSpPr>
          <p:spPr>
            <a:xfrm>
              <a:off x="3655350" y="1706575"/>
              <a:ext cx="51750" cy="72000"/>
            </a:xfrm>
            <a:custGeom>
              <a:rect b="b" l="l" r="r" t="t"/>
              <a:pathLst>
                <a:path extrusionOk="0" h="2880" w="2070">
                  <a:moveTo>
                    <a:pt x="2069" y="0"/>
                  </a:moveTo>
                  <a:lnTo>
                    <a:pt x="1785" y="81"/>
                  </a:lnTo>
                  <a:lnTo>
                    <a:pt x="1501" y="568"/>
                  </a:lnTo>
                  <a:lnTo>
                    <a:pt x="1177" y="1055"/>
                  </a:lnTo>
                  <a:lnTo>
                    <a:pt x="1" y="2596"/>
                  </a:lnTo>
                  <a:lnTo>
                    <a:pt x="1" y="2880"/>
                  </a:lnTo>
                  <a:lnTo>
                    <a:pt x="366" y="2393"/>
                  </a:lnTo>
                  <a:lnTo>
                    <a:pt x="1177" y="1339"/>
                  </a:lnTo>
                  <a:lnTo>
                    <a:pt x="1542" y="811"/>
                  </a:lnTo>
                  <a:lnTo>
                    <a:pt x="1907" y="244"/>
                  </a:lnTo>
                  <a:lnTo>
                    <a:pt x="2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2"/>
            <p:cNvSpPr/>
            <p:nvPr/>
          </p:nvSpPr>
          <p:spPr>
            <a:xfrm>
              <a:off x="4101525" y="1888075"/>
              <a:ext cx="113575" cy="423875"/>
            </a:xfrm>
            <a:custGeom>
              <a:rect b="b" l="l" r="r" t="t"/>
              <a:pathLst>
                <a:path extrusionOk="0" h="16955" w="4543">
                  <a:moveTo>
                    <a:pt x="0" y="1"/>
                  </a:moveTo>
                  <a:lnTo>
                    <a:pt x="0" y="163"/>
                  </a:lnTo>
                  <a:lnTo>
                    <a:pt x="41" y="609"/>
                  </a:lnTo>
                  <a:lnTo>
                    <a:pt x="162" y="1420"/>
                  </a:lnTo>
                  <a:lnTo>
                    <a:pt x="365" y="2556"/>
                  </a:lnTo>
                  <a:lnTo>
                    <a:pt x="609" y="3610"/>
                  </a:lnTo>
                  <a:lnTo>
                    <a:pt x="852" y="4624"/>
                  </a:lnTo>
                  <a:lnTo>
                    <a:pt x="1258" y="5922"/>
                  </a:lnTo>
                  <a:lnTo>
                    <a:pt x="1542" y="6896"/>
                  </a:lnTo>
                  <a:lnTo>
                    <a:pt x="1866" y="7869"/>
                  </a:lnTo>
                  <a:lnTo>
                    <a:pt x="2109" y="8518"/>
                  </a:lnTo>
                  <a:lnTo>
                    <a:pt x="2393" y="9289"/>
                  </a:lnTo>
                  <a:lnTo>
                    <a:pt x="2799" y="10465"/>
                  </a:lnTo>
                  <a:lnTo>
                    <a:pt x="3164" y="11682"/>
                  </a:lnTo>
                  <a:lnTo>
                    <a:pt x="3813" y="13832"/>
                  </a:lnTo>
                  <a:lnTo>
                    <a:pt x="4016" y="14562"/>
                  </a:lnTo>
                  <a:lnTo>
                    <a:pt x="4219" y="15292"/>
                  </a:lnTo>
                  <a:lnTo>
                    <a:pt x="4340" y="16022"/>
                  </a:lnTo>
                  <a:lnTo>
                    <a:pt x="4381" y="16549"/>
                  </a:lnTo>
                  <a:lnTo>
                    <a:pt x="4381" y="16793"/>
                  </a:lnTo>
                  <a:lnTo>
                    <a:pt x="4381" y="16955"/>
                  </a:lnTo>
                  <a:lnTo>
                    <a:pt x="4543" y="16914"/>
                  </a:lnTo>
                  <a:lnTo>
                    <a:pt x="4543" y="16833"/>
                  </a:lnTo>
                  <a:lnTo>
                    <a:pt x="4543" y="16346"/>
                  </a:lnTo>
                  <a:lnTo>
                    <a:pt x="4462" y="15900"/>
                  </a:lnTo>
                  <a:lnTo>
                    <a:pt x="4300" y="14967"/>
                  </a:lnTo>
                  <a:lnTo>
                    <a:pt x="3975" y="13629"/>
                  </a:lnTo>
                  <a:lnTo>
                    <a:pt x="3570" y="12331"/>
                  </a:lnTo>
                  <a:lnTo>
                    <a:pt x="3123" y="10871"/>
                  </a:lnTo>
                  <a:lnTo>
                    <a:pt x="2880" y="10141"/>
                  </a:lnTo>
                  <a:lnTo>
                    <a:pt x="2637" y="9411"/>
                  </a:lnTo>
                  <a:lnTo>
                    <a:pt x="2069" y="7950"/>
                  </a:lnTo>
                  <a:lnTo>
                    <a:pt x="1582" y="6490"/>
                  </a:lnTo>
                  <a:lnTo>
                    <a:pt x="1055" y="4706"/>
                  </a:lnTo>
                  <a:lnTo>
                    <a:pt x="771" y="3529"/>
                  </a:lnTo>
                  <a:lnTo>
                    <a:pt x="487" y="2394"/>
                  </a:lnTo>
                  <a:lnTo>
                    <a:pt x="365" y="1623"/>
                  </a:lnTo>
                  <a:lnTo>
                    <a:pt x="244" y="852"/>
                  </a:lnTo>
                  <a:lnTo>
                    <a:pt x="162" y="8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2"/>
            <p:cNvSpPr/>
            <p:nvPr/>
          </p:nvSpPr>
          <p:spPr>
            <a:xfrm>
              <a:off x="3535700" y="1897200"/>
              <a:ext cx="114600" cy="452275"/>
            </a:xfrm>
            <a:custGeom>
              <a:rect b="b" l="l" r="r" t="t"/>
              <a:pathLst>
                <a:path extrusionOk="0" h="18091" w="4584">
                  <a:moveTo>
                    <a:pt x="0" y="1"/>
                  </a:moveTo>
                  <a:lnTo>
                    <a:pt x="0" y="366"/>
                  </a:lnTo>
                  <a:lnTo>
                    <a:pt x="0" y="933"/>
                  </a:lnTo>
                  <a:lnTo>
                    <a:pt x="81" y="1461"/>
                  </a:lnTo>
                  <a:lnTo>
                    <a:pt x="163" y="2029"/>
                  </a:lnTo>
                  <a:lnTo>
                    <a:pt x="284" y="2556"/>
                  </a:lnTo>
                  <a:lnTo>
                    <a:pt x="730" y="4219"/>
                  </a:lnTo>
                  <a:lnTo>
                    <a:pt x="1217" y="5841"/>
                  </a:lnTo>
                  <a:lnTo>
                    <a:pt x="1866" y="7748"/>
                  </a:lnTo>
                  <a:lnTo>
                    <a:pt x="2393" y="9248"/>
                  </a:lnTo>
                  <a:lnTo>
                    <a:pt x="2921" y="10790"/>
                  </a:lnTo>
                  <a:lnTo>
                    <a:pt x="3042" y="11195"/>
                  </a:lnTo>
                  <a:lnTo>
                    <a:pt x="3570" y="12980"/>
                  </a:lnTo>
                  <a:lnTo>
                    <a:pt x="3813" y="13832"/>
                  </a:lnTo>
                  <a:lnTo>
                    <a:pt x="4016" y="14724"/>
                  </a:lnTo>
                  <a:lnTo>
                    <a:pt x="4138" y="15495"/>
                  </a:lnTo>
                  <a:lnTo>
                    <a:pt x="4259" y="16265"/>
                  </a:lnTo>
                  <a:lnTo>
                    <a:pt x="4340" y="17036"/>
                  </a:lnTo>
                  <a:lnTo>
                    <a:pt x="4381" y="17807"/>
                  </a:lnTo>
                  <a:lnTo>
                    <a:pt x="4584" y="18091"/>
                  </a:lnTo>
                  <a:lnTo>
                    <a:pt x="4543" y="17320"/>
                  </a:lnTo>
                  <a:lnTo>
                    <a:pt x="4462" y="16549"/>
                  </a:lnTo>
                  <a:lnTo>
                    <a:pt x="4381" y="15779"/>
                  </a:lnTo>
                  <a:lnTo>
                    <a:pt x="4219" y="15008"/>
                  </a:lnTo>
                  <a:lnTo>
                    <a:pt x="4056" y="14237"/>
                  </a:lnTo>
                  <a:lnTo>
                    <a:pt x="3732" y="12980"/>
                  </a:lnTo>
                  <a:lnTo>
                    <a:pt x="3407" y="11723"/>
                  </a:lnTo>
                  <a:lnTo>
                    <a:pt x="3042" y="10506"/>
                  </a:lnTo>
                  <a:lnTo>
                    <a:pt x="2637" y="9289"/>
                  </a:lnTo>
                  <a:lnTo>
                    <a:pt x="1947" y="7383"/>
                  </a:lnTo>
                  <a:lnTo>
                    <a:pt x="1623" y="6450"/>
                  </a:lnTo>
                  <a:lnTo>
                    <a:pt x="1298" y="5476"/>
                  </a:lnTo>
                  <a:lnTo>
                    <a:pt x="812" y="3854"/>
                  </a:lnTo>
                  <a:lnTo>
                    <a:pt x="568" y="3043"/>
                  </a:lnTo>
                  <a:lnTo>
                    <a:pt x="365" y="2191"/>
                  </a:lnTo>
                  <a:lnTo>
                    <a:pt x="284" y="1664"/>
                  </a:lnTo>
                  <a:lnTo>
                    <a:pt x="203" y="1096"/>
                  </a:lnTo>
                  <a:lnTo>
                    <a:pt x="163" y="568"/>
                  </a:lnTo>
                  <a:lnTo>
                    <a:pt x="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2"/>
            <p:cNvSpPr/>
            <p:nvPr/>
          </p:nvSpPr>
          <p:spPr>
            <a:xfrm>
              <a:off x="3530625" y="2140575"/>
              <a:ext cx="21325" cy="173425"/>
            </a:xfrm>
            <a:custGeom>
              <a:rect b="b" l="l" r="r" t="t"/>
              <a:pathLst>
                <a:path extrusionOk="0" h="6937" w="853">
                  <a:moveTo>
                    <a:pt x="122" y="0"/>
                  </a:moveTo>
                  <a:lnTo>
                    <a:pt x="1" y="244"/>
                  </a:lnTo>
                  <a:lnTo>
                    <a:pt x="163" y="1095"/>
                  </a:lnTo>
                  <a:lnTo>
                    <a:pt x="284" y="1947"/>
                  </a:lnTo>
                  <a:lnTo>
                    <a:pt x="366" y="2880"/>
                  </a:lnTo>
                  <a:lnTo>
                    <a:pt x="487" y="4056"/>
                  </a:lnTo>
                  <a:lnTo>
                    <a:pt x="609" y="5679"/>
                  </a:lnTo>
                  <a:lnTo>
                    <a:pt x="690" y="6936"/>
                  </a:lnTo>
                  <a:lnTo>
                    <a:pt x="852" y="6895"/>
                  </a:lnTo>
                  <a:lnTo>
                    <a:pt x="812" y="6368"/>
                  </a:lnTo>
                  <a:lnTo>
                    <a:pt x="731" y="4989"/>
                  </a:lnTo>
                  <a:lnTo>
                    <a:pt x="609" y="3569"/>
                  </a:lnTo>
                  <a:lnTo>
                    <a:pt x="447" y="1947"/>
                  </a:lnTo>
                  <a:lnTo>
                    <a:pt x="325" y="1136"/>
                  </a:lnTo>
                  <a:lnTo>
                    <a:pt x="203" y="325"/>
                  </a:lnTo>
                  <a:lnTo>
                    <a:pt x="1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2"/>
            <p:cNvSpPr/>
            <p:nvPr/>
          </p:nvSpPr>
          <p:spPr>
            <a:xfrm>
              <a:off x="3476875" y="1916475"/>
              <a:ext cx="14225" cy="110550"/>
            </a:xfrm>
            <a:custGeom>
              <a:rect b="b" l="l" r="r" t="t"/>
              <a:pathLst>
                <a:path extrusionOk="0" h="4422" w="569">
                  <a:moveTo>
                    <a:pt x="285" y="0"/>
                  </a:moveTo>
                  <a:lnTo>
                    <a:pt x="82" y="203"/>
                  </a:lnTo>
                  <a:lnTo>
                    <a:pt x="41" y="730"/>
                  </a:lnTo>
                  <a:lnTo>
                    <a:pt x="1" y="1177"/>
                  </a:lnTo>
                  <a:lnTo>
                    <a:pt x="1" y="1582"/>
                  </a:lnTo>
                  <a:lnTo>
                    <a:pt x="1" y="2312"/>
                  </a:lnTo>
                  <a:lnTo>
                    <a:pt x="41" y="2677"/>
                  </a:lnTo>
                  <a:lnTo>
                    <a:pt x="204" y="3448"/>
                  </a:lnTo>
                  <a:lnTo>
                    <a:pt x="366" y="4219"/>
                  </a:lnTo>
                  <a:lnTo>
                    <a:pt x="569" y="4421"/>
                  </a:lnTo>
                  <a:lnTo>
                    <a:pt x="447" y="3854"/>
                  </a:lnTo>
                  <a:lnTo>
                    <a:pt x="325" y="3286"/>
                  </a:lnTo>
                  <a:lnTo>
                    <a:pt x="244" y="2718"/>
                  </a:lnTo>
                  <a:lnTo>
                    <a:pt x="204" y="2191"/>
                  </a:lnTo>
                  <a:lnTo>
                    <a:pt x="163" y="1623"/>
                  </a:lnTo>
                  <a:lnTo>
                    <a:pt x="163" y="1095"/>
                  </a:lnTo>
                  <a:lnTo>
                    <a:pt x="204" y="568"/>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2"/>
            <p:cNvSpPr/>
            <p:nvPr/>
          </p:nvSpPr>
          <p:spPr>
            <a:xfrm>
              <a:off x="3477900" y="2193300"/>
              <a:ext cx="29425" cy="116625"/>
            </a:xfrm>
            <a:custGeom>
              <a:rect b="b" l="l" r="r" t="t"/>
              <a:pathLst>
                <a:path extrusionOk="0" h="4665" w="1177">
                  <a:moveTo>
                    <a:pt x="122" y="0"/>
                  </a:moveTo>
                  <a:lnTo>
                    <a:pt x="0" y="163"/>
                  </a:lnTo>
                  <a:lnTo>
                    <a:pt x="487" y="2069"/>
                  </a:lnTo>
                  <a:lnTo>
                    <a:pt x="649" y="2596"/>
                  </a:lnTo>
                  <a:lnTo>
                    <a:pt x="812" y="3407"/>
                  </a:lnTo>
                  <a:lnTo>
                    <a:pt x="933" y="4219"/>
                  </a:lnTo>
                  <a:lnTo>
                    <a:pt x="974" y="4584"/>
                  </a:lnTo>
                  <a:lnTo>
                    <a:pt x="1177" y="4665"/>
                  </a:lnTo>
                  <a:lnTo>
                    <a:pt x="1136" y="4462"/>
                  </a:lnTo>
                  <a:lnTo>
                    <a:pt x="1055" y="3772"/>
                  </a:lnTo>
                  <a:lnTo>
                    <a:pt x="933" y="3123"/>
                  </a:lnTo>
                  <a:lnTo>
                    <a:pt x="812" y="2637"/>
                  </a:lnTo>
                  <a:lnTo>
                    <a:pt x="690" y="2191"/>
                  </a:lnTo>
                  <a:lnTo>
                    <a:pt x="447" y="1258"/>
                  </a:lnTo>
                  <a:lnTo>
                    <a:pt x="203" y="406"/>
                  </a:lnTo>
                  <a:lnTo>
                    <a:pt x="163" y="122"/>
                  </a:lnTo>
                  <a:lnTo>
                    <a:pt x="1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2"/>
            <p:cNvSpPr/>
            <p:nvPr/>
          </p:nvSpPr>
          <p:spPr>
            <a:xfrm>
              <a:off x="4244500" y="1917475"/>
              <a:ext cx="19275" cy="77100"/>
            </a:xfrm>
            <a:custGeom>
              <a:rect b="b" l="l" r="r" t="t"/>
              <a:pathLst>
                <a:path extrusionOk="0" h="3084" w="771">
                  <a:moveTo>
                    <a:pt x="0" y="1"/>
                  </a:moveTo>
                  <a:lnTo>
                    <a:pt x="41" y="285"/>
                  </a:lnTo>
                  <a:lnTo>
                    <a:pt x="81" y="650"/>
                  </a:lnTo>
                  <a:lnTo>
                    <a:pt x="163" y="1096"/>
                  </a:lnTo>
                  <a:lnTo>
                    <a:pt x="284" y="1542"/>
                  </a:lnTo>
                  <a:lnTo>
                    <a:pt x="528" y="2394"/>
                  </a:lnTo>
                  <a:lnTo>
                    <a:pt x="690" y="3083"/>
                  </a:lnTo>
                  <a:lnTo>
                    <a:pt x="771" y="2759"/>
                  </a:lnTo>
                  <a:lnTo>
                    <a:pt x="649" y="2313"/>
                  </a:lnTo>
                  <a:lnTo>
                    <a:pt x="446" y="1420"/>
                  </a:lnTo>
                  <a:lnTo>
                    <a:pt x="325" y="974"/>
                  </a:lnTo>
                  <a:lnTo>
                    <a:pt x="244" y="488"/>
                  </a:lnTo>
                  <a:lnTo>
                    <a:pt x="203" y="20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2"/>
            <p:cNvSpPr/>
            <p:nvPr/>
          </p:nvSpPr>
          <p:spPr>
            <a:xfrm>
              <a:off x="4198875" y="1897200"/>
              <a:ext cx="17250" cy="152125"/>
            </a:xfrm>
            <a:custGeom>
              <a:rect b="b" l="l" r="r" t="t"/>
              <a:pathLst>
                <a:path extrusionOk="0" h="6085" w="690">
                  <a:moveTo>
                    <a:pt x="0" y="1"/>
                  </a:moveTo>
                  <a:lnTo>
                    <a:pt x="0" y="82"/>
                  </a:lnTo>
                  <a:lnTo>
                    <a:pt x="41" y="1258"/>
                  </a:lnTo>
                  <a:lnTo>
                    <a:pt x="122" y="2353"/>
                  </a:lnTo>
                  <a:lnTo>
                    <a:pt x="162" y="2840"/>
                  </a:lnTo>
                  <a:lnTo>
                    <a:pt x="325" y="4381"/>
                  </a:lnTo>
                  <a:lnTo>
                    <a:pt x="487" y="5922"/>
                  </a:lnTo>
                  <a:lnTo>
                    <a:pt x="527" y="6085"/>
                  </a:lnTo>
                  <a:lnTo>
                    <a:pt x="690" y="5963"/>
                  </a:lnTo>
                  <a:lnTo>
                    <a:pt x="608" y="5395"/>
                  </a:lnTo>
                  <a:lnTo>
                    <a:pt x="446" y="4259"/>
                  </a:lnTo>
                  <a:lnTo>
                    <a:pt x="406" y="3651"/>
                  </a:lnTo>
                  <a:lnTo>
                    <a:pt x="365" y="3164"/>
                  </a:lnTo>
                  <a:lnTo>
                    <a:pt x="243" y="1664"/>
                  </a:lnTo>
                  <a:lnTo>
                    <a:pt x="162" y="366"/>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2"/>
            <p:cNvSpPr/>
            <p:nvPr/>
          </p:nvSpPr>
          <p:spPr>
            <a:xfrm>
              <a:off x="3461675" y="1703525"/>
              <a:ext cx="805150" cy="805150"/>
            </a:xfrm>
            <a:custGeom>
              <a:rect b="b" l="l" r="r" t="t"/>
              <a:pathLst>
                <a:path extrusionOk="0" fill="none" h="32206" w="32206">
                  <a:moveTo>
                    <a:pt x="18212" y="2312"/>
                  </a:moveTo>
                  <a:lnTo>
                    <a:pt x="19470" y="933"/>
                  </a:lnTo>
                  <a:lnTo>
                    <a:pt x="19470" y="933"/>
                  </a:lnTo>
                  <a:lnTo>
                    <a:pt x="19794" y="609"/>
                  </a:lnTo>
                  <a:lnTo>
                    <a:pt x="20200" y="325"/>
                  </a:lnTo>
                  <a:lnTo>
                    <a:pt x="20605" y="163"/>
                  </a:lnTo>
                  <a:lnTo>
                    <a:pt x="21011" y="41"/>
                  </a:lnTo>
                  <a:lnTo>
                    <a:pt x="21416" y="1"/>
                  </a:lnTo>
                  <a:lnTo>
                    <a:pt x="21863" y="1"/>
                  </a:lnTo>
                  <a:lnTo>
                    <a:pt x="22268" y="82"/>
                  </a:lnTo>
                  <a:lnTo>
                    <a:pt x="22674" y="203"/>
                  </a:lnTo>
                  <a:lnTo>
                    <a:pt x="23039" y="406"/>
                  </a:lnTo>
                  <a:lnTo>
                    <a:pt x="23404" y="649"/>
                  </a:lnTo>
                  <a:lnTo>
                    <a:pt x="23688" y="933"/>
                  </a:lnTo>
                  <a:lnTo>
                    <a:pt x="23972" y="1258"/>
                  </a:lnTo>
                  <a:lnTo>
                    <a:pt x="24175" y="1623"/>
                  </a:lnTo>
                  <a:lnTo>
                    <a:pt x="24337" y="2029"/>
                  </a:lnTo>
                  <a:lnTo>
                    <a:pt x="24418" y="2515"/>
                  </a:lnTo>
                  <a:lnTo>
                    <a:pt x="24418" y="3002"/>
                  </a:lnTo>
                  <a:lnTo>
                    <a:pt x="24337" y="4868"/>
                  </a:lnTo>
                  <a:lnTo>
                    <a:pt x="24337" y="4868"/>
                  </a:lnTo>
                  <a:lnTo>
                    <a:pt x="24337" y="5152"/>
                  </a:lnTo>
                  <a:lnTo>
                    <a:pt x="24377" y="5476"/>
                  </a:lnTo>
                  <a:lnTo>
                    <a:pt x="24418" y="5760"/>
                  </a:lnTo>
                  <a:lnTo>
                    <a:pt x="24540" y="6044"/>
                  </a:lnTo>
                  <a:lnTo>
                    <a:pt x="24661" y="6328"/>
                  </a:lnTo>
                  <a:lnTo>
                    <a:pt x="24783" y="6571"/>
                  </a:lnTo>
                  <a:lnTo>
                    <a:pt x="24945" y="6815"/>
                  </a:lnTo>
                  <a:lnTo>
                    <a:pt x="25148" y="7018"/>
                  </a:lnTo>
                  <a:lnTo>
                    <a:pt x="25391" y="7220"/>
                  </a:lnTo>
                  <a:lnTo>
                    <a:pt x="25594" y="7383"/>
                  </a:lnTo>
                  <a:lnTo>
                    <a:pt x="25878" y="7545"/>
                  </a:lnTo>
                  <a:lnTo>
                    <a:pt x="26121" y="7666"/>
                  </a:lnTo>
                  <a:lnTo>
                    <a:pt x="26405" y="7748"/>
                  </a:lnTo>
                  <a:lnTo>
                    <a:pt x="26689" y="7829"/>
                  </a:lnTo>
                  <a:lnTo>
                    <a:pt x="27014" y="7829"/>
                  </a:lnTo>
                  <a:lnTo>
                    <a:pt x="27298" y="7829"/>
                  </a:lnTo>
                  <a:lnTo>
                    <a:pt x="29204" y="7748"/>
                  </a:lnTo>
                  <a:lnTo>
                    <a:pt x="29204" y="7748"/>
                  </a:lnTo>
                  <a:lnTo>
                    <a:pt x="29691" y="7748"/>
                  </a:lnTo>
                  <a:lnTo>
                    <a:pt x="30137" y="7869"/>
                  </a:lnTo>
                  <a:lnTo>
                    <a:pt x="30543" y="7991"/>
                  </a:lnTo>
                  <a:lnTo>
                    <a:pt x="30908" y="8234"/>
                  </a:lnTo>
                  <a:lnTo>
                    <a:pt x="31273" y="8478"/>
                  </a:lnTo>
                  <a:lnTo>
                    <a:pt x="31557" y="8802"/>
                  </a:lnTo>
                  <a:lnTo>
                    <a:pt x="31800" y="9127"/>
                  </a:lnTo>
                  <a:lnTo>
                    <a:pt x="31962" y="9492"/>
                  </a:lnTo>
                  <a:lnTo>
                    <a:pt x="32084" y="9897"/>
                  </a:lnTo>
                  <a:lnTo>
                    <a:pt x="32165" y="10303"/>
                  </a:lnTo>
                  <a:lnTo>
                    <a:pt x="32206" y="10749"/>
                  </a:lnTo>
                  <a:lnTo>
                    <a:pt x="32124" y="11155"/>
                  </a:lnTo>
                  <a:lnTo>
                    <a:pt x="32043" y="11560"/>
                  </a:lnTo>
                  <a:lnTo>
                    <a:pt x="31841" y="11966"/>
                  </a:lnTo>
                  <a:lnTo>
                    <a:pt x="31597" y="12372"/>
                  </a:lnTo>
                  <a:lnTo>
                    <a:pt x="31232" y="12696"/>
                  </a:lnTo>
                  <a:lnTo>
                    <a:pt x="29853" y="13953"/>
                  </a:lnTo>
                  <a:lnTo>
                    <a:pt x="29853" y="13953"/>
                  </a:lnTo>
                  <a:lnTo>
                    <a:pt x="29650" y="14197"/>
                  </a:lnTo>
                  <a:lnTo>
                    <a:pt x="29447" y="14440"/>
                  </a:lnTo>
                  <a:lnTo>
                    <a:pt x="29285" y="14683"/>
                  </a:lnTo>
                  <a:lnTo>
                    <a:pt x="29164" y="14967"/>
                  </a:lnTo>
                  <a:lnTo>
                    <a:pt x="29042" y="15211"/>
                  </a:lnTo>
                  <a:lnTo>
                    <a:pt x="28961" y="15495"/>
                  </a:lnTo>
                  <a:lnTo>
                    <a:pt x="28920" y="15779"/>
                  </a:lnTo>
                  <a:lnTo>
                    <a:pt x="28920" y="16103"/>
                  </a:lnTo>
                  <a:lnTo>
                    <a:pt x="28920" y="16387"/>
                  </a:lnTo>
                  <a:lnTo>
                    <a:pt x="28961" y="16671"/>
                  </a:lnTo>
                  <a:lnTo>
                    <a:pt x="29042" y="16955"/>
                  </a:lnTo>
                  <a:lnTo>
                    <a:pt x="29164" y="17239"/>
                  </a:lnTo>
                  <a:lnTo>
                    <a:pt x="29285" y="17482"/>
                  </a:lnTo>
                  <a:lnTo>
                    <a:pt x="29447" y="17726"/>
                  </a:lnTo>
                  <a:lnTo>
                    <a:pt x="29650" y="17969"/>
                  </a:lnTo>
                  <a:lnTo>
                    <a:pt x="29853" y="18212"/>
                  </a:lnTo>
                  <a:lnTo>
                    <a:pt x="31232" y="19470"/>
                  </a:lnTo>
                  <a:lnTo>
                    <a:pt x="31232" y="19470"/>
                  </a:lnTo>
                  <a:lnTo>
                    <a:pt x="31597" y="19794"/>
                  </a:lnTo>
                  <a:lnTo>
                    <a:pt x="31841" y="20200"/>
                  </a:lnTo>
                  <a:lnTo>
                    <a:pt x="32043" y="20605"/>
                  </a:lnTo>
                  <a:lnTo>
                    <a:pt x="32124" y="21011"/>
                  </a:lnTo>
                  <a:lnTo>
                    <a:pt x="32206" y="21417"/>
                  </a:lnTo>
                  <a:lnTo>
                    <a:pt x="32165" y="21863"/>
                  </a:lnTo>
                  <a:lnTo>
                    <a:pt x="32084" y="22268"/>
                  </a:lnTo>
                  <a:lnTo>
                    <a:pt x="31962" y="22674"/>
                  </a:lnTo>
                  <a:lnTo>
                    <a:pt x="31800" y="23039"/>
                  </a:lnTo>
                  <a:lnTo>
                    <a:pt x="31557" y="23404"/>
                  </a:lnTo>
                  <a:lnTo>
                    <a:pt x="31273" y="23688"/>
                  </a:lnTo>
                  <a:lnTo>
                    <a:pt x="30908" y="23972"/>
                  </a:lnTo>
                  <a:lnTo>
                    <a:pt x="30543" y="24175"/>
                  </a:lnTo>
                  <a:lnTo>
                    <a:pt x="30137" y="24337"/>
                  </a:lnTo>
                  <a:lnTo>
                    <a:pt x="29691" y="24418"/>
                  </a:lnTo>
                  <a:lnTo>
                    <a:pt x="29204" y="24418"/>
                  </a:lnTo>
                  <a:lnTo>
                    <a:pt x="27298" y="24337"/>
                  </a:lnTo>
                  <a:lnTo>
                    <a:pt x="27298" y="24337"/>
                  </a:lnTo>
                  <a:lnTo>
                    <a:pt x="27014" y="24337"/>
                  </a:lnTo>
                  <a:lnTo>
                    <a:pt x="26689" y="24377"/>
                  </a:lnTo>
                  <a:lnTo>
                    <a:pt x="26405" y="24418"/>
                  </a:lnTo>
                  <a:lnTo>
                    <a:pt x="26121" y="24540"/>
                  </a:lnTo>
                  <a:lnTo>
                    <a:pt x="25878" y="24661"/>
                  </a:lnTo>
                  <a:lnTo>
                    <a:pt x="25594" y="24783"/>
                  </a:lnTo>
                  <a:lnTo>
                    <a:pt x="25391" y="24945"/>
                  </a:lnTo>
                  <a:lnTo>
                    <a:pt x="25148" y="25148"/>
                  </a:lnTo>
                  <a:lnTo>
                    <a:pt x="24945" y="25391"/>
                  </a:lnTo>
                  <a:lnTo>
                    <a:pt x="24783" y="25594"/>
                  </a:lnTo>
                  <a:lnTo>
                    <a:pt x="24661" y="25878"/>
                  </a:lnTo>
                  <a:lnTo>
                    <a:pt x="24540" y="26122"/>
                  </a:lnTo>
                  <a:lnTo>
                    <a:pt x="24418" y="26405"/>
                  </a:lnTo>
                  <a:lnTo>
                    <a:pt x="24377" y="26689"/>
                  </a:lnTo>
                  <a:lnTo>
                    <a:pt x="24337" y="27014"/>
                  </a:lnTo>
                  <a:lnTo>
                    <a:pt x="24337" y="27298"/>
                  </a:lnTo>
                  <a:lnTo>
                    <a:pt x="24418" y="29204"/>
                  </a:lnTo>
                  <a:lnTo>
                    <a:pt x="24418" y="29204"/>
                  </a:lnTo>
                  <a:lnTo>
                    <a:pt x="24418" y="29691"/>
                  </a:lnTo>
                  <a:lnTo>
                    <a:pt x="24337" y="30137"/>
                  </a:lnTo>
                  <a:lnTo>
                    <a:pt x="24175" y="30543"/>
                  </a:lnTo>
                  <a:lnTo>
                    <a:pt x="23972" y="30908"/>
                  </a:lnTo>
                  <a:lnTo>
                    <a:pt x="23688" y="31273"/>
                  </a:lnTo>
                  <a:lnTo>
                    <a:pt x="23404" y="31557"/>
                  </a:lnTo>
                  <a:lnTo>
                    <a:pt x="23039" y="31800"/>
                  </a:lnTo>
                  <a:lnTo>
                    <a:pt x="22674" y="31962"/>
                  </a:lnTo>
                  <a:lnTo>
                    <a:pt x="22268" y="32084"/>
                  </a:lnTo>
                  <a:lnTo>
                    <a:pt x="21863" y="32165"/>
                  </a:lnTo>
                  <a:lnTo>
                    <a:pt x="21416" y="32206"/>
                  </a:lnTo>
                  <a:lnTo>
                    <a:pt x="21011" y="32125"/>
                  </a:lnTo>
                  <a:lnTo>
                    <a:pt x="20605" y="32043"/>
                  </a:lnTo>
                  <a:lnTo>
                    <a:pt x="20200" y="31841"/>
                  </a:lnTo>
                  <a:lnTo>
                    <a:pt x="19794" y="31597"/>
                  </a:lnTo>
                  <a:lnTo>
                    <a:pt x="19470" y="31232"/>
                  </a:lnTo>
                  <a:lnTo>
                    <a:pt x="18212" y="29853"/>
                  </a:lnTo>
                  <a:lnTo>
                    <a:pt x="18212" y="29853"/>
                  </a:lnTo>
                  <a:lnTo>
                    <a:pt x="17969" y="29650"/>
                  </a:lnTo>
                  <a:lnTo>
                    <a:pt x="17725" y="29448"/>
                  </a:lnTo>
                  <a:lnTo>
                    <a:pt x="17482" y="29285"/>
                  </a:lnTo>
                  <a:lnTo>
                    <a:pt x="17239" y="29164"/>
                  </a:lnTo>
                  <a:lnTo>
                    <a:pt x="16955" y="29042"/>
                  </a:lnTo>
                  <a:lnTo>
                    <a:pt x="16671" y="28961"/>
                  </a:lnTo>
                  <a:lnTo>
                    <a:pt x="16387" y="28920"/>
                  </a:lnTo>
                  <a:lnTo>
                    <a:pt x="16103" y="28920"/>
                  </a:lnTo>
                  <a:lnTo>
                    <a:pt x="15779" y="28920"/>
                  </a:lnTo>
                  <a:lnTo>
                    <a:pt x="15495" y="28961"/>
                  </a:lnTo>
                  <a:lnTo>
                    <a:pt x="15211" y="29042"/>
                  </a:lnTo>
                  <a:lnTo>
                    <a:pt x="14967" y="29164"/>
                  </a:lnTo>
                  <a:lnTo>
                    <a:pt x="14683" y="29285"/>
                  </a:lnTo>
                  <a:lnTo>
                    <a:pt x="14440" y="29448"/>
                  </a:lnTo>
                  <a:lnTo>
                    <a:pt x="14197" y="29650"/>
                  </a:lnTo>
                  <a:lnTo>
                    <a:pt x="13953" y="29853"/>
                  </a:lnTo>
                  <a:lnTo>
                    <a:pt x="12696" y="31232"/>
                  </a:lnTo>
                  <a:lnTo>
                    <a:pt x="12696" y="31232"/>
                  </a:lnTo>
                  <a:lnTo>
                    <a:pt x="12371" y="31597"/>
                  </a:lnTo>
                  <a:lnTo>
                    <a:pt x="11966" y="31841"/>
                  </a:lnTo>
                  <a:lnTo>
                    <a:pt x="11560" y="32043"/>
                  </a:lnTo>
                  <a:lnTo>
                    <a:pt x="11155" y="32125"/>
                  </a:lnTo>
                  <a:lnTo>
                    <a:pt x="10749" y="32206"/>
                  </a:lnTo>
                  <a:lnTo>
                    <a:pt x="10303" y="32165"/>
                  </a:lnTo>
                  <a:lnTo>
                    <a:pt x="9897" y="32084"/>
                  </a:lnTo>
                  <a:lnTo>
                    <a:pt x="9492" y="31962"/>
                  </a:lnTo>
                  <a:lnTo>
                    <a:pt x="9127" y="31800"/>
                  </a:lnTo>
                  <a:lnTo>
                    <a:pt x="8802" y="31557"/>
                  </a:lnTo>
                  <a:lnTo>
                    <a:pt x="8478" y="31273"/>
                  </a:lnTo>
                  <a:lnTo>
                    <a:pt x="8234" y="30908"/>
                  </a:lnTo>
                  <a:lnTo>
                    <a:pt x="7991" y="30543"/>
                  </a:lnTo>
                  <a:lnTo>
                    <a:pt x="7869" y="30137"/>
                  </a:lnTo>
                  <a:lnTo>
                    <a:pt x="7748" y="29691"/>
                  </a:lnTo>
                  <a:lnTo>
                    <a:pt x="7748" y="29204"/>
                  </a:lnTo>
                  <a:lnTo>
                    <a:pt x="7829" y="27298"/>
                  </a:lnTo>
                  <a:lnTo>
                    <a:pt x="7829" y="27298"/>
                  </a:lnTo>
                  <a:lnTo>
                    <a:pt x="7829" y="27014"/>
                  </a:lnTo>
                  <a:lnTo>
                    <a:pt x="7829" y="26689"/>
                  </a:lnTo>
                  <a:lnTo>
                    <a:pt x="7748" y="26405"/>
                  </a:lnTo>
                  <a:lnTo>
                    <a:pt x="7666" y="26122"/>
                  </a:lnTo>
                  <a:lnTo>
                    <a:pt x="7545" y="25878"/>
                  </a:lnTo>
                  <a:lnTo>
                    <a:pt x="7382" y="25594"/>
                  </a:lnTo>
                  <a:lnTo>
                    <a:pt x="7220" y="25391"/>
                  </a:lnTo>
                  <a:lnTo>
                    <a:pt x="7017" y="25148"/>
                  </a:lnTo>
                  <a:lnTo>
                    <a:pt x="6815" y="24945"/>
                  </a:lnTo>
                  <a:lnTo>
                    <a:pt x="6571" y="24783"/>
                  </a:lnTo>
                  <a:lnTo>
                    <a:pt x="6328" y="24661"/>
                  </a:lnTo>
                  <a:lnTo>
                    <a:pt x="6044" y="24540"/>
                  </a:lnTo>
                  <a:lnTo>
                    <a:pt x="5760" y="24418"/>
                  </a:lnTo>
                  <a:lnTo>
                    <a:pt x="5476" y="24377"/>
                  </a:lnTo>
                  <a:lnTo>
                    <a:pt x="5152" y="24337"/>
                  </a:lnTo>
                  <a:lnTo>
                    <a:pt x="4868" y="24337"/>
                  </a:lnTo>
                  <a:lnTo>
                    <a:pt x="3002" y="24418"/>
                  </a:lnTo>
                  <a:lnTo>
                    <a:pt x="3002" y="24418"/>
                  </a:lnTo>
                  <a:lnTo>
                    <a:pt x="2515" y="24418"/>
                  </a:lnTo>
                  <a:lnTo>
                    <a:pt x="2028" y="24337"/>
                  </a:lnTo>
                  <a:lnTo>
                    <a:pt x="1623" y="24175"/>
                  </a:lnTo>
                  <a:lnTo>
                    <a:pt x="1258" y="23972"/>
                  </a:lnTo>
                  <a:lnTo>
                    <a:pt x="933" y="23688"/>
                  </a:lnTo>
                  <a:lnTo>
                    <a:pt x="649" y="23404"/>
                  </a:lnTo>
                  <a:lnTo>
                    <a:pt x="406" y="23039"/>
                  </a:lnTo>
                  <a:lnTo>
                    <a:pt x="203" y="22674"/>
                  </a:lnTo>
                  <a:lnTo>
                    <a:pt x="82" y="22268"/>
                  </a:lnTo>
                  <a:lnTo>
                    <a:pt x="0" y="21863"/>
                  </a:lnTo>
                  <a:lnTo>
                    <a:pt x="0" y="21417"/>
                  </a:lnTo>
                  <a:lnTo>
                    <a:pt x="41" y="21011"/>
                  </a:lnTo>
                  <a:lnTo>
                    <a:pt x="163" y="20605"/>
                  </a:lnTo>
                  <a:lnTo>
                    <a:pt x="325" y="20200"/>
                  </a:lnTo>
                  <a:lnTo>
                    <a:pt x="609" y="19794"/>
                  </a:lnTo>
                  <a:lnTo>
                    <a:pt x="933" y="19470"/>
                  </a:lnTo>
                  <a:lnTo>
                    <a:pt x="2312" y="18212"/>
                  </a:lnTo>
                  <a:lnTo>
                    <a:pt x="2312" y="18212"/>
                  </a:lnTo>
                  <a:lnTo>
                    <a:pt x="2556" y="17969"/>
                  </a:lnTo>
                  <a:lnTo>
                    <a:pt x="2718" y="17726"/>
                  </a:lnTo>
                  <a:lnTo>
                    <a:pt x="2880" y="17482"/>
                  </a:lnTo>
                  <a:lnTo>
                    <a:pt x="3042" y="17239"/>
                  </a:lnTo>
                  <a:lnTo>
                    <a:pt x="3124" y="16955"/>
                  </a:lnTo>
                  <a:lnTo>
                    <a:pt x="3205" y="16671"/>
                  </a:lnTo>
                  <a:lnTo>
                    <a:pt x="3245" y="16387"/>
                  </a:lnTo>
                  <a:lnTo>
                    <a:pt x="3245" y="16103"/>
                  </a:lnTo>
                  <a:lnTo>
                    <a:pt x="3245" y="15779"/>
                  </a:lnTo>
                  <a:lnTo>
                    <a:pt x="3205" y="15495"/>
                  </a:lnTo>
                  <a:lnTo>
                    <a:pt x="3124" y="15211"/>
                  </a:lnTo>
                  <a:lnTo>
                    <a:pt x="3042" y="14967"/>
                  </a:lnTo>
                  <a:lnTo>
                    <a:pt x="2880" y="14683"/>
                  </a:lnTo>
                  <a:lnTo>
                    <a:pt x="2718" y="14440"/>
                  </a:lnTo>
                  <a:lnTo>
                    <a:pt x="2556" y="14197"/>
                  </a:lnTo>
                  <a:lnTo>
                    <a:pt x="2312" y="13953"/>
                  </a:lnTo>
                  <a:lnTo>
                    <a:pt x="933" y="12696"/>
                  </a:lnTo>
                  <a:lnTo>
                    <a:pt x="933" y="12696"/>
                  </a:lnTo>
                  <a:lnTo>
                    <a:pt x="609" y="12372"/>
                  </a:lnTo>
                  <a:lnTo>
                    <a:pt x="325" y="11966"/>
                  </a:lnTo>
                  <a:lnTo>
                    <a:pt x="163" y="11560"/>
                  </a:lnTo>
                  <a:lnTo>
                    <a:pt x="41" y="11155"/>
                  </a:lnTo>
                  <a:lnTo>
                    <a:pt x="0" y="10749"/>
                  </a:lnTo>
                  <a:lnTo>
                    <a:pt x="0" y="10303"/>
                  </a:lnTo>
                  <a:lnTo>
                    <a:pt x="82" y="9897"/>
                  </a:lnTo>
                  <a:lnTo>
                    <a:pt x="203" y="9492"/>
                  </a:lnTo>
                  <a:lnTo>
                    <a:pt x="406" y="9127"/>
                  </a:lnTo>
                  <a:lnTo>
                    <a:pt x="649" y="8802"/>
                  </a:lnTo>
                  <a:lnTo>
                    <a:pt x="933" y="8478"/>
                  </a:lnTo>
                  <a:lnTo>
                    <a:pt x="1258" y="8234"/>
                  </a:lnTo>
                  <a:lnTo>
                    <a:pt x="1623" y="7991"/>
                  </a:lnTo>
                  <a:lnTo>
                    <a:pt x="2028" y="7869"/>
                  </a:lnTo>
                  <a:lnTo>
                    <a:pt x="2515" y="7748"/>
                  </a:lnTo>
                  <a:lnTo>
                    <a:pt x="3002" y="7748"/>
                  </a:lnTo>
                  <a:lnTo>
                    <a:pt x="4868" y="7829"/>
                  </a:lnTo>
                  <a:lnTo>
                    <a:pt x="4868" y="7829"/>
                  </a:lnTo>
                  <a:lnTo>
                    <a:pt x="5152" y="7829"/>
                  </a:lnTo>
                  <a:lnTo>
                    <a:pt x="5476" y="7829"/>
                  </a:lnTo>
                  <a:lnTo>
                    <a:pt x="5760" y="7748"/>
                  </a:lnTo>
                  <a:lnTo>
                    <a:pt x="6044" y="7666"/>
                  </a:lnTo>
                  <a:lnTo>
                    <a:pt x="6328" y="7545"/>
                  </a:lnTo>
                  <a:lnTo>
                    <a:pt x="6571" y="7383"/>
                  </a:lnTo>
                  <a:lnTo>
                    <a:pt x="6815" y="7220"/>
                  </a:lnTo>
                  <a:lnTo>
                    <a:pt x="7017" y="7018"/>
                  </a:lnTo>
                  <a:lnTo>
                    <a:pt x="7220" y="6815"/>
                  </a:lnTo>
                  <a:lnTo>
                    <a:pt x="7382" y="6571"/>
                  </a:lnTo>
                  <a:lnTo>
                    <a:pt x="7545" y="6328"/>
                  </a:lnTo>
                  <a:lnTo>
                    <a:pt x="7666" y="6044"/>
                  </a:lnTo>
                  <a:lnTo>
                    <a:pt x="7748" y="5760"/>
                  </a:lnTo>
                  <a:lnTo>
                    <a:pt x="7829" y="5476"/>
                  </a:lnTo>
                  <a:lnTo>
                    <a:pt x="7829" y="5152"/>
                  </a:lnTo>
                  <a:lnTo>
                    <a:pt x="7829" y="4868"/>
                  </a:lnTo>
                  <a:lnTo>
                    <a:pt x="7748" y="3002"/>
                  </a:lnTo>
                  <a:lnTo>
                    <a:pt x="7748" y="3002"/>
                  </a:lnTo>
                  <a:lnTo>
                    <a:pt x="7748" y="2515"/>
                  </a:lnTo>
                  <a:lnTo>
                    <a:pt x="7869" y="2029"/>
                  </a:lnTo>
                  <a:lnTo>
                    <a:pt x="7991" y="1623"/>
                  </a:lnTo>
                  <a:lnTo>
                    <a:pt x="8234" y="1258"/>
                  </a:lnTo>
                  <a:lnTo>
                    <a:pt x="8478" y="933"/>
                  </a:lnTo>
                  <a:lnTo>
                    <a:pt x="8802" y="649"/>
                  </a:lnTo>
                  <a:lnTo>
                    <a:pt x="9127" y="406"/>
                  </a:lnTo>
                  <a:lnTo>
                    <a:pt x="9492" y="203"/>
                  </a:lnTo>
                  <a:lnTo>
                    <a:pt x="9897" y="82"/>
                  </a:lnTo>
                  <a:lnTo>
                    <a:pt x="10303" y="1"/>
                  </a:lnTo>
                  <a:lnTo>
                    <a:pt x="10749" y="1"/>
                  </a:lnTo>
                  <a:lnTo>
                    <a:pt x="11155" y="41"/>
                  </a:lnTo>
                  <a:lnTo>
                    <a:pt x="11560" y="163"/>
                  </a:lnTo>
                  <a:lnTo>
                    <a:pt x="11966" y="325"/>
                  </a:lnTo>
                  <a:lnTo>
                    <a:pt x="12371" y="609"/>
                  </a:lnTo>
                  <a:lnTo>
                    <a:pt x="12696" y="933"/>
                  </a:lnTo>
                  <a:lnTo>
                    <a:pt x="13953" y="2312"/>
                  </a:lnTo>
                  <a:lnTo>
                    <a:pt x="13953" y="2312"/>
                  </a:lnTo>
                  <a:lnTo>
                    <a:pt x="14197" y="2556"/>
                  </a:lnTo>
                  <a:lnTo>
                    <a:pt x="14440" y="2718"/>
                  </a:lnTo>
                  <a:lnTo>
                    <a:pt x="14683" y="2880"/>
                  </a:lnTo>
                  <a:lnTo>
                    <a:pt x="14967" y="3043"/>
                  </a:lnTo>
                  <a:lnTo>
                    <a:pt x="15211" y="3124"/>
                  </a:lnTo>
                  <a:lnTo>
                    <a:pt x="15495" y="3205"/>
                  </a:lnTo>
                  <a:lnTo>
                    <a:pt x="15779" y="3245"/>
                  </a:lnTo>
                  <a:lnTo>
                    <a:pt x="16103" y="3245"/>
                  </a:lnTo>
                  <a:lnTo>
                    <a:pt x="16387" y="3245"/>
                  </a:lnTo>
                  <a:lnTo>
                    <a:pt x="16671" y="3205"/>
                  </a:lnTo>
                  <a:lnTo>
                    <a:pt x="16955" y="3124"/>
                  </a:lnTo>
                  <a:lnTo>
                    <a:pt x="17239" y="3043"/>
                  </a:lnTo>
                  <a:lnTo>
                    <a:pt x="17482" y="2880"/>
                  </a:lnTo>
                  <a:lnTo>
                    <a:pt x="17725" y="2718"/>
                  </a:lnTo>
                  <a:lnTo>
                    <a:pt x="17969" y="2556"/>
                  </a:lnTo>
                  <a:lnTo>
                    <a:pt x="18212" y="2312"/>
                  </a:lnTo>
                  <a:lnTo>
                    <a:pt x="18212" y="231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62"/>
          <p:cNvGrpSpPr/>
          <p:nvPr/>
        </p:nvGrpSpPr>
        <p:grpSpPr>
          <a:xfrm>
            <a:off x="729409" y="630342"/>
            <a:ext cx="3511571" cy="243514"/>
            <a:chOff x="729409" y="630342"/>
            <a:chExt cx="3511571" cy="243514"/>
          </a:xfrm>
        </p:grpSpPr>
        <p:grpSp>
          <p:nvGrpSpPr>
            <p:cNvPr id="2631" name="Google Shape;2631;p62"/>
            <p:cNvGrpSpPr/>
            <p:nvPr/>
          </p:nvGrpSpPr>
          <p:grpSpPr>
            <a:xfrm>
              <a:off x="3998847" y="630342"/>
              <a:ext cx="242133" cy="243514"/>
              <a:chOff x="7718400" y="2030050"/>
              <a:chExt cx="1419300" cy="1427400"/>
            </a:xfrm>
          </p:grpSpPr>
          <p:sp>
            <p:nvSpPr>
              <p:cNvPr id="2632" name="Google Shape;2632;p6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62"/>
            <p:cNvGrpSpPr/>
            <p:nvPr/>
          </p:nvGrpSpPr>
          <p:grpSpPr>
            <a:xfrm>
              <a:off x="729409" y="630342"/>
              <a:ext cx="242133" cy="243514"/>
              <a:chOff x="7718400" y="2030050"/>
              <a:chExt cx="1419300" cy="1427400"/>
            </a:xfrm>
          </p:grpSpPr>
          <p:sp>
            <p:nvSpPr>
              <p:cNvPr id="2638" name="Google Shape;2638;p6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43" name="Google Shape;2643;p62"/>
          <p:cNvGrpSpPr/>
          <p:nvPr/>
        </p:nvGrpSpPr>
        <p:grpSpPr>
          <a:xfrm>
            <a:off x="729409" y="3979517"/>
            <a:ext cx="3511571" cy="243514"/>
            <a:chOff x="729409" y="3979517"/>
            <a:chExt cx="3511571" cy="243514"/>
          </a:xfrm>
        </p:grpSpPr>
        <p:grpSp>
          <p:nvGrpSpPr>
            <p:cNvPr id="2644" name="Google Shape;2644;p62"/>
            <p:cNvGrpSpPr/>
            <p:nvPr/>
          </p:nvGrpSpPr>
          <p:grpSpPr>
            <a:xfrm>
              <a:off x="3998847" y="3979517"/>
              <a:ext cx="242133" cy="243514"/>
              <a:chOff x="7718400" y="2030050"/>
              <a:chExt cx="1419300" cy="1427400"/>
            </a:xfrm>
          </p:grpSpPr>
          <p:sp>
            <p:nvSpPr>
              <p:cNvPr id="2645" name="Google Shape;2645;p6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62"/>
            <p:cNvGrpSpPr/>
            <p:nvPr/>
          </p:nvGrpSpPr>
          <p:grpSpPr>
            <a:xfrm>
              <a:off x="729409" y="3979517"/>
              <a:ext cx="242133" cy="243514"/>
              <a:chOff x="7718400" y="2030050"/>
              <a:chExt cx="1419300" cy="1427400"/>
            </a:xfrm>
          </p:grpSpPr>
          <p:sp>
            <p:nvSpPr>
              <p:cNvPr id="2651" name="Google Shape;2651;p6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2" name="Shape 3892"/>
        <p:cNvGrpSpPr/>
        <p:nvPr/>
      </p:nvGrpSpPr>
      <p:grpSpPr>
        <a:xfrm>
          <a:off x="0" y="0"/>
          <a:ext cx="0" cy="0"/>
          <a:chOff x="0" y="0"/>
          <a:chExt cx="0" cy="0"/>
        </a:xfrm>
      </p:grpSpPr>
      <p:sp>
        <p:nvSpPr>
          <p:cNvPr id="3893" name="Google Shape;3893;p116"/>
          <p:cNvSpPr/>
          <p:nvPr/>
        </p:nvSpPr>
        <p:spPr>
          <a:xfrm>
            <a:off x="3197855" y="1325325"/>
            <a:ext cx="27480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6"/>
          <p:cNvSpPr/>
          <p:nvPr/>
        </p:nvSpPr>
        <p:spPr>
          <a:xfrm>
            <a:off x="6061350" y="1325325"/>
            <a:ext cx="26916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6"/>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6"/>
          <p:cNvSpPr/>
          <p:nvPr/>
        </p:nvSpPr>
        <p:spPr>
          <a:xfrm>
            <a:off x="390750" y="1325325"/>
            <a:ext cx="26916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3897" name="Google Shape;3897;p116"/>
          <p:cNvSpPr txBox="1"/>
          <p:nvPr>
            <p:ph idx="4" type="subTitle"/>
          </p:nvPr>
        </p:nvSpPr>
        <p:spPr>
          <a:xfrm>
            <a:off x="493375" y="1834945"/>
            <a:ext cx="24075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Fira Sans"/>
                <a:ea typeface="Fira Sans"/>
                <a:cs typeface="Fira Sans"/>
                <a:sym typeface="Fira Sans"/>
              </a:rPr>
              <a:t>Ευκολία στην διαχείριση σύνθετων χαρακτηριστικών εικόνων</a:t>
            </a:r>
            <a:endParaRPr sz="1900">
              <a:latin typeface="Fira Sans"/>
              <a:ea typeface="Fira Sans"/>
              <a:cs typeface="Fira Sans"/>
              <a:sym typeface="Fira Sans"/>
            </a:endParaRPr>
          </a:p>
        </p:txBody>
      </p:sp>
      <p:sp>
        <p:nvSpPr>
          <p:cNvPr id="3898" name="Google Shape;3898;p116"/>
          <p:cNvSpPr txBox="1"/>
          <p:nvPr>
            <p:ph idx="5" type="subTitle"/>
          </p:nvPr>
        </p:nvSpPr>
        <p:spPr>
          <a:xfrm>
            <a:off x="3038238" y="1868475"/>
            <a:ext cx="3067200" cy="131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Fira Sans"/>
                <a:ea typeface="Fira Sans"/>
                <a:cs typeface="Fira Sans"/>
                <a:sym typeface="Fira Sans"/>
              </a:rPr>
              <a:t>Μεγαλύτερη </a:t>
            </a:r>
            <a:endParaRPr sz="1900">
              <a:latin typeface="Fira Sans"/>
              <a:ea typeface="Fira Sans"/>
              <a:cs typeface="Fira Sans"/>
              <a:sym typeface="Fira Sans"/>
            </a:endParaRPr>
          </a:p>
          <a:p>
            <a:pPr indent="0" lvl="0" marL="0" rtl="0" algn="ctr">
              <a:spcBef>
                <a:spcPts val="0"/>
              </a:spcBef>
              <a:spcAft>
                <a:spcPts val="0"/>
              </a:spcAft>
              <a:buNone/>
            </a:pPr>
            <a:r>
              <a:rPr lang="en" sz="1900">
                <a:latin typeface="Fira Sans"/>
                <a:ea typeface="Fira Sans"/>
                <a:cs typeface="Fira Sans"/>
                <a:sym typeface="Fira Sans"/>
              </a:rPr>
              <a:t>υπολογιστική αποδοτικότητα</a:t>
            </a:r>
            <a:endParaRPr sz="1900">
              <a:latin typeface="Fira Sans"/>
              <a:ea typeface="Fira Sans"/>
              <a:cs typeface="Fira Sans"/>
              <a:sym typeface="Fira Sans"/>
            </a:endParaRPr>
          </a:p>
        </p:txBody>
      </p:sp>
      <p:sp>
        <p:nvSpPr>
          <p:cNvPr id="3899" name="Google Shape;3899;p116"/>
          <p:cNvSpPr txBox="1"/>
          <p:nvPr>
            <p:ph idx="6" type="subTitle"/>
          </p:nvPr>
        </p:nvSpPr>
        <p:spPr>
          <a:xfrm>
            <a:off x="6242818" y="1868487"/>
            <a:ext cx="2227800" cy="527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900">
                <a:latin typeface="Fira Sans"/>
                <a:ea typeface="Fira Sans"/>
                <a:cs typeface="Fira Sans"/>
                <a:sym typeface="Fira Sans"/>
              </a:rPr>
              <a:t>Κατανάλωση λιγότερων πόρων </a:t>
            </a:r>
            <a:endParaRPr sz="1900">
              <a:latin typeface="Fira Sans"/>
              <a:ea typeface="Fira Sans"/>
              <a:cs typeface="Fira Sans"/>
              <a:sym typeface="Fira Sans"/>
            </a:endParaRPr>
          </a:p>
        </p:txBody>
      </p:sp>
      <p:sp>
        <p:nvSpPr>
          <p:cNvPr id="3900" name="Google Shape;3900;p116"/>
          <p:cNvSpPr txBox="1"/>
          <p:nvPr>
            <p:ph type="title"/>
          </p:nvPr>
        </p:nvSpPr>
        <p:spPr>
          <a:xfrm>
            <a:off x="719850" y="42263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Fira Sans Black"/>
                <a:ea typeface="Fira Sans Black"/>
                <a:cs typeface="Fira Sans Black"/>
                <a:sym typeface="Fira Sans Black"/>
              </a:rPr>
              <a:t>Η μέθοδος που επιλέχθηκε είναι η “YOLO” η οποία χρησιμοποιεί  Deep Convolutional Neural Networks, διότι προσφέρουν:</a:t>
            </a:r>
            <a:endParaRPr sz="1700">
              <a:latin typeface="Fira Sans Black"/>
              <a:ea typeface="Fira Sans Black"/>
              <a:cs typeface="Fira Sans Black"/>
              <a:sym typeface="Fira Sans Black"/>
            </a:endParaRPr>
          </a:p>
        </p:txBody>
      </p:sp>
      <p:grpSp>
        <p:nvGrpSpPr>
          <p:cNvPr id="3901" name="Google Shape;3901;p116"/>
          <p:cNvGrpSpPr/>
          <p:nvPr/>
        </p:nvGrpSpPr>
        <p:grpSpPr>
          <a:xfrm>
            <a:off x="719991" y="630342"/>
            <a:ext cx="7704008" cy="243514"/>
            <a:chOff x="719991" y="630342"/>
            <a:chExt cx="7704008" cy="243514"/>
          </a:xfrm>
        </p:grpSpPr>
        <p:grpSp>
          <p:nvGrpSpPr>
            <p:cNvPr id="3902" name="Google Shape;3902;p116"/>
            <p:cNvGrpSpPr/>
            <p:nvPr/>
          </p:nvGrpSpPr>
          <p:grpSpPr>
            <a:xfrm>
              <a:off x="719991" y="630342"/>
              <a:ext cx="242133" cy="243514"/>
              <a:chOff x="7718400" y="2030050"/>
              <a:chExt cx="1419300" cy="1427400"/>
            </a:xfrm>
          </p:grpSpPr>
          <p:sp>
            <p:nvSpPr>
              <p:cNvPr id="3903" name="Google Shape;3903;p11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1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1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1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1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116"/>
            <p:cNvGrpSpPr/>
            <p:nvPr/>
          </p:nvGrpSpPr>
          <p:grpSpPr>
            <a:xfrm>
              <a:off x="8181866" y="630342"/>
              <a:ext cx="242133" cy="243514"/>
              <a:chOff x="7718400" y="2030050"/>
              <a:chExt cx="1419300" cy="1427400"/>
            </a:xfrm>
          </p:grpSpPr>
          <p:sp>
            <p:nvSpPr>
              <p:cNvPr id="3909" name="Google Shape;3909;p11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1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1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1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1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14" name="Google Shape;3914;p116"/>
          <p:cNvSpPr txBox="1"/>
          <p:nvPr/>
        </p:nvSpPr>
        <p:spPr>
          <a:xfrm>
            <a:off x="1472050" y="1624875"/>
            <a:ext cx="3897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8" name="Shape 3918"/>
        <p:cNvGrpSpPr/>
        <p:nvPr/>
      </p:nvGrpSpPr>
      <p:grpSpPr>
        <a:xfrm>
          <a:off x="0" y="0"/>
          <a:ext cx="0" cy="0"/>
          <a:chOff x="0" y="0"/>
          <a:chExt cx="0" cy="0"/>
        </a:xfrm>
      </p:grpSpPr>
      <p:sp>
        <p:nvSpPr>
          <p:cNvPr id="3919" name="Google Shape;3919;p117"/>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920" name="Google Shape;3920;p117"/>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3921" name="Google Shape;3921;p117"/>
          <p:cNvSpPr txBox="1"/>
          <p:nvPr/>
        </p:nvSpPr>
        <p:spPr>
          <a:xfrm>
            <a:off x="786600" y="880150"/>
            <a:ext cx="3252000" cy="189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3.4 ΠΑΡΟΥΣΙΑΣΗ ΑΛΓΟΡΙΘΜΟΥ</a:t>
            </a:r>
            <a:endParaRPr sz="3200">
              <a:solidFill>
                <a:schemeClr val="dk1"/>
              </a:solidFill>
              <a:latin typeface="Cabin"/>
              <a:ea typeface="Cabin"/>
              <a:cs typeface="Cabin"/>
              <a:sym typeface="Cabi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sp>
        <p:nvSpPr>
          <p:cNvPr id="3926" name="Google Shape;3926;p118"/>
          <p:cNvSpPr/>
          <p:nvPr/>
        </p:nvSpPr>
        <p:spPr>
          <a:xfrm flipH="1">
            <a:off x="390850" y="1726275"/>
            <a:ext cx="4471800" cy="30972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18"/>
          <p:cNvSpPr/>
          <p:nvPr/>
        </p:nvSpPr>
        <p:spPr>
          <a:xfrm flipH="1">
            <a:off x="390850" y="315600"/>
            <a:ext cx="4471800" cy="1295400"/>
          </a:xfrm>
          <a:prstGeom prst="roundRect">
            <a:avLst>
              <a:gd fmla="val 2135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18"/>
          <p:cNvSpPr txBox="1"/>
          <p:nvPr>
            <p:ph type="title"/>
          </p:nvPr>
        </p:nvSpPr>
        <p:spPr>
          <a:xfrm>
            <a:off x="720000" y="438900"/>
            <a:ext cx="3518400" cy="10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Ο αλγόριθμος υλοποίησης είναι ο:</a:t>
            </a:r>
            <a:endParaRPr b="1">
              <a:latin typeface="Fira Sans Condensed"/>
              <a:ea typeface="Fira Sans Condensed"/>
              <a:cs typeface="Fira Sans Condensed"/>
              <a:sym typeface="Fira Sans Condensed"/>
            </a:endParaRPr>
          </a:p>
        </p:txBody>
      </p:sp>
      <p:sp>
        <p:nvSpPr>
          <p:cNvPr id="3929" name="Google Shape;3929;p118"/>
          <p:cNvSpPr txBox="1"/>
          <p:nvPr>
            <p:ph idx="1" type="body"/>
          </p:nvPr>
        </p:nvSpPr>
        <p:spPr>
          <a:xfrm>
            <a:off x="720000" y="1999150"/>
            <a:ext cx="3518400" cy="2324400"/>
          </a:xfrm>
          <a:prstGeom prst="rect">
            <a:avLst/>
          </a:prstGeom>
          <a:effectLst>
            <a:outerShdw blurRad="1428750" rotWithShape="0" algn="bl" dir="21540000" dist="542925">
              <a:srgbClr val="000000">
                <a:alpha val="1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Fira Sans Condensed Black"/>
                <a:ea typeface="Fira Sans Condensed Black"/>
                <a:cs typeface="Fira Sans Condensed Black"/>
                <a:sym typeface="Fira Sans Condensed Black"/>
              </a:rPr>
              <a:t>                </a:t>
            </a:r>
            <a:r>
              <a:rPr lang="en" sz="3800">
                <a:latin typeface="Fira Sans Condensed SemiBold"/>
                <a:ea typeface="Fira Sans Condensed SemiBold"/>
                <a:cs typeface="Fira Sans Condensed SemiBold"/>
                <a:sym typeface="Fira Sans Condensed SemiBold"/>
              </a:rPr>
              <a:t>YOLO</a:t>
            </a:r>
            <a:endParaRPr sz="3800">
              <a:latin typeface="Fira Sans Condensed SemiBold"/>
              <a:ea typeface="Fira Sans Condensed SemiBold"/>
              <a:cs typeface="Fira Sans Condensed SemiBold"/>
              <a:sym typeface="Fira Sans Condensed SemiBold"/>
            </a:endParaRPr>
          </a:p>
          <a:p>
            <a:pPr indent="0" lvl="0" marL="0" rtl="0" algn="l">
              <a:spcBef>
                <a:spcPts val="0"/>
              </a:spcBef>
              <a:spcAft>
                <a:spcPts val="0"/>
              </a:spcAft>
              <a:buNone/>
            </a:pPr>
            <a:r>
              <a:rPr lang="en" sz="3800">
                <a:latin typeface="Fira Sans Condensed SemiBold"/>
                <a:ea typeface="Fira Sans Condensed SemiBold"/>
                <a:cs typeface="Fira Sans Condensed SemiBold"/>
                <a:sym typeface="Fira Sans Condensed SemiBold"/>
              </a:rPr>
              <a:t>     ..You Only </a:t>
            </a:r>
            <a:endParaRPr sz="3800">
              <a:latin typeface="Fira Sans Condensed SemiBold"/>
              <a:ea typeface="Fira Sans Condensed SemiBold"/>
              <a:cs typeface="Fira Sans Condensed SemiBold"/>
              <a:sym typeface="Fira Sans Condensed SemiBold"/>
            </a:endParaRPr>
          </a:p>
          <a:p>
            <a:pPr indent="0" lvl="0" marL="0" rtl="0" algn="l">
              <a:spcBef>
                <a:spcPts val="0"/>
              </a:spcBef>
              <a:spcAft>
                <a:spcPts val="0"/>
              </a:spcAft>
              <a:buNone/>
            </a:pPr>
            <a:r>
              <a:rPr b="1" lang="en" sz="3000" strike="sngStrike">
                <a:latin typeface="Fira Sans Condensed"/>
                <a:ea typeface="Fira Sans Condensed"/>
                <a:cs typeface="Fira Sans Condensed"/>
                <a:sym typeface="Fira Sans Condensed"/>
              </a:rPr>
              <a:t>Live</a:t>
            </a:r>
            <a:r>
              <a:rPr b="1" lang="en" sz="1900" strike="sngStrike">
                <a:latin typeface="Arial"/>
                <a:ea typeface="Arial"/>
                <a:cs typeface="Arial"/>
                <a:sym typeface="Arial"/>
              </a:rPr>
              <a:t> </a:t>
            </a:r>
            <a:r>
              <a:rPr lang="en" sz="3800">
                <a:latin typeface="Fira Sans Condensed SemiBold"/>
                <a:ea typeface="Fira Sans Condensed SemiBold"/>
                <a:cs typeface="Fira Sans Condensed SemiBold"/>
                <a:sym typeface="Fira Sans Condensed SemiBold"/>
              </a:rPr>
              <a:t> </a:t>
            </a:r>
            <a:endParaRPr sz="3800">
              <a:latin typeface="Fira Sans Condensed SemiBold"/>
              <a:ea typeface="Fira Sans Condensed SemiBold"/>
              <a:cs typeface="Fira Sans Condensed SemiBold"/>
              <a:sym typeface="Fira Sans Condensed SemiBold"/>
            </a:endParaRPr>
          </a:p>
          <a:p>
            <a:pPr indent="0" lvl="0" marL="0" rtl="0" algn="l">
              <a:spcBef>
                <a:spcPts val="0"/>
              </a:spcBef>
              <a:spcAft>
                <a:spcPts val="0"/>
              </a:spcAft>
              <a:buNone/>
            </a:pPr>
            <a:r>
              <a:rPr lang="en" sz="3800">
                <a:latin typeface="Fira Sans Condensed SemiBold"/>
                <a:ea typeface="Fira Sans Condensed SemiBold"/>
                <a:cs typeface="Fira Sans Condensed SemiBold"/>
                <a:sym typeface="Fira Sans Condensed SemiBold"/>
              </a:rPr>
              <a:t>     Look Once!</a:t>
            </a:r>
            <a:endParaRPr sz="3800">
              <a:latin typeface="Fira Sans Condensed SemiBold"/>
              <a:ea typeface="Fira Sans Condensed SemiBold"/>
              <a:cs typeface="Fira Sans Condensed SemiBold"/>
              <a:sym typeface="Fira Sans Condensed SemiBold"/>
            </a:endParaRPr>
          </a:p>
        </p:txBody>
      </p:sp>
      <p:sp>
        <p:nvSpPr>
          <p:cNvPr id="3930" name="Google Shape;3930;p118"/>
          <p:cNvSpPr/>
          <p:nvPr/>
        </p:nvSpPr>
        <p:spPr>
          <a:xfrm rot="5400000">
            <a:off x="3638956" y="1654500"/>
            <a:ext cx="4507800" cy="18300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1" name="Google Shape;3931;p118"/>
          <p:cNvCxnSpPr/>
          <p:nvPr/>
        </p:nvCxnSpPr>
        <p:spPr>
          <a:xfrm>
            <a:off x="772630" y="4522593"/>
            <a:ext cx="3518100" cy="0"/>
          </a:xfrm>
          <a:prstGeom prst="straightConnector1">
            <a:avLst/>
          </a:prstGeom>
          <a:noFill/>
          <a:ln cap="flat" cmpd="sng" w="9525">
            <a:solidFill>
              <a:schemeClr val="dk1"/>
            </a:solidFill>
            <a:prstDash val="solid"/>
            <a:round/>
            <a:headEnd len="med" w="med" type="none"/>
            <a:tailEnd len="med" w="med" type="none"/>
          </a:ln>
        </p:spPr>
      </p:cxnSp>
      <p:grpSp>
        <p:nvGrpSpPr>
          <p:cNvPr id="3932" name="Google Shape;3932;p118"/>
          <p:cNvGrpSpPr/>
          <p:nvPr/>
        </p:nvGrpSpPr>
        <p:grpSpPr>
          <a:xfrm>
            <a:off x="5227368" y="589165"/>
            <a:ext cx="1330913" cy="3960637"/>
            <a:chOff x="5565515" y="1145904"/>
            <a:chExt cx="1198265" cy="3565893"/>
          </a:xfrm>
        </p:grpSpPr>
        <p:sp>
          <p:nvSpPr>
            <p:cNvPr id="3933" name="Google Shape;3933;p118"/>
            <p:cNvSpPr/>
            <p:nvPr/>
          </p:nvSpPr>
          <p:spPr>
            <a:xfrm rot="10800000">
              <a:off x="5620265" y="1151656"/>
              <a:ext cx="1083012" cy="3560141"/>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18"/>
            <p:cNvSpPr/>
            <p:nvPr/>
          </p:nvSpPr>
          <p:spPr>
            <a:xfrm rot="10800000">
              <a:off x="6527521" y="3913829"/>
              <a:ext cx="236259" cy="795056"/>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18"/>
            <p:cNvSpPr/>
            <p:nvPr/>
          </p:nvSpPr>
          <p:spPr>
            <a:xfrm rot="10800000">
              <a:off x="6657119" y="1831387"/>
              <a:ext cx="106661" cy="921742"/>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18"/>
            <p:cNvSpPr/>
            <p:nvPr/>
          </p:nvSpPr>
          <p:spPr>
            <a:xfrm rot="10800000">
              <a:off x="5565515" y="1151656"/>
              <a:ext cx="230507" cy="780640"/>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18"/>
            <p:cNvSpPr/>
            <p:nvPr/>
          </p:nvSpPr>
          <p:spPr>
            <a:xfrm rot="10800000">
              <a:off x="5565515" y="3113092"/>
              <a:ext cx="100909" cy="895894"/>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18"/>
            <p:cNvSpPr/>
            <p:nvPr/>
          </p:nvSpPr>
          <p:spPr>
            <a:xfrm rot="10800000">
              <a:off x="5565515" y="1151656"/>
              <a:ext cx="918902" cy="3442047"/>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18"/>
            <p:cNvSpPr/>
            <p:nvPr/>
          </p:nvSpPr>
          <p:spPr>
            <a:xfrm rot="10800000">
              <a:off x="5836285" y="1255334"/>
              <a:ext cx="927494" cy="3456462"/>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18"/>
            <p:cNvSpPr/>
            <p:nvPr/>
          </p:nvSpPr>
          <p:spPr>
            <a:xfrm rot="10800000">
              <a:off x="5565515" y="1151656"/>
              <a:ext cx="774888" cy="950573"/>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18"/>
            <p:cNvSpPr/>
            <p:nvPr/>
          </p:nvSpPr>
          <p:spPr>
            <a:xfrm rot="10800000">
              <a:off x="5565515" y="2833729"/>
              <a:ext cx="236259" cy="1293351"/>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18"/>
            <p:cNvSpPr/>
            <p:nvPr/>
          </p:nvSpPr>
          <p:spPr>
            <a:xfrm rot="10800000">
              <a:off x="5983139" y="3738144"/>
              <a:ext cx="780640" cy="973652"/>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18"/>
            <p:cNvSpPr/>
            <p:nvPr/>
          </p:nvSpPr>
          <p:spPr>
            <a:xfrm rot="10800000">
              <a:off x="6521769" y="1716205"/>
              <a:ext cx="242011" cy="1310607"/>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18"/>
            <p:cNvSpPr/>
            <p:nvPr/>
          </p:nvSpPr>
          <p:spPr>
            <a:xfrm rot="10800000">
              <a:off x="5885213" y="1497273"/>
              <a:ext cx="878567" cy="3214523"/>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18"/>
            <p:cNvSpPr/>
            <p:nvPr/>
          </p:nvSpPr>
          <p:spPr>
            <a:xfrm rot="10800000">
              <a:off x="5565515" y="1151656"/>
              <a:ext cx="869903" cy="3185692"/>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18"/>
            <p:cNvSpPr/>
            <p:nvPr/>
          </p:nvSpPr>
          <p:spPr>
            <a:xfrm rot="10800000">
              <a:off x="5873709" y="1445434"/>
              <a:ext cx="890071" cy="3266362"/>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18"/>
            <p:cNvSpPr/>
            <p:nvPr/>
          </p:nvSpPr>
          <p:spPr>
            <a:xfrm rot="10800000">
              <a:off x="5565515" y="1151656"/>
              <a:ext cx="881478" cy="3231779"/>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18"/>
            <p:cNvSpPr/>
            <p:nvPr/>
          </p:nvSpPr>
          <p:spPr>
            <a:xfrm rot="10800000">
              <a:off x="6510265" y="1690285"/>
              <a:ext cx="253515" cy="1362446"/>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18"/>
            <p:cNvSpPr/>
            <p:nvPr/>
          </p:nvSpPr>
          <p:spPr>
            <a:xfrm rot="10800000">
              <a:off x="5971635" y="3715136"/>
              <a:ext cx="792144" cy="996660"/>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18"/>
            <p:cNvSpPr/>
            <p:nvPr/>
          </p:nvSpPr>
          <p:spPr>
            <a:xfrm rot="10800000">
              <a:off x="5565515" y="1151656"/>
              <a:ext cx="786392" cy="973581"/>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18"/>
            <p:cNvSpPr/>
            <p:nvPr/>
          </p:nvSpPr>
          <p:spPr>
            <a:xfrm rot="10800000">
              <a:off x="5565515" y="2807809"/>
              <a:ext cx="247763" cy="1342278"/>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18"/>
            <p:cNvSpPr/>
            <p:nvPr/>
          </p:nvSpPr>
          <p:spPr>
            <a:xfrm rot="10800000">
              <a:off x="5821870" y="1240918"/>
              <a:ext cx="892982" cy="3470878"/>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18"/>
            <p:cNvSpPr/>
            <p:nvPr/>
          </p:nvSpPr>
          <p:spPr>
            <a:xfrm rot="10800000">
              <a:off x="5608690" y="1151656"/>
              <a:ext cx="890142" cy="3459303"/>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18"/>
            <p:cNvSpPr/>
            <p:nvPr/>
          </p:nvSpPr>
          <p:spPr>
            <a:xfrm rot="10800000">
              <a:off x="5565515" y="3078580"/>
              <a:ext cx="112413" cy="959166"/>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18"/>
            <p:cNvSpPr/>
            <p:nvPr/>
          </p:nvSpPr>
          <p:spPr>
            <a:xfrm rot="10800000">
              <a:off x="5565515" y="1151656"/>
              <a:ext cx="242011" cy="800808"/>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18"/>
            <p:cNvSpPr/>
            <p:nvPr/>
          </p:nvSpPr>
          <p:spPr>
            <a:xfrm rot="10800000">
              <a:off x="6645615" y="1802556"/>
              <a:ext cx="118165" cy="985156"/>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18"/>
            <p:cNvSpPr/>
            <p:nvPr/>
          </p:nvSpPr>
          <p:spPr>
            <a:xfrm rot="10800000">
              <a:off x="6516017" y="3893661"/>
              <a:ext cx="247763" cy="818135"/>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18"/>
            <p:cNvSpPr/>
            <p:nvPr/>
          </p:nvSpPr>
          <p:spPr>
            <a:xfrm rot="10800000">
              <a:off x="5565515" y="1145904"/>
              <a:ext cx="1198265" cy="3565893"/>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118"/>
          <p:cNvGrpSpPr/>
          <p:nvPr/>
        </p:nvGrpSpPr>
        <p:grpSpPr>
          <a:xfrm>
            <a:off x="6923238" y="315661"/>
            <a:ext cx="1830030" cy="1683477"/>
            <a:chOff x="4711950" y="2074650"/>
            <a:chExt cx="1013025" cy="931900"/>
          </a:xfrm>
        </p:grpSpPr>
        <p:sp>
          <p:nvSpPr>
            <p:cNvPr id="3960" name="Google Shape;3960;p118"/>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18"/>
            <p:cNvSpPr/>
            <p:nvPr/>
          </p:nvSpPr>
          <p:spPr>
            <a:xfrm>
              <a:off x="4711950" y="2074650"/>
              <a:ext cx="1013025" cy="931900"/>
            </a:xfrm>
            <a:custGeom>
              <a:rect b="b" l="l" r="r" t="t"/>
              <a:pathLst>
                <a:path extrusionOk="0" h="37276" w="40521">
                  <a:moveTo>
                    <a:pt x="13629" y="1"/>
                  </a:moveTo>
                  <a:lnTo>
                    <a:pt x="13102" y="82"/>
                  </a:lnTo>
                  <a:lnTo>
                    <a:pt x="12575" y="163"/>
                  </a:lnTo>
                  <a:lnTo>
                    <a:pt x="12088" y="285"/>
                  </a:lnTo>
                  <a:lnTo>
                    <a:pt x="11561" y="447"/>
                  </a:lnTo>
                  <a:lnTo>
                    <a:pt x="11074" y="609"/>
                  </a:lnTo>
                  <a:lnTo>
                    <a:pt x="10587" y="852"/>
                  </a:lnTo>
                  <a:lnTo>
                    <a:pt x="10141" y="1096"/>
                  </a:lnTo>
                  <a:lnTo>
                    <a:pt x="9695" y="1380"/>
                  </a:lnTo>
                  <a:lnTo>
                    <a:pt x="9249" y="1664"/>
                  </a:lnTo>
                  <a:lnTo>
                    <a:pt x="8843" y="2029"/>
                  </a:lnTo>
                  <a:lnTo>
                    <a:pt x="8437" y="2394"/>
                  </a:lnTo>
                  <a:lnTo>
                    <a:pt x="8072" y="2759"/>
                  </a:lnTo>
                  <a:lnTo>
                    <a:pt x="7748" y="3164"/>
                  </a:lnTo>
                  <a:lnTo>
                    <a:pt x="7423" y="3611"/>
                  </a:lnTo>
                  <a:lnTo>
                    <a:pt x="7139" y="4057"/>
                  </a:lnTo>
                  <a:lnTo>
                    <a:pt x="1096" y="14562"/>
                  </a:lnTo>
                  <a:lnTo>
                    <a:pt x="812" y="15049"/>
                  </a:lnTo>
                  <a:lnTo>
                    <a:pt x="609" y="15535"/>
                  </a:lnTo>
                  <a:lnTo>
                    <a:pt x="406" y="16022"/>
                  </a:lnTo>
                  <a:lnTo>
                    <a:pt x="285" y="16549"/>
                  </a:lnTo>
                  <a:lnTo>
                    <a:pt x="163" y="17077"/>
                  </a:lnTo>
                  <a:lnTo>
                    <a:pt x="82" y="17604"/>
                  </a:lnTo>
                  <a:lnTo>
                    <a:pt x="1" y="18131"/>
                  </a:lnTo>
                  <a:lnTo>
                    <a:pt x="1" y="18659"/>
                  </a:lnTo>
                  <a:lnTo>
                    <a:pt x="1" y="19186"/>
                  </a:lnTo>
                  <a:lnTo>
                    <a:pt x="82" y="19673"/>
                  </a:lnTo>
                  <a:lnTo>
                    <a:pt x="163" y="20200"/>
                  </a:lnTo>
                  <a:lnTo>
                    <a:pt x="285" y="20727"/>
                  </a:lnTo>
                  <a:lnTo>
                    <a:pt x="406" y="21254"/>
                  </a:lnTo>
                  <a:lnTo>
                    <a:pt x="609" y="21741"/>
                  </a:lnTo>
                  <a:lnTo>
                    <a:pt x="812" y="22228"/>
                  </a:lnTo>
                  <a:lnTo>
                    <a:pt x="1096" y="22715"/>
                  </a:lnTo>
                  <a:lnTo>
                    <a:pt x="7139" y="33220"/>
                  </a:lnTo>
                  <a:lnTo>
                    <a:pt x="7423" y="33666"/>
                  </a:lnTo>
                  <a:lnTo>
                    <a:pt x="7748" y="34112"/>
                  </a:lnTo>
                  <a:lnTo>
                    <a:pt x="8072" y="34518"/>
                  </a:lnTo>
                  <a:lnTo>
                    <a:pt x="8437" y="34923"/>
                  </a:lnTo>
                  <a:lnTo>
                    <a:pt x="8843" y="35248"/>
                  </a:lnTo>
                  <a:lnTo>
                    <a:pt x="9249" y="35613"/>
                  </a:lnTo>
                  <a:lnTo>
                    <a:pt x="9695" y="35897"/>
                  </a:lnTo>
                  <a:lnTo>
                    <a:pt x="10141" y="36181"/>
                  </a:lnTo>
                  <a:lnTo>
                    <a:pt x="10587" y="36424"/>
                  </a:lnTo>
                  <a:lnTo>
                    <a:pt x="11074" y="36668"/>
                  </a:lnTo>
                  <a:lnTo>
                    <a:pt x="11561" y="36830"/>
                  </a:lnTo>
                  <a:lnTo>
                    <a:pt x="12088" y="36992"/>
                  </a:lnTo>
                  <a:lnTo>
                    <a:pt x="12575" y="37114"/>
                  </a:lnTo>
                  <a:lnTo>
                    <a:pt x="13102" y="37195"/>
                  </a:lnTo>
                  <a:lnTo>
                    <a:pt x="13629" y="37276"/>
                  </a:lnTo>
                  <a:lnTo>
                    <a:pt x="26852" y="37276"/>
                  </a:lnTo>
                  <a:lnTo>
                    <a:pt x="27379" y="37195"/>
                  </a:lnTo>
                  <a:lnTo>
                    <a:pt x="27906" y="37114"/>
                  </a:lnTo>
                  <a:lnTo>
                    <a:pt x="28434" y="36992"/>
                  </a:lnTo>
                  <a:lnTo>
                    <a:pt x="28961" y="36830"/>
                  </a:lnTo>
                  <a:lnTo>
                    <a:pt x="29448" y="36668"/>
                  </a:lnTo>
                  <a:lnTo>
                    <a:pt x="29935" y="36424"/>
                  </a:lnTo>
                  <a:lnTo>
                    <a:pt x="30381" y="36181"/>
                  </a:lnTo>
                  <a:lnTo>
                    <a:pt x="30827" y="35897"/>
                  </a:lnTo>
                  <a:lnTo>
                    <a:pt x="31273" y="35613"/>
                  </a:lnTo>
                  <a:lnTo>
                    <a:pt x="31679" y="35248"/>
                  </a:lnTo>
                  <a:lnTo>
                    <a:pt x="32044" y="34923"/>
                  </a:lnTo>
                  <a:lnTo>
                    <a:pt x="32409" y="34518"/>
                  </a:lnTo>
                  <a:lnTo>
                    <a:pt x="32774" y="34112"/>
                  </a:lnTo>
                  <a:lnTo>
                    <a:pt x="33058" y="33666"/>
                  </a:lnTo>
                  <a:lnTo>
                    <a:pt x="33382" y="33220"/>
                  </a:lnTo>
                  <a:lnTo>
                    <a:pt x="39426" y="22715"/>
                  </a:lnTo>
                  <a:lnTo>
                    <a:pt x="39669" y="22228"/>
                  </a:lnTo>
                  <a:lnTo>
                    <a:pt x="39912" y="21741"/>
                  </a:lnTo>
                  <a:lnTo>
                    <a:pt x="40075" y="21254"/>
                  </a:lnTo>
                  <a:lnTo>
                    <a:pt x="40237" y="20727"/>
                  </a:lnTo>
                  <a:lnTo>
                    <a:pt x="40359" y="20200"/>
                  </a:lnTo>
                  <a:lnTo>
                    <a:pt x="40440" y="19673"/>
                  </a:lnTo>
                  <a:lnTo>
                    <a:pt x="40480" y="19186"/>
                  </a:lnTo>
                  <a:lnTo>
                    <a:pt x="40521" y="18659"/>
                  </a:lnTo>
                  <a:lnTo>
                    <a:pt x="40480" y="18131"/>
                  </a:lnTo>
                  <a:lnTo>
                    <a:pt x="40440" y="17604"/>
                  </a:lnTo>
                  <a:lnTo>
                    <a:pt x="40359" y="17077"/>
                  </a:lnTo>
                  <a:lnTo>
                    <a:pt x="40237" y="16549"/>
                  </a:lnTo>
                  <a:lnTo>
                    <a:pt x="40075" y="16022"/>
                  </a:lnTo>
                  <a:lnTo>
                    <a:pt x="39912" y="15535"/>
                  </a:lnTo>
                  <a:lnTo>
                    <a:pt x="39669" y="15049"/>
                  </a:lnTo>
                  <a:lnTo>
                    <a:pt x="39426" y="14562"/>
                  </a:lnTo>
                  <a:lnTo>
                    <a:pt x="33382" y="4057"/>
                  </a:lnTo>
                  <a:lnTo>
                    <a:pt x="33058" y="3611"/>
                  </a:lnTo>
                  <a:lnTo>
                    <a:pt x="32774" y="3164"/>
                  </a:lnTo>
                  <a:lnTo>
                    <a:pt x="32409" y="2759"/>
                  </a:lnTo>
                  <a:lnTo>
                    <a:pt x="32044" y="2394"/>
                  </a:lnTo>
                  <a:lnTo>
                    <a:pt x="31679" y="2029"/>
                  </a:lnTo>
                  <a:lnTo>
                    <a:pt x="31273" y="1664"/>
                  </a:lnTo>
                  <a:lnTo>
                    <a:pt x="30827" y="1380"/>
                  </a:lnTo>
                  <a:lnTo>
                    <a:pt x="30381" y="1096"/>
                  </a:lnTo>
                  <a:lnTo>
                    <a:pt x="29935" y="852"/>
                  </a:lnTo>
                  <a:lnTo>
                    <a:pt x="29448" y="609"/>
                  </a:lnTo>
                  <a:lnTo>
                    <a:pt x="28961" y="447"/>
                  </a:lnTo>
                  <a:lnTo>
                    <a:pt x="28434" y="285"/>
                  </a:lnTo>
                  <a:lnTo>
                    <a:pt x="27906" y="163"/>
                  </a:lnTo>
                  <a:lnTo>
                    <a:pt x="27379" y="82"/>
                  </a:lnTo>
                  <a:lnTo>
                    <a:pt x="26852" y="1"/>
                  </a:lnTo>
                  <a:close/>
                </a:path>
              </a:pathLst>
            </a:custGeom>
            <a:solidFill>
              <a:schemeClr val="dk2"/>
            </a:solidFill>
            <a:ln cap="rnd" cmpd="sng" w="9525">
              <a:solidFill>
                <a:schemeClr val="dk1"/>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18"/>
            <p:cNvSpPr/>
            <p:nvPr/>
          </p:nvSpPr>
          <p:spPr>
            <a:xfrm>
              <a:off x="4920850" y="2544150"/>
              <a:ext cx="707800" cy="371150"/>
            </a:xfrm>
            <a:custGeom>
              <a:rect b="b" l="l" r="r" t="t"/>
              <a:pathLst>
                <a:path extrusionOk="0" h="14846" w="28312">
                  <a:moveTo>
                    <a:pt x="20727" y="0"/>
                  </a:moveTo>
                  <a:lnTo>
                    <a:pt x="20321" y="41"/>
                  </a:lnTo>
                  <a:lnTo>
                    <a:pt x="19834" y="122"/>
                  </a:lnTo>
                  <a:lnTo>
                    <a:pt x="19104" y="284"/>
                  </a:lnTo>
                  <a:lnTo>
                    <a:pt x="18415" y="487"/>
                  </a:lnTo>
                  <a:lnTo>
                    <a:pt x="17806" y="690"/>
                  </a:lnTo>
                  <a:lnTo>
                    <a:pt x="17279" y="933"/>
                  </a:lnTo>
                  <a:lnTo>
                    <a:pt x="16711" y="1217"/>
                  </a:lnTo>
                  <a:lnTo>
                    <a:pt x="16184" y="1542"/>
                  </a:lnTo>
                  <a:lnTo>
                    <a:pt x="15657" y="1907"/>
                  </a:lnTo>
                  <a:lnTo>
                    <a:pt x="15170" y="2272"/>
                  </a:lnTo>
                  <a:lnTo>
                    <a:pt x="14643" y="2677"/>
                  </a:lnTo>
                  <a:lnTo>
                    <a:pt x="14196" y="3123"/>
                  </a:lnTo>
                  <a:lnTo>
                    <a:pt x="13953" y="3367"/>
                  </a:lnTo>
                  <a:lnTo>
                    <a:pt x="13507" y="3894"/>
                  </a:lnTo>
                  <a:lnTo>
                    <a:pt x="13223" y="4340"/>
                  </a:lnTo>
                  <a:lnTo>
                    <a:pt x="12939" y="4827"/>
                  </a:lnTo>
                  <a:lnTo>
                    <a:pt x="12655" y="5435"/>
                  </a:lnTo>
                  <a:lnTo>
                    <a:pt x="12331" y="6125"/>
                  </a:lnTo>
                  <a:lnTo>
                    <a:pt x="12047" y="6733"/>
                  </a:lnTo>
                  <a:lnTo>
                    <a:pt x="11682" y="7382"/>
                  </a:lnTo>
                  <a:lnTo>
                    <a:pt x="11317" y="7950"/>
                  </a:lnTo>
                  <a:lnTo>
                    <a:pt x="10789" y="8599"/>
                  </a:lnTo>
                  <a:lnTo>
                    <a:pt x="10627" y="8761"/>
                  </a:lnTo>
                  <a:lnTo>
                    <a:pt x="10222" y="9126"/>
                  </a:lnTo>
                  <a:lnTo>
                    <a:pt x="9816" y="9451"/>
                  </a:lnTo>
                  <a:lnTo>
                    <a:pt x="9491" y="9613"/>
                  </a:lnTo>
                  <a:lnTo>
                    <a:pt x="9167" y="9735"/>
                  </a:lnTo>
                  <a:lnTo>
                    <a:pt x="8842" y="9816"/>
                  </a:lnTo>
                  <a:lnTo>
                    <a:pt x="8518" y="9857"/>
                  </a:lnTo>
                  <a:lnTo>
                    <a:pt x="8031" y="9816"/>
                  </a:lnTo>
                  <a:lnTo>
                    <a:pt x="7179" y="9694"/>
                  </a:lnTo>
                  <a:lnTo>
                    <a:pt x="6287" y="9491"/>
                  </a:lnTo>
                  <a:lnTo>
                    <a:pt x="5719" y="9370"/>
                  </a:lnTo>
                  <a:lnTo>
                    <a:pt x="4989" y="9167"/>
                  </a:lnTo>
                  <a:lnTo>
                    <a:pt x="4219" y="8924"/>
                  </a:lnTo>
                  <a:lnTo>
                    <a:pt x="3651" y="8802"/>
                  </a:lnTo>
                  <a:lnTo>
                    <a:pt x="3083" y="8721"/>
                  </a:lnTo>
                  <a:lnTo>
                    <a:pt x="2515" y="8680"/>
                  </a:lnTo>
                  <a:lnTo>
                    <a:pt x="1947" y="8721"/>
                  </a:lnTo>
                  <a:lnTo>
                    <a:pt x="1460" y="8842"/>
                  </a:lnTo>
                  <a:lnTo>
                    <a:pt x="974" y="8924"/>
                  </a:lnTo>
                  <a:lnTo>
                    <a:pt x="0" y="9208"/>
                  </a:lnTo>
                  <a:lnTo>
                    <a:pt x="1947" y="12615"/>
                  </a:lnTo>
                  <a:lnTo>
                    <a:pt x="2272" y="13101"/>
                  </a:lnTo>
                  <a:lnTo>
                    <a:pt x="2677" y="13548"/>
                  </a:lnTo>
                  <a:lnTo>
                    <a:pt x="3123" y="13913"/>
                  </a:lnTo>
                  <a:lnTo>
                    <a:pt x="3610" y="14237"/>
                  </a:lnTo>
                  <a:lnTo>
                    <a:pt x="4097" y="14521"/>
                  </a:lnTo>
                  <a:lnTo>
                    <a:pt x="4665" y="14683"/>
                  </a:lnTo>
                  <a:lnTo>
                    <a:pt x="5233" y="14805"/>
                  </a:lnTo>
                  <a:lnTo>
                    <a:pt x="5841" y="14845"/>
                  </a:lnTo>
                  <a:lnTo>
                    <a:pt x="11317" y="14845"/>
                  </a:lnTo>
                  <a:lnTo>
                    <a:pt x="11479" y="14724"/>
                  </a:lnTo>
                  <a:lnTo>
                    <a:pt x="11641" y="14602"/>
                  </a:lnTo>
                  <a:lnTo>
                    <a:pt x="11925" y="14278"/>
                  </a:lnTo>
                  <a:lnTo>
                    <a:pt x="12168" y="13913"/>
                  </a:lnTo>
                  <a:lnTo>
                    <a:pt x="12371" y="13548"/>
                  </a:lnTo>
                  <a:lnTo>
                    <a:pt x="12574" y="13020"/>
                  </a:lnTo>
                  <a:lnTo>
                    <a:pt x="12858" y="12209"/>
                  </a:lnTo>
                  <a:lnTo>
                    <a:pt x="13101" y="11357"/>
                  </a:lnTo>
                  <a:lnTo>
                    <a:pt x="13426" y="10343"/>
                  </a:lnTo>
                  <a:lnTo>
                    <a:pt x="13629" y="9654"/>
                  </a:lnTo>
                  <a:lnTo>
                    <a:pt x="13913" y="9005"/>
                  </a:lnTo>
                  <a:lnTo>
                    <a:pt x="14075" y="8721"/>
                  </a:lnTo>
                  <a:lnTo>
                    <a:pt x="14359" y="8194"/>
                  </a:lnTo>
                  <a:lnTo>
                    <a:pt x="14724" y="7747"/>
                  </a:lnTo>
                  <a:lnTo>
                    <a:pt x="15129" y="7301"/>
                  </a:lnTo>
                  <a:lnTo>
                    <a:pt x="15535" y="6936"/>
                  </a:lnTo>
                  <a:lnTo>
                    <a:pt x="16143" y="6449"/>
                  </a:lnTo>
                  <a:lnTo>
                    <a:pt x="16630" y="6125"/>
                  </a:lnTo>
                  <a:lnTo>
                    <a:pt x="17117" y="5841"/>
                  </a:lnTo>
                  <a:lnTo>
                    <a:pt x="17644" y="5598"/>
                  </a:lnTo>
                  <a:lnTo>
                    <a:pt x="18131" y="5354"/>
                  </a:lnTo>
                  <a:lnTo>
                    <a:pt x="18699" y="5151"/>
                  </a:lnTo>
                  <a:lnTo>
                    <a:pt x="19226" y="4989"/>
                  </a:lnTo>
                  <a:lnTo>
                    <a:pt x="19753" y="4827"/>
                  </a:lnTo>
                  <a:lnTo>
                    <a:pt x="20321" y="4705"/>
                  </a:lnTo>
                  <a:lnTo>
                    <a:pt x="20727" y="4665"/>
                  </a:lnTo>
                  <a:lnTo>
                    <a:pt x="21092" y="4665"/>
                  </a:lnTo>
                  <a:lnTo>
                    <a:pt x="21457" y="4705"/>
                  </a:lnTo>
                  <a:lnTo>
                    <a:pt x="21822" y="4786"/>
                  </a:lnTo>
                  <a:lnTo>
                    <a:pt x="22146" y="4908"/>
                  </a:lnTo>
                  <a:lnTo>
                    <a:pt x="22511" y="5070"/>
                  </a:lnTo>
                  <a:lnTo>
                    <a:pt x="22795" y="5314"/>
                  </a:lnTo>
                  <a:lnTo>
                    <a:pt x="23120" y="5557"/>
                  </a:lnTo>
                  <a:lnTo>
                    <a:pt x="23566" y="5963"/>
                  </a:lnTo>
                  <a:lnTo>
                    <a:pt x="24053" y="6328"/>
                  </a:lnTo>
                  <a:lnTo>
                    <a:pt x="24174" y="6409"/>
                  </a:lnTo>
                  <a:lnTo>
                    <a:pt x="24458" y="6571"/>
                  </a:lnTo>
                  <a:lnTo>
                    <a:pt x="24702" y="6652"/>
                  </a:lnTo>
                  <a:lnTo>
                    <a:pt x="24945" y="6733"/>
                  </a:lnTo>
                  <a:lnTo>
                    <a:pt x="25229" y="6774"/>
                  </a:lnTo>
                  <a:lnTo>
                    <a:pt x="27906" y="2109"/>
                  </a:lnTo>
                  <a:lnTo>
                    <a:pt x="28149" y="1623"/>
                  </a:lnTo>
                  <a:lnTo>
                    <a:pt x="28312" y="1136"/>
                  </a:lnTo>
                  <a:lnTo>
                    <a:pt x="28068" y="1420"/>
                  </a:lnTo>
                  <a:lnTo>
                    <a:pt x="27744" y="1704"/>
                  </a:lnTo>
                  <a:lnTo>
                    <a:pt x="27663" y="1826"/>
                  </a:lnTo>
                  <a:lnTo>
                    <a:pt x="27338" y="2028"/>
                  </a:lnTo>
                  <a:lnTo>
                    <a:pt x="27014" y="2191"/>
                  </a:lnTo>
                  <a:lnTo>
                    <a:pt x="26649" y="2272"/>
                  </a:lnTo>
                  <a:lnTo>
                    <a:pt x="26000" y="2272"/>
                  </a:lnTo>
                  <a:lnTo>
                    <a:pt x="25756" y="2191"/>
                  </a:lnTo>
                  <a:lnTo>
                    <a:pt x="25391" y="2109"/>
                  </a:lnTo>
                  <a:lnTo>
                    <a:pt x="25067" y="1988"/>
                  </a:lnTo>
                  <a:lnTo>
                    <a:pt x="24702" y="1826"/>
                  </a:lnTo>
                  <a:lnTo>
                    <a:pt x="24296" y="1623"/>
                  </a:lnTo>
                  <a:lnTo>
                    <a:pt x="23931" y="1420"/>
                  </a:lnTo>
                  <a:lnTo>
                    <a:pt x="23566" y="1177"/>
                  </a:lnTo>
                  <a:lnTo>
                    <a:pt x="23323" y="933"/>
                  </a:lnTo>
                  <a:lnTo>
                    <a:pt x="22836" y="609"/>
                  </a:lnTo>
                  <a:lnTo>
                    <a:pt x="22309" y="325"/>
                  </a:lnTo>
                  <a:lnTo>
                    <a:pt x="21944" y="163"/>
                  </a:lnTo>
                  <a:lnTo>
                    <a:pt x="21538" y="41"/>
                  </a:lnTo>
                  <a:lnTo>
                    <a:pt x="2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18"/>
            <p:cNvSpPr/>
            <p:nvPr/>
          </p:nvSpPr>
          <p:spPr>
            <a:xfrm>
              <a:off x="4824500" y="2165925"/>
              <a:ext cx="584100" cy="307275"/>
            </a:xfrm>
            <a:custGeom>
              <a:rect b="b" l="l" r="r" t="t"/>
              <a:pathLst>
                <a:path extrusionOk="0" h="12291" w="23364">
                  <a:moveTo>
                    <a:pt x="11358" y="0"/>
                  </a:moveTo>
                  <a:lnTo>
                    <a:pt x="11074" y="1095"/>
                  </a:lnTo>
                  <a:lnTo>
                    <a:pt x="10709" y="2190"/>
                  </a:lnTo>
                  <a:lnTo>
                    <a:pt x="10506" y="2637"/>
                  </a:lnTo>
                  <a:lnTo>
                    <a:pt x="10303" y="3083"/>
                  </a:lnTo>
                  <a:lnTo>
                    <a:pt x="10060" y="3448"/>
                  </a:lnTo>
                  <a:lnTo>
                    <a:pt x="9776" y="3813"/>
                  </a:lnTo>
                  <a:lnTo>
                    <a:pt x="9411" y="4259"/>
                  </a:lnTo>
                  <a:lnTo>
                    <a:pt x="9005" y="4624"/>
                  </a:lnTo>
                  <a:lnTo>
                    <a:pt x="8559" y="4989"/>
                  </a:lnTo>
                  <a:lnTo>
                    <a:pt x="8113" y="5273"/>
                  </a:lnTo>
                  <a:lnTo>
                    <a:pt x="7707" y="5557"/>
                  </a:lnTo>
                  <a:lnTo>
                    <a:pt x="7261" y="5800"/>
                  </a:lnTo>
                  <a:lnTo>
                    <a:pt x="6693" y="6084"/>
                  </a:lnTo>
                  <a:lnTo>
                    <a:pt x="6126" y="6287"/>
                  </a:lnTo>
                  <a:lnTo>
                    <a:pt x="5761" y="6409"/>
                  </a:lnTo>
                  <a:lnTo>
                    <a:pt x="5396" y="6490"/>
                  </a:lnTo>
                  <a:lnTo>
                    <a:pt x="4990" y="6530"/>
                  </a:lnTo>
                  <a:lnTo>
                    <a:pt x="4098" y="6530"/>
                  </a:lnTo>
                  <a:lnTo>
                    <a:pt x="3733" y="6490"/>
                  </a:lnTo>
                  <a:lnTo>
                    <a:pt x="3408" y="6449"/>
                  </a:lnTo>
                  <a:lnTo>
                    <a:pt x="1" y="12290"/>
                  </a:lnTo>
                  <a:lnTo>
                    <a:pt x="325" y="12047"/>
                  </a:lnTo>
                  <a:lnTo>
                    <a:pt x="650" y="11844"/>
                  </a:lnTo>
                  <a:lnTo>
                    <a:pt x="1015" y="11682"/>
                  </a:lnTo>
                  <a:lnTo>
                    <a:pt x="1339" y="11560"/>
                  </a:lnTo>
                  <a:lnTo>
                    <a:pt x="1907" y="11398"/>
                  </a:lnTo>
                  <a:lnTo>
                    <a:pt x="2475" y="11317"/>
                  </a:lnTo>
                  <a:lnTo>
                    <a:pt x="4625" y="11114"/>
                  </a:lnTo>
                  <a:lnTo>
                    <a:pt x="5314" y="11033"/>
                  </a:lnTo>
                  <a:lnTo>
                    <a:pt x="5801" y="10952"/>
                  </a:lnTo>
                  <a:lnTo>
                    <a:pt x="6247" y="10830"/>
                  </a:lnTo>
                  <a:lnTo>
                    <a:pt x="6653" y="10668"/>
                  </a:lnTo>
                  <a:lnTo>
                    <a:pt x="7059" y="10465"/>
                  </a:lnTo>
                  <a:lnTo>
                    <a:pt x="7545" y="10181"/>
                  </a:lnTo>
                  <a:lnTo>
                    <a:pt x="7951" y="9816"/>
                  </a:lnTo>
                  <a:lnTo>
                    <a:pt x="8681" y="9207"/>
                  </a:lnTo>
                  <a:lnTo>
                    <a:pt x="9370" y="8558"/>
                  </a:lnTo>
                  <a:lnTo>
                    <a:pt x="10019" y="7828"/>
                  </a:lnTo>
                  <a:lnTo>
                    <a:pt x="10587" y="7139"/>
                  </a:lnTo>
                  <a:lnTo>
                    <a:pt x="10952" y="6571"/>
                  </a:lnTo>
                  <a:lnTo>
                    <a:pt x="11317" y="6003"/>
                  </a:lnTo>
                  <a:lnTo>
                    <a:pt x="12007" y="4867"/>
                  </a:lnTo>
                  <a:lnTo>
                    <a:pt x="12169" y="4584"/>
                  </a:lnTo>
                  <a:lnTo>
                    <a:pt x="12656" y="3935"/>
                  </a:lnTo>
                  <a:lnTo>
                    <a:pt x="12899" y="3651"/>
                  </a:lnTo>
                  <a:lnTo>
                    <a:pt x="13183" y="3367"/>
                  </a:lnTo>
                  <a:lnTo>
                    <a:pt x="13710" y="2921"/>
                  </a:lnTo>
                  <a:lnTo>
                    <a:pt x="13913" y="2799"/>
                  </a:lnTo>
                  <a:lnTo>
                    <a:pt x="14400" y="2555"/>
                  </a:lnTo>
                  <a:lnTo>
                    <a:pt x="14643" y="2434"/>
                  </a:lnTo>
                  <a:lnTo>
                    <a:pt x="15130" y="2231"/>
                  </a:lnTo>
                  <a:lnTo>
                    <a:pt x="15657" y="2069"/>
                  </a:lnTo>
                  <a:lnTo>
                    <a:pt x="16022" y="1988"/>
                  </a:lnTo>
                  <a:lnTo>
                    <a:pt x="16387" y="1947"/>
                  </a:lnTo>
                  <a:lnTo>
                    <a:pt x="17118" y="1866"/>
                  </a:lnTo>
                  <a:lnTo>
                    <a:pt x="17848" y="1825"/>
                  </a:lnTo>
                  <a:lnTo>
                    <a:pt x="18618" y="1866"/>
                  </a:lnTo>
                  <a:lnTo>
                    <a:pt x="19105" y="1907"/>
                  </a:lnTo>
                  <a:lnTo>
                    <a:pt x="19592" y="1907"/>
                  </a:lnTo>
                  <a:lnTo>
                    <a:pt x="20079" y="1866"/>
                  </a:lnTo>
                  <a:lnTo>
                    <a:pt x="20565" y="1785"/>
                  </a:lnTo>
                  <a:lnTo>
                    <a:pt x="21052" y="1663"/>
                  </a:lnTo>
                  <a:lnTo>
                    <a:pt x="21498" y="1501"/>
                  </a:lnTo>
                  <a:lnTo>
                    <a:pt x="21985" y="1339"/>
                  </a:lnTo>
                  <a:lnTo>
                    <a:pt x="22431" y="1095"/>
                  </a:lnTo>
                  <a:lnTo>
                    <a:pt x="22918" y="690"/>
                  </a:lnTo>
                  <a:lnTo>
                    <a:pt x="23364" y="284"/>
                  </a:lnTo>
                  <a:lnTo>
                    <a:pt x="22999" y="162"/>
                  </a:lnTo>
                  <a:lnTo>
                    <a:pt x="22593" y="81"/>
                  </a:lnTo>
                  <a:lnTo>
                    <a:pt x="222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18"/>
            <p:cNvSpPr/>
            <p:nvPr/>
          </p:nvSpPr>
          <p:spPr>
            <a:xfrm>
              <a:off x="4826550" y="2264275"/>
              <a:ext cx="743300" cy="408675"/>
            </a:xfrm>
            <a:custGeom>
              <a:rect b="b" l="l" r="r" t="t"/>
              <a:pathLst>
                <a:path extrusionOk="0" h="16347" w="29732">
                  <a:moveTo>
                    <a:pt x="26608" y="1"/>
                  </a:moveTo>
                  <a:lnTo>
                    <a:pt x="26162" y="690"/>
                  </a:lnTo>
                  <a:lnTo>
                    <a:pt x="25675" y="1298"/>
                  </a:lnTo>
                  <a:lnTo>
                    <a:pt x="25269" y="1704"/>
                  </a:lnTo>
                  <a:lnTo>
                    <a:pt x="24985" y="1907"/>
                  </a:lnTo>
                  <a:lnTo>
                    <a:pt x="24620" y="2150"/>
                  </a:lnTo>
                  <a:lnTo>
                    <a:pt x="24255" y="2272"/>
                  </a:lnTo>
                  <a:lnTo>
                    <a:pt x="23809" y="2394"/>
                  </a:lnTo>
                  <a:lnTo>
                    <a:pt x="23363" y="2434"/>
                  </a:lnTo>
                  <a:lnTo>
                    <a:pt x="23201" y="2434"/>
                  </a:lnTo>
                  <a:lnTo>
                    <a:pt x="22552" y="2394"/>
                  </a:lnTo>
                  <a:lnTo>
                    <a:pt x="21943" y="2312"/>
                  </a:lnTo>
                  <a:lnTo>
                    <a:pt x="21335" y="2191"/>
                  </a:lnTo>
                  <a:lnTo>
                    <a:pt x="20727" y="1988"/>
                  </a:lnTo>
                  <a:lnTo>
                    <a:pt x="19997" y="1745"/>
                  </a:lnTo>
                  <a:lnTo>
                    <a:pt x="19266" y="1623"/>
                  </a:lnTo>
                  <a:lnTo>
                    <a:pt x="18536" y="1542"/>
                  </a:lnTo>
                  <a:lnTo>
                    <a:pt x="17806" y="1542"/>
                  </a:lnTo>
                  <a:lnTo>
                    <a:pt x="17441" y="1582"/>
                  </a:lnTo>
                  <a:lnTo>
                    <a:pt x="17076" y="1664"/>
                  </a:lnTo>
                  <a:lnTo>
                    <a:pt x="16711" y="1785"/>
                  </a:lnTo>
                  <a:lnTo>
                    <a:pt x="16346" y="1947"/>
                  </a:lnTo>
                  <a:lnTo>
                    <a:pt x="15738" y="2272"/>
                  </a:lnTo>
                  <a:lnTo>
                    <a:pt x="15129" y="2596"/>
                  </a:lnTo>
                  <a:lnTo>
                    <a:pt x="14521" y="3002"/>
                  </a:lnTo>
                  <a:lnTo>
                    <a:pt x="13994" y="3408"/>
                  </a:lnTo>
                  <a:lnTo>
                    <a:pt x="13710" y="3692"/>
                  </a:lnTo>
                  <a:lnTo>
                    <a:pt x="13263" y="4178"/>
                  </a:lnTo>
                  <a:lnTo>
                    <a:pt x="12898" y="4706"/>
                  </a:lnTo>
                  <a:lnTo>
                    <a:pt x="12574" y="5273"/>
                  </a:lnTo>
                  <a:lnTo>
                    <a:pt x="12331" y="5882"/>
                  </a:lnTo>
                  <a:lnTo>
                    <a:pt x="11925" y="7099"/>
                  </a:lnTo>
                  <a:lnTo>
                    <a:pt x="11600" y="8315"/>
                  </a:lnTo>
                  <a:lnTo>
                    <a:pt x="11519" y="8640"/>
                  </a:lnTo>
                  <a:lnTo>
                    <a:pt x="11438" y="8924"/>
                  </a:lnTo>
                  <a:lnTo>
                    <a:pt x="11195" y="9370"/>
                  </a:lnTo>
                  <a:lnTo>
                    <a:pt x="10951" y="9735"/>
                  </a:lnTo>
                  <a:lnTo>
                    <a:pt x="10668" y="10141"/>
                  </a:lnTo>
                  <a:lnTo>
                    <a:pt x="10384" y="10465"/>
                  </a:lnTo>
                  <a:lnTo>
                    <a:pt x="10100" y="10749"/>
                  </a:lnTo>
                  <a:lnTo>
                    <a:pt x="9816" y="10952"/>
                  </a:lnTo>
                  <a:lnTo>
                    <a:pt x="9491" y="11155"/>
                  </a:lnTo>
                  <a:lnTo>
                    <a:pt x="9207" y="11317"/>
                  </a:lnTo>
                  <a:lnTo>
                    <a:pt x="8842" y="11479"/>
                  </a:lnTo>
                  <a:lnTo>
                    <a:pt x="8518" y="11560"/>
                  </a:lnTo>
                  <a:lnTo>
                    <a:pt x="8153" y="11641"/>
                  </a:lnTo>
                  <a:lnTo>
                    <a:pt x="7788" y="11723"/>
                  </a:lnTo>
                  <a:lnTo>
                    <a:pt x="5922" y="11885"/>
                  </a:lnTo>
                  <a:lnTo>
                    <a:pt x="4056" y="11966"/>
                  </a:lnTo>
                  <a:lnTo>
                    <a:pt x="3448" y="12006"/>
                  </a:lnTo>
                  <a:lnTo>
                    <a:pt x="2839" y="12169"/>
                  </a:lnTo>
                  <a:lnTo>
                    <a:pt x="2434" y="12290"/>
                  </a:lnTo>
                  <a:lnTo>
                    <a:pt x="2069" y="12412"/>
                  </a:lnTo>
                  <a:lnTo>
                    <a:pt x="1704" y="12615"/>
                  </a:lnTo>
                  <a:lnTo>
                    <a:pt x="1339" y="12818"/>
                  </a:lnTo>
                  <a:lnTo>
                    <a:pt x="1014" y="13061"/>
                  </a:lnTo>
                  <a:lnTo>
                    <a:pt x="527" y="13467"/>
                  </a:lnTo>
                  <a:lnTo>
                    <a:pt x="81" y="13832"/>
                  </a:lnTo>
                  <a:lnTo>
                    <a:pt x="0" y="13913"/>
                  </a:lnTo>
                  <a:lnTo>
                    <a:pt x="1420" y="16346"/>
                  </a:lnTo>
                  <a:lnTo>
                    <a:pt x="1501" y="16265"/>
                  </a:lnTo>
                  <a:lnTo>
                    <a:pt x="2069" y="15941"/>
                  </a:lnTo>
                  <a:lnTo>
                    <a:pt x="2637" y="15657"/>
                  </a:lnTo>
                  <a:lnTo>
                    <a:pt x="3326" y="15414"/>
                  </a:lnTo>
                  <a:lnTo>
                    <a:pt x="4016" y="15170"/>
                  </a:lnTo>
                  <a:lnTo>
                    <a:pt x="4746" y="14967"/>
                  </a:lnTo>
                  <a:lnTo>
                    <a:pt x="5435" y="14846"/>
                  </a:lnTo>
                  <a:lnTo>
                    <a:pt x="5557" y="14805"/>
                  </a:lnTo>
                  <a:lnTo>
                    <a:pt x="5638" y="14805"/>
                  </a:lnTo>
                  <a:lnTo>
                    <a:pt x="6206" y="14724"/>
                  </a:lnTo>
                  <a:lnTo>
                    <a:pt x="7342" y="14724"/>
                  </a:lnTo>
                  <a:lnTo>
                    <a:pt x="7950" y="14765"/>
                  </a:lnTo>
                  <a:lnTo>
                    <a:pt x="8315" y="14805"/>
                  </a:lnTo>
                  <a:lnTo>
                    <a:pt x="10221" y="15008"/>
                  </a:lnTo>
                  <a:lnTo>
                    <a:pt x="10992" y="15049"/>
                  </a:lnTo>
                  <a:lnTo>
                    <a:pt x="11438" y="15008"/>
                  </a:lnTo>
                  <a:lnTo>
                    <a:pt x="11884" y="14967"/>
                  </a:lnTo>
                  <a:lnTo>
                    <a:pt x="12290" y="14886"/>
                  </a:lnTo>
                  <a:lnTo>
                    <a:pt x="12655" y="14765"/>
                  </a:lnTo>
                  <a:lnTo>
                    <a:pt x="13061" y="14562"/>
                  </a:lnTo>
                  <a:lnTo>
                    <a:pt x="13426" y="14359"/>
                  </a:lnTo>
                  <a:lnTo>
                    <a:pt x="13750" y="14116"/>
                  </a:lnTo>
                  <a:lnTo>
                    <a:pt x="14115" y="13832"/>
                  </a:lnTo>
                  <a:lnTo>
                    <a:pt x="14399" y="13588"/>
                  </a:lnTo>
                  <a:lnTo>
                    <a:pt x="14642" y="13304"/>
                  </a:lnTo>
                  <a:lnTo>
                    <a:pt x="15089" y="12696"/>
                  </a:lnTo>
                  <a:lnTo>
                    <a:pt x="15494" y="12047"/>
                  </a:lnTo>
                  <a:lnTo>
                    <a:pt x="15859" y="11398"/>
                  </a:lnTo>
                  <a:lnTo>
                    <a:pt x="16143" y="10830"/>
                  </a:lnTo>
                  <a:lnTo>
                    <a:pt x="16387" y="10222"/>
                  </a:lnTo>
                  <a:lnTo>
                    <a:pt x="16873" y="9046"/>
                  </a:lnTo>
                  <a:lnTo>
                    <a:pt x="17117" y="8559"/>
                  </a:lnTo>
                  <a:lnTo>
                    <a:pt x="17360" y="8113"/>
                  </a:lnTo>
                  <a:lnTo>
                    <a:pt x="17685" y="7707"/>
                  </a:lnTo>
                  <a:lnTo>
                    <a:pt x="18050" y="7342"/>
                  </a:lnTo>
                  <a:lnTo>
                    <a:pt x="18415" y="7018"/>
                  </a:lnTo>
                  <a:lnTo>
                    <a:pt x="18861" y="6774"/>
                  </a:lnTo>
                  <a:lnTo>
                    <a:pt x="19307" y="6531"/>
                  </a:lnTo>
                  <a:lnTo>
                    <a:pt x="19834" y="6328"/>
                  </a:lnTo>
                  <a:lnTo>
                    <a:pt x="20564" y="6166"/>
                  </a:lnTo>
                  <a:lnTo>
                    <a:pt x="21294" y="6044"/>
                  </a:lnTo>
                  <a:lnTo>
                    <a:pt x="22025" y="6004"/>
                  </a:lnTo>
                  <a:lnTo>
                    <a:pt x="22714" y="6085"/>
                  </a:lnTo>
                  <a:lnTo>
                    <a:pt x="23444" y="6206"/>
                  </a:lnTo>
                  <a:lnTo>
                    <a:pt x="24134" y="6369"/>
                  </a:lnTo>
                  <a:lnTo>
                    <a:pt x="24823" y="6652"/>
                  </a:lnTo>
                  <a:lnTo>
                    <a:pt x="25513" y="6977"/>
                  </a:lnTo>
                  <a:lnTo>
                    <a:pt x="26081" y="7301"/>
                  </a:lnTo>
                  <a:lnTo>
                    <a:pt x="26405" y="7423"/>
                  </a:lnTo>
                  <a:lnTo>
                    <a:pt x="26730" y="7504"/>
                  </a:lnTo>
                  <a:lnTo>
                    <a:pt x="26973" y="7545"/>
                  </a:lnTo>
                  <a:lnTo>
                    <a:pt x="27419" y="7545"/>
                  </a:lnTo>
                  <a:lnTo>
                    <a:pt x="27622" y="7504"/>
                  </a:lnTo>
                  <a:lnTo>
                    <a:pt x="27825" y="7423"/>
                  </a:lnTo>
                  <a:lnTo>
                    <a:pt x="28028" y="7342"/>
                  </a:lnTo>
                  <a:lnTo>
                    <a:pt x="28230" y="7261"/>
                  </a:lnTo>
                  <a:lnTo>
                    <a:pt x="28393" y="7139"/>
                  </a:lnTo>
                  <a:lnTo>
                    <a:pt x="28595" y="6977"/>
                  </a:lnTo>
                  <a:lnTo>
                    <a:pt x="28920" y="6612"/>
                  </a:lnTo>
                  <a:lnTo>
                    <a:pt x="29325" y="6085"/>
                  </a:lnTo>
                  <a:lnTo>
                    <a:pt x="29731" y="5517"/>
                  </a:lnTo>
                  <a:lnTo>
                    <a:pt x="29731" y="5476"/>
                  </a:lnTo>
                  <a:lnTo>
                    <a:pt x="266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18"/>
            <p:cNvSpPr/>
            <p:nvPr/>
          </p:nvSpPr>
          <p:spPr>
            <a:xfrm>
              <a:off x="4912725" y="2165925"/>
              <a:ext cx="189650" cy="157200"/>
            </a:xfrm>
            <a:custGeom>
              <a:rect b="b" l="l" r="r" t="t"/>
              <a:pathLst>
                <a:path extrusionOk="0" h="6288" w="7586">
                  <a:moveTo>
                    <a:pt x="6166" y="0"/>
                  </a:moveTo>
                  <a:lnTo>
                    <a:pt x="5558" y="41"/>
                  </a:lnTo>
                  <a:lnTo>
                    <a:pt x="4990" y="162"/>
                  </a:lnTo>
                  <a:lnTo>
                    <a:pt x="4422" y="325"/>
                  </a:lnTo>
                  <a:lnTo>
                    <a:pt x="3935" y="609"/>
                  </a:lnTo>
                  <a:lnTo>
                    <a:pt x="3448" y="933"/>
                  </a:lnTo>
                  <a:lnTo>
                    <a:pt x="3002" y="1298"/>
                  </a:lnTo>
                  <a:lnTo>
                    <a:pt x="2597" y="1744"/>
                  </a:lnTo>
                  <a:lnTo>
                    <a:pt x="2272" y="2231"/>
                  </a:lnTo>
                  <a:lnTo>
                    <a:pt x="1" y="6206"/>
                  </a:lnTo>
                  <a:lnTo>
                    <a:pt x="82" y="6206"/>
                  </a:lnTo>
                  <a:lnTo>
                    <a:pt x="812" y="6287"/>
                  </a:lnTo>
                  <a:lnTo>
                    <a:pt x="1542" y="6287"/>
                  </a:lnTo>
                  <a:lnTo>
                    <a:pt x="2110" y="6206"/>
                  </a:lnTo>
                  <a:lnTo>
                    <a:pt x="2556" y="6084"/>
                  </a:lnTo>
                  <a:lnTo>
                    <a:pt x="3002" y="5881"/>
                  </a:lnTo>
                  <a:lnTo>
                    <a:pt x="3692" y="5557"/>
                  </a:lnTo>
                  <a:lnTo>
                    <a:pt x="4341" y="5151"/>
                  </a:lnTo>
                  <a:lnTo>
                    <a:pt x="4949" y="4746"/>
                  </a:lnTo>
                  <a:lnTo>
                    <a:pt x="5558" y="4259"/>
                  </a:lnTo>
                  <a:lnTo>
                    <a:pt x="5923" y="3894"/>
                  </a:lnTo>
                  <a:lnTo>
                    <a:pt x="6247" y="3488"/>
                  </a:lnTo>
                  <a:lnTo>
                    <a:pt x="6531" y="3042"/>
                  </a:lnTo>
                  <a:lnTo>
                    <a:pt x="6734" y="2596"/>
                  </a:lnTo>
                  <a:lnTo>
                    <a:pt x="7018" y="1947"/>
                  </a:lnTo>
                  <a:lnTo>
                    <a:pt x="7342" y="974"/>
                  </a:lnTo>
                  <a:lnTo>
                    <a:pt x="75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18"/>
            <p:cNvSpPr/>
            <p:nvPr/>
          </p:nvSpPr>
          <p:spPr>
            <a:xfrm>
              <a:off x="4865075" y="2407250"/>
              <a:ext cx="768650" cy="377250"/>
            </a:xfrm>
            <a:custGeom>
              <a:rect b="b" l="l" r="r" t="t"/>
              <a:pathLst>
                <a:path extrusionOk="0" h="15090" w="30746">
                  <a:moveTo>
                    <a:pt x="28352" y="1"/>
                  </a:moveTo>
                  <a:lnTo>
                    <a:pt x="28271" y="82"/>
                  </a:lnTo>
                  <a:lnTo>
                    <a:pt x="28028" y="487"/>
                  </a:lnTo>
                  <a:lnTo>
                    <a:pt x="27744" y="852"/>
                  </a:lnTo>
                  <a:lnTo>
                    <a:pt x="27460" y="1177"/>
                  </a:lnTo>
                  <a:lnTo>
                    <a:pt x="27135" y="1501"/>
                  </a:lnTo>
                  <a:lnTo>
                    <a:pt x="26892" y="1704"/>
                  </a:lnTo>
                  <a:lnTo>
                    <a:pt x="26608" y="1866"/>
                  </a:lnTo>
                  <a:lnTo>
                    <a:pt x="26365" y="1988"/>
                  </a:lnTo>
                  <a:lnTo>
                    <a:pt x="26081" y="2029"/>
                  </a:lnTo>
                  <a:lnTo>
                    <a:pt x="25756" y="2069"/>
                  </a:lnTo>
                  <a:lnTo>
                    <a:pt x="25473" y="2069"/>
                  </a:lnTo>
                  <a:lnTo>
                    <a:pt x="25189" y="2029"/>
                  </a:lnTo>
                  <a:lnTo>
                    <a:pt x="24864" y="1947"/>
                  </a:lnTo>
                  <a:lnTo>
                    <a:pt x="24580" y="1866"/>
                  </a:lnTo>
                  <a:lnTo>
                    <a:pt x="24296" y="1745"/>
                  </a:lnTo>
                  <a:lnTo>
                    <a:pt x="23769" y="1420"/>
                  </a:lnTo>
                  <a:lnTo>
                    <a:pt x="23404" y="1258"/>
                  </a:lnTo>
                  <a:lnTo>
                    <a:pt x="23039" y="1096"/>
                  </a:lnTo>
                  <a:lnTo>
                    <a:pt x="22309" y="812"/>
                  </a:lnTo>
                  <a:lnTo>
                    <a:pt x="21538" y="650"/>
                  </a:lnTo>
                  <a:lnTo>
                    <a:pt x="20727" y="568"/>
                  </a:lnTo>
                  <a:lnTo>
                    <a:pt x="20281" y="528"/>
                  </a:lnTo>
                  <a:lnTo>
                    <a:pt x="19835" y="568"/>
                  </a:lnTo>
                  <a:lnTo>
                    <a:pt x="19388" y="609"/>
                  </a:lnTo>
                  <a:lnTo>
                    <a:pt x="18861" y="731"/>
                  </a:lnTo>
                  <a:lnTo>
                    <a:pt x="18334" y="852"/>
                  </a:lnTo>
                  <a:lnTo>
                    <a:pt x="17807" y="1096"/>
                  </a:lnTo>
                  <a:lnTo>
                    <a:pt x="17279" y="1339"/>
                  </a:lnTo>
                  <a:lnTo>
                    <a:pt x="17036" y="1501"/>
                  </a:lnTo>
                  <a:lnTo>
                    <a:pt x="16793" y="1664"/>
                  </a:lnTo>
                  <a:lnTo>
                    <a:pt x="16590" y="1866"/>
                  </a:lnTo>
                  <a:lnTo>
                    <a:pt x="16387" y="2069"/>
                  </a:lnTo>
                  <a:lnTo>
                    <a:pt x="16062" y="2515"/>
                  </a:lnTo>
                  <a:lnTo>
                    <a:pt x="15738" y="3043"/>
                  </a:lnTo>
                  <a:lnTo>
                    <a:pt x="15616" y="3245"/>
                  </a:lnTo>
                  <a:lnTo>
                    <a:pt x="15332" y="3935"/>
                  </a:lnTo>
                  <a:lnTo>
                    <a:pt x="14967" y="4868"/>
                  </a:lnTo>
                  <a:lnTo>
                    <a:pt x="14643" y="5557"/>
                  </a:lnTo>
                  <a:lnTo>
                    <a:pt x="14318" y="6247"/>
                  </a:lnTo>
                  <a:lnTo>
                    <a:pt x="13913" y="6936"/>
                  </a:lnTo>
                  <a:lnTo>
                    <a:pt x="13467" y="7545"/>
                  </a:lnTo>
                  <a:lnTo>
                    <a:pt x="12980" y="8072"/>
                  </a:lnTo>
                  <a:lnTo>
                    <a:pt x="12493" y="8518"/>
                  </a:lnTo>
                  <a:lnTo>
                    <a:pt x="11925" y="8883"/>
                  </a:lnTo>
                  <a:lnTo>
                    <a:pt x="11357" y="9208"/>
                  </a:lnTo>
                  <a:lnTo>
                    <a:pt x="10911" y="9370"/>
                  </a:lnTo>
                  <a:lnTo>
                    <a:pt x="10465" y="9492"/>
                  </a:lnTo>
                  <a:lnTo>
                    <a:pt x="10019" y="9532"/>
                  </a:lnTo>
                  <a:lnTo>
                    <a:pt x="9532" y="9573"/>
                  </a:lnTo>
                  <a:lnTo>
                    <a:pt x="9086" y="9532"/>
                  </a:lnTo>
                  <a:lnTo>
                    <a:pt x="8599" y="9532"/>
                  </a:lnTo>
                  <a:lnTo>
                    <a:pt x="7869" y="9451"/>
                  </a:lnTo>
                  <a:lnTo>
                    <a:pt x="6733" y="9330"/>
                  </a:lnTo>
                  <a:lnTo>
                    <a:pt x="5598" y="9248"/>
                  </a:lnTo>
                  <a:lnTo>
                    <a:pt x="4827" y="9248"/>
                  </a:lnTo>
                  <a:lnTo>
                    <a:pt x="4056" y="9330"/>
                  </a:lnTo>
                  <a:lnTo>
                    <a:pt x="3286" y="9492"/>
                  </a:lnTo>
                  <a:lnTo>
                    <a:pt x="2556" y="9695"/>
                  </a:lnTo>
                  <a:lnTo>
                    <a:pt x="1663" y="9979"/>
                  </a:lnTo>
                  <a:lnTo>
                    <a:pt x="1217" y="10141"/>
                  </a:lnTo>
                  <a:lnTo>
                    <a:pt x="812" y="10344"/>
                  </a:lnTo>
                  <a:lnTo>
                    <a:pt x="0" y="10830"/>
                  </a:lnTo>
                  <a:lnTo>
                    <a:pt x="2110" y="14481"/>
                  </a:lnTo>
                  <a:lnTo>
                    <a:pt x="3083" y="14197"/>
                  </a:lnTo>
                  <a:lnTo>
                    <a:pt x="3529" y="14075"/>
                  </a:lnTo>
                  <a:lnTo>
                    <a:pt x="3975" y="13994"/>
                  </a:lnTo>
                  <a:lnTo>
                    <a:pt x="4462" y="13913"/>
                  </a:lnTo>
                  <a:lnTo>
                    <a:pt x="4908" y="13913"/>
                  </a:lnTo>
                  <a:lnTo>
                    <a:pt x="5557" y="13953"/>
                  </a:lnTo>
                  <a:lnTo>
                    <a:pt x="6247" y="14075"/>
                  </a:lnTo>
                  <a:lnTo>
                    <a:pt x="6693" y="14197"/>
                  </a:lnTo>
                  <a:lnTo>
                    <a:pt x="7139" y="14359"/>
                  </a:lnTo>
                  <a:lnTo>
                    <a:pt x="7382" y="14400"/>
                  </a:lnTo>
                  <a:lnTo>
                    <a:pt x="8153" y="14643"/>
                  </a:lnTo>
                  <a:lnTo>
                    <a:pt x="8924" y="14805"/>
                  </a:lnTo>
                  <a:lnTo>
                    <a:pt x="9694" y="14967"/>
                  </a:lnTo>
                  <a:lnTo>
                    <a:pt x="10465" y="15049"/>
                  </a:lnTo>
                  <a:lnTo>
                    <a:pt x="10749" y="15089"/>
                  </a:lnTo>
                  <a:lnTo>
                    <a:pt x="11033" y="15049"/>
                  </a:lnTo>
                  <a:lnTo>
                    <a:pt x="11276" y="15008"/>
                  </a:lnTo>
                  <a:lnTo>
                    <a:pt x="11520" y="14927"/>
                  </a:lnTo>
                  <a:lnTo>
                    <a:pt x="11763" y="14805"/>
                  </a:lnTo>
                  <a:lnTo>
                    <a:pt x="11966" y="14684"/>
                  </a:lnTo>
                  <a:lnTo>
                    <a:pt x="12412" y="14359"/>
                  </a:lnTo>
                  <a:lnTo>
                    <a:pt x="12696" y="14035"/>
                  </a:lnTo>
                  <a:lnTo>
                    <a:pt x="12980" y="13751"/>
                  </a:lnTo>
                  <a:lnTo>
                    <a:pt x="13507" y="13061"/>
                  </a:lnTo>
                  <a:lnTo>
                    <a:pt x="13913" y="12372"/>
                  </a:lnTo>
                  <a:lnTo>
                    <a:pt x="14278" y="11601"/>
                  </a:lnTo>
                  <a:lnTo>
                    <a:pt x="15008" y="10060"/>
                  </a:lnTo>
                  <a:lnTo>
                    <a:pt x="15211" y="9735"/>
                  </a:lnTo>
                  <a:lnTo>
                    <a:pt x="15413" y="9370"/>
                  </a:lnTo>
                  <a:lnTo>
                    <a:pt x="15657" y="9086"/>
                  </a:lnTo>
                  <a:lnTo>
                    <a:pt x="15900" y="8802"/>
                  </a:lnTo>
                  <a:lnTo>
                    <a:pt x="16427" y="8234"/>
                  </a:lnTo>
                  <a:lnTo>
                    <a:pt x="17036" y="7748"/>
                  </a:lnTo>
                  <a:lnTo>
                    <a:pt x="17725" y="7180"/>
                  </a:lnTo>
                  <a:lnTo>
                    <a:pt x="18496" y="6693"/>
                  </a:lnTo>
                  <a:lnTo>
                    <a:pt x="19267" y="6247"/>
                  </a:lnTo>
                  <a:lnTo>
                    <a:pt x="19672" y="6044"/>
                  </a:lnTo>
                  <a:lnTo>
                    <a:pt x="20118" y="5882"/>
                  </a:lnTo>
                  <a:lnTo>
                    <a:pt x="20767" y="5639"/>
                  </a:lnTo>
                  <a:lnTo>
                    <a:pt x="21498" y="5476"/>
                  </a:lnTo>
                  <a:lnTo>
                    <a:pt x="22187" y="5314"/>
                  </a:lnTo>
                  <a:lnTo>
                    <a:pt x="22917" y="5233"/>
                  </a:lnTo>
                  <a:lnTo>
                    <a:pt x="23607" y="5233"/>
                  </a:lnTo>
                  <a:lnTo>
                    <a:pt x="23931" y="5314"/>
                  </a:lnTo>
                  <a:lnTo>
                    <a:pt x="24256" y="5395"/>
                  </a:lnTo>
                  <a:lnTo>
                    <a:pt x="24580" y="5517"/>
                  </a:lnTo>
                  <a:lnTo>
                    <a:pt x="24905" y="5679"/>
                  </a:lnTo>
                  <a:lnTo>
                    <a:pt x="25189" y="5882"/>
                  </a:lnTo>
                  <a:lnTo>
                    <a:pt x="25473" y="6085"/>
                  </a:lnTo>
                  <a:lnTo>
                    <a:pt x="25878" y="6369"/>
                  </a:lnTo>
                  <a:lnTo>
                    <a:pt x="26324" y="6693"/>
                  </a:lnTo>
                  <a:lnTo>
                    <a:pt x="26730" y="6936"/>
                  </a:lnTo>
                  <a:lnTo>
                    <a:pt x="27217" y="7180"/>
                  </a:lnTo>
                  <a:lnTo>
                    <a:pt x="27501" y="7302"/>
                  </a:lnTo>
                  <a:lnTo>
                    <a:pt x="27825" y="7383"/>
                  </a:lnTo>
                  <a:lnTo>
                    <a:pt x="28150" y="7464"/>
                  </a:lnTo>
                  <a:lnTo>
                    <a:pt x="28474" y="7504"/>
                  </a:lnTo>
                  <a:lnTo>
                    <a:pt x="28677" y="7504"/>
                  </a:lnTo>
                  <a:lnTo>
                    <a:pt x="28880" y="7464"/>
                  </a:lnTo>
                  <a:lnTo>
                    <a:pt x="29123" y="7423"/>
                  </a:lnTo>
                  <a:lnTo>
                    <a:pt x="29326" y="7342"/>
                  </a:lnTo>
                  <a:lnTo>
                    <a:pt x="29488" y="7261"/>
                  </a:lnTo>
                  <a:lnTo>
                    <a:pt x="29812" y="7018"/>
                  </a:lnTo>
                  <a:lnTo>
                    <a:pt x="30137" y="6734"/>
                  </a:lnTo>
                  <a:lnTo>
                    <a:pt x="30461" y="6369"/>
                  </a:lnTo>
                  <a:lnTo>
                    <a:pt x="30664" y="6125"/>
                  </a:lnTo>
                  <a:lnTo>
                    <a:pt x="30705" y="5720"/>
                  </a:lnTo>
                  <a:lnTo>
                    <a:pt x="30745" y="5355"/>
                  </a:lnTo>
                  <a:lnTo>
                    <a:pt x="30705" y="4949"/>
                  </a:lnTo>
                  <a:lnTo>
                    <a:pt x="30664" y="4584"/>
                  </a:lnTo>
                  <a:lnTo>
                    <a:pt x="30583" y="4178"/>
                  </a:lnTo>
                  <a:lnTo>
                    <a:pt x="30461" y="3813"/>
                  </a:lnTo>
                  <a:lnTo>
                    <a:pt x="30340" y="3448"/>
                  </a:lnTo>
                  <a:lnTo>
                    <a:pt x="30137" y="3083"/>
                  </a:lnTo>
                  <a:lnTo>
                    <a:pt x="28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18"/>
            <p:cNvSpPr/>
            <p:nvPr/>
          </p:nvSpPr>
          <p:spPr>
            <a:xfrm>
              <a:off x="4803225" y="2175050"/>
              <a:ext cx="684475" cy="432000"/>
            </a:xfrm>
            <a:custGeom>
              <a:rect b="b" l="l" r="r" t="t"/>
              <a:pathLst>
                <a:path extrusionOk="0" h="17280" w="27379">
                  <a:moveTo>
                    <a:pt x="24458" y="0"/>
                  </a:moveTo>
                  <a:lnTo>
                    <a:pt x="24337" y="122"/>
                  </a:lnTo>
                  <a:lnTo>
                    <a:pt x="24053" y="406"/>
                  </a:lnTo>
                  <a:lnTo>
                    <a:pt x="23728" y="690"/>
                  </a:lnTo>
                  <a:lnTo>
                    <a:pt x="23404" y="933"/>
                  </a:lnTo>
                  <a:lnTo>
                    <a:pt x="23079" y="1095"/>
                  </a:lnTo>
                  <a:lnTo>
                    <a:pt x="22714" y="1298"/>
                  </a:lnTo>
                  <a:lnTo>
                    <a:pt x="22309" y="1420"/>
                  </a:lnTo>
                  <a:lnTo>
                    <a:pt x="21944" y="1542"/>
                  </a:lnTo>
                  <a:lnTo>
                    <a:pt x="21538" y="1623"/>
                  </a:lnTo>
                  <a:lnTo>
                    <a:pt x="21051" y="1704"/>
                  </a:lnTo>
                  <a:lnTo>
                    <a:pt x="20564" y="1744"/>
                  </a:lnTo>
                  <a:lnTo>
                    <a:pt x="20199" y="1785"/>
                  </a:lnTo>
                  <a:lnTo>
                    <a:pt x="19550" y="1744"/>
                  </a:lnTo>
                  <a:lnTo>
                    <a:pt x="18901" y="1704"/>
                  </a:lnTo>
                  <a:lnTo>
                    <a:pt x="18090" y="1704"/>
                  </a:lnTo>
                  <a:lnTo>
                    <a:pt x="17320" y="1785"/>
                  </a:lnTo>
                  <a:lnTo>
                    <a:pt x="16590" y="1947"/>
                  </a:lnTo>
                  <a:lnTo>
                    <a:pt x="15819" y="2190"/>
                  </a:lnTo>
                  <a:lnTo>
                    <a:pt x="15251" y="2434"/>
                  </a:lnTo>
                  <a:lnTo>
                    <a:pt x="14683" y="2758"/>
                  </a:lnTo>
                  <a:lnTo>
                    <a:pt x="14196" y="3164"/>
                  </a:lnTo>
                  <a:lnTo>
                    <a:pt x="13750" y="3651"/>
                  </a:lnTo>
                  <a:lnTo>
                    <a:pt x="13264" y="4340"/>
                  </a:lnTo>
                  <a:lnTo>
                    <a:pt x="12817" y="5030"/>
                  </a:lnTo>
                  <a:lnTo>
                    <a:pt x="12452" y="5638"/>
                  </a:lnTo>
                  <a:lnTo>
                    <a:pt x="12087" y="6206"/>
                  </a:lnTo>
                  <a:lnTo>
                    <a:pt x="11803" y="6652"/>
                  </a:lnTo>
                  <a:lnTo>
                    <a:pt x="11519" y="7058"/>
                  </a:lnTo>
                  <a:lnTo>
                    <a:pt x="11276" y="7342"/>
                  </a:lnTo>
                  <a:lnTo>
                    <a:pt x="10587" y="8112"/>
                  </a:lnTo>
                  <a:lnTo>
                    <a:pt x="9897" y="8883"/>
                  </a:lnTo>
                  <a:lnTo>
                    <a:pt x="9491" y="9207"/>
                  </a:lnTo>
                  <a:lnTo>
                    <a:pt x="9086" y="9573"/>
                  </a:lnTo>
                  <a:lnTo>
                    <a:pt x="8680" y="9856"/>
                  </a:lnTo>
                  <a:lnTo>
                    <a:pt x="8234" y="10181"/>
                  </a:lnTo>
                  <a:lnTo>
                    <a:pt x="7666" y="10505"/>
                  </a:lnTo>
                  <a:lnTo>
                    <a:pt x="7179" y="10668"/>
                  </a:lnTo>
                  <a:lnTo>
                    <a:pt x="6693" y="10830"/>
                  </a:lnTo>
                  <a:lnTo>
                    <a:pt x="6206" y="10911"/>
                  </a:lnTo>
                  <a:lnTo>
                    <a:pt x="5719" y="10952"/>
                  </a:lnTo>
                  <a:lnTo>
                    <a:pt x="4381" y="11073"/>
                  </a:lnTo>
                  <a:lnTo>
                    <a:pt x="3042" y="11235"/>
                  </a:lnTo>
                  <a:lnTo>
                    <a:pt x="2677" y="11276"/>
                  </a:lnTo>
                  <a:lnTo>
                    <a:pt x="2312" y="11398"/>
                  </a:lnTo>
                  <a:lnTo>
                    <a:pt x="1988" y="11519"/>
                  </a:lnTo>
                  <a:lnTo>
                    <a:pt x="1663" y="11682"/>
                  </a:lnTo>
                  <a:lnTo>
                    <a:pt x="1339" y="11884"/>
                  </a:lnTo>
                  <a:lnTo>
                    <a:pt x="1055" y="12087"/>
                  </a:lnTo>
                  <a:lnTo>
                    <a:pt x="771" y="12331"/>
                  </a:lnTo>
                  <a:lnTo>
                    <a:pt x="487" y="12574"/>
                  </a:lnTo>
                  <a:lnTo>
                    <a:pt x="244" y="13101"/>
                  </a:lnTo>
                  <a:lnTo>
                    <a:pt x="122" y="13629"/>
                  </a:lnTo>
                  <a:lnTo>
                    <a:pt x="0" y="14196"/>
                  </a:lnTo>
                  <a:lnTo>
                    <a:pt x="0" y="14724"/>
                  </a:lnTo>
                  <a:lnTo>
                    <a:pt x="41" y="15292"/>
                  </a:lnTo>
                  <a:lnTo>
                    <a:pt x="162" y="15819"/>
                  </a:lnTo>
                  <a:lnTo>
                    <a:pt x="325" y="16346"/>
                  </a:lnTo>
                  <a:lnTo>
                    <a:pt x="609" y="16873"/>
                  </a:lnTo>
                  <a:lnTo>
                    <a:pt x="811" y="17279"/>
                  </a:lnTo>
                  <a:lnTo>
                    <a:pt x="1379" y="16792"/>
                  </a:lnTo>
                  <a:lnTo>
                    <a:pt x="1988" y="16306"/>
                  </a:lnTo>
                  <a:lnTo>
                    <a:pt x="2637" y="15941"/>
                  </a:lnTo>
                  <a:lnTo>
                    <a:pt x="3326" y="15616"/>
                  </a:lnTo>
                  <a:lnTo>
                    <a:pt x="4016" y="15413"/>
                  </a:lnTo>
                  <a:lnTo>
                    <a:pt x="4340" y="15332"/>
                  </a:lnTo>
                  <a:lnTo>
                    <a:pt x="4665" y="15292"/>
                  </a:lnTo>
                  <a:lnTo>
                    <a:pt x="5273" y="15292"/>
                  </a:lnTo>
                  <a:lnTo>
                    <a:pt x="7098" y="15170"/>
                  </a:lnTo>
                  <a:lnTo>
                    <a:pt x="8031" y="15089"/>
                  </a:lnTo>
                  <a:lnTo>
                    <a:pt x="8924" y="15008"/>
                  </a:lnTo>
                  <a:lnTo>
                    <a:pt x="9410" y="14927"/>
                  </a:lnTo>
                  <a:lnTo>
                    <a:pt x="9816" y="14764"/>
                  </a:lnTo>
                  <a:lnTo>
                    <a:pt x="10262" y="14561"/>
                  </a:lnTo>
                  <a:lnTo>
                    <a:pt x="10668" y="14278"/>
                  </a:lnTo>
                  <a:lnTo>
                    <a:pt x="11073" y="13953"/>
                  </a:lnTo>
                  <a:lnTo>
                    <a:pt x="11398" y="13588"/>
                  </a:lnTo>
                  <a:lnTo>
                    <a:pt x="11844" y="13020"/>
                  </a:lnTo>
                  <a:lnTo>
                    <a:pt x="12047" y="12615"/>
                  </a:lnTo>
                  <a:lnTo>
                    <a:pt x="12209" y="12209"/>
                  </a:lnTo>
                  <a:lnTo>
                    <a:pt x="12412" y="11398"/>
                  </a:lnTo>
                  <a:lnTo>
                    <a:pt x="12736" y="10303"/>
                  </a:lnTo>
                  <a:lnTo>
                    <a:pt x="13101" y="9207"/>
                  </a:lnTo>
                  <a:lnTo>
                    <a:pt x="13223" y="8883"/>
                  </a:lnTo>
                  <a:lnTo>
                    <a:pt x="13385" y="8518"/>
                  </a:lnTo>
                  <a:lnTo>
                    <a:pt x="13547" y="8193"/>
                  </a:lnTo>
                  <a:lnTo>
                    <a:pt x="13750" y="7910"/>
                  </a:lnTo>
                  <a:lnTo>
                    <a:pt x="14196" y="7342"/>
                  </a:lnTo>
                  <a:lnTo>
                    <a:pt x="14764" y="6814"/>
                  </a:lnTo>
                  <a:lnTo>
                    <a:pt x="15454" y="6287"/>
                  </a:lnTo>
                  <a:lnTo>
                    <a:pt x="15981" y="5922"/>
                  </a:lnTo>
                  <a:lnTo>
                    <a:pt x="16549" y="5598"/>
                  </a:lnTo>
                  <a:lnTo>
                    <a:pt x="17157" y="5314"/>
                  </a:lnTo>
                  <a:lnTo>
                    <a:pt x="17766" y="5070"/>
                  </a:lnTo>
                  <a:lnTo>
                    <a:pt x="18050" y="4989"/>
                  </a:lnTo>
                  <a:lnTo>
                    <a:pt x="18334" y="4908"/>
                  </a:lnTo>
                  <a:lnTo>
                    <a:pt x="18942" y="4867"/>
                  </a:lnTo>
                  <a:lnTo>
                    <a:pt x="19510" y="4867"/>
                  </a:lnTo>
                  <a:lnTo>
                    <a:pt x="20118" y="4908"/>
                  </a:lnTo>
                  <a:lnTo>
                    <a:pt x="20483" y="4989"/>
                  </a:lnTo>
                  <a:lnTo>
                    <a:pt x="20889" y="5070"/>
                  </a:lnTo>
                  <a:lnTo>
                    <a:pt x="21903" y="5395"/>
                  </a:lnTo>
                  <a:lnTo>
                    <a:pt x="22187" y="5476"/>
                  </a:lnTo>
                  <a:lnTo>
                    <a:pt x="22755" y="5598"/>
                  </a:lnTo>
                  <a:lnTo>
                    <a:pt x="23323" y="5719"/>
                  </a:lnTo>
                  <a:lnTo>
                    <a:pt x="23931" y="5760"/>
                  </a:lnTo>
                  <a:lnTo>
                    <a:pt x="24499" y="5719"/>
                  </a:lnTo>
                  <a:lnTo>
                    <a:pt x="24783" y="5679"/>
                  </a:lnTo>
                  <a:lnTo>
                    <a:pt x="25026" y="5638"/>
                  </a:lnTo>
                  <a:lnTo>
                    <a:pt x="25269" y="5557"/>
                  </a:lnTo>
                  <a:lnTo>
                    <a:pt x="25513" y="5476"/>
                  </a:lnTo>
                  <a:lnTo>
                    <a:pt x="25716" y="5314"/>
                  </a:lnTo>
                  <a:lnTo>
                    <a:pt x="25918" y="5192"/>
                  </a:lnTo>
                  <a:lnTo>
                    <a:pt x="26324" y="4827"/>
                  </a:lnTo>
                  <a:lnTo>
                    <a:pt x="26811" y="4259"/>
                  </a:lnTo>
                  <a:lnTo>
                    <a:pt x="27095" y="3813"/>
                  </a:lnTo>
                  <a:lnTo>
                    <a:pt x="27379" y="3326"/>
                  </a:lnTo>
                  <a:lnTo>
                    <a:pt x="26567" y="1866"/>
                  </a:lnTo>
                  <a:lnTo>
                    <a:pt x="26365" y="1582"/>
                  </a:lnTo>
                  <a:lnTo>
                    <a:pt x="26121" y="1298"/>
                  </a:lnTo>
                  <a:lnTo>
                    <a:pt x="25918" y="1014"/>
                  </a:lnTo>
                  <a:lnTo>
                    <a:pt x="25635" y="771"/>
                  </a:lnTo>
                  <a:lnTo>
                    <a:pt x="25351" y="527"/>
                  </a:lnTo>
                  <a:lnTo>
                    <a:pt x="25067" y="325"/>
                  </a:lnTo>
                  <a:lnTo>
                    <a:pt x="24783" y="162"/>
                  </a:lnTo>
                  <a:lnTo>
                    <a:pt x="24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18"/>
            <p:cNvSpPr/>
            <p:nvPr/>
          </p:nvSpPr>
          <p:spPr>
            <a:xfrm>
              <a:off x="5213900" y="2666850"/>
              <a:ext cx="333625" cy="248450"/>
            </a:xfrm>
            <a:custGeom>
              <a:rect b="b" l="l" r="r" t="t"/>
              <a:pathLst>
                <a:path extrusionOk="0" h="9938" w="13345">
                  <a:moveTo>
                    <a:pt x="8883" y="0"/>
                  </a:moveTo>
                  <a:lnTo>
                    <a:pt x="8477" y="81"/>
                  </a:lnTo>
                  <a:lnTo>
                    <a:pt x="7950" y="203"/>
                  </a:lnTo>
                  <a:lnTo>
                    <a:pt x="7423" y="365"/>
                  </a:lnTo>
                  <a:lnTo>
                    <a:pt x="6896" y="527"/>
                  </a:lnTo>
                  <a:lnTo>
                    <a:pt x="6409" y="730"/>
                  </a:lnTo>
                  <a:lnTo>
                    <a:pt x="5882" y="974"/>
                  </a:lnTo>
                  <a:lnTo>
                    <a:pt x="5395" y="1217"/>
                  </a:lnTo>
                  <a:lnTo>
                    <a:pt x="4908" y="1501"/>
                  </a:lnTo>
                  <a:lnTo>
                    <a:pt x="4462" y="1825"/>
                  </a:lnTo>
                  <a:lnTo>
                    <a:pt x="4016" y="2150"/>
                  </a:lnTo>
                  <a:lnTo>
                    <a:pt x="3610" y="2515"/>
                  </a:lnTo>
                  <a:lnTo>
                    <a:pt x="3245" y="2920"/>
                  </a:lnTo>
                  <a:lnTo>
                    <a:pt x="2921" y="3326"/>
                  </a:lnTo>
                  <a:lnTo>
                    <a:pt x="2637" y="3772"/>
                  </a:lnTo>
                  <a:lnTo>
                    <a:pt x="2393" y="4259"/>
                  </a:lnTo>
                  <a:lnTo>
                    <a:pt x="2150" y="4746"/>
                  </a:lnTo>
                  <a:lnTo>
                    <a:pt x="1988" y="5273"/>
                  </a:lnTo>
                  <a:lnTo>
                    <a:pt x="1623" y="6571"/>
                  </a:lnTo>
                  <a:lnTo>
                    <a:pt x="1420" y="7220"/>
                  </a:lnTo>
                  <a:lnTo>
                    <a:pt x="1217" y="7869"/>
                  </a:lnTo>
                  <a:lnTo>
                    <a:pt x="974" y="8477"/>
                  </a:lnTo>
                  <a:lnTo>
                    <a:pt x="690" y="9086"/>
                  </a:lnTo>
                  <a:lnTo>
                    <a:pt x="487" y="9451"/>
                  </a:lnTo>
                  <a:lnTo>
                    <a:pt x="203" y="9775"/>
                  </a:lnTo>
                  <a:lnTo>
                    <a:pt x="0" y="9937"/>
                  </a:lnTo>
                  <a:lnTo>
                    <a:pt x="6247" y="9937"/>
                  </a:lnTo>
                  <a:lnTo>
                    <a:pt x="6733" y="9897"/>
                  </a:lnTo>
                  <a:lnTo>
                    <a:pt x="6855" y="9370"/>
                  </a:lnTo>
                  <a:lnTo>
                    <a:pt x="6977" y="8964"/>
                  </a:lnTo>
                  <a:lnTo>
                    <a:pt x="7139" y="8599"/>
                  </a:lnTo>
                  <a:lnTo>
                    <a:pt x="7301" y="8234"/>
                  </a:lnTo>
                  <a:lnTo>
                    <a:pt x="7545" y="7869"/>
                  </a:lnTo>
                  <a:lnTo>
                    <a:pt x="7747" y="7544"/>
                  </a:lnTo>
                  <a:lnTo>
                    <a:pt x="8031" y="7220"/>
                  </a:lnTo>
                  <a:lnTo>
                    <a:pt x="8559" y="6611"/>
                  </a:lnTo>
                  <a:lnTo>
                    <a:pt x="8842" y="6409"/>
                  </a:lnTo>
                  <a:lnTo>
                    <a:pt x="8964" y="6287"/>
                  </a:lnTo>
                  <a:lnTo>
                    <a:pt x="9370" y="6044"/>
                  </a:lnTo>
                  <a:lnTo>
                    <a:pt x="9775" y="5881"/>
                  </a:lnTo>
                  <a:lnTo>
                    <a:pt x="10140" y="5760"/>
                  </a:lnTo>
                  <a:lnTo>
                    <a:pt x="10505" y="5719"/>
                  </a:lnTo>
                  <a:lnTo>
                    <a:pt x="10871" y="5719"/>
                  </a:lnTo>
                  <a:lnTo>
                    <a:pt x="11236" y="5760"/>
                  </a:lnTo>
                  <a:lnTo>
                    <a:pt x="13345" y="2109"/>
                  </a:lnTo>
                  <a:lnTo>
                    <a:pt x="13061" y="2028"/>
                  </a:lnTo>
                  <a:lnTo>
                    <a:pt x="12777" y="1947"/>
                  </a:lnTo>
                  <a:lnTo>
                    <a:pt x="12493" y="1785"/>
                  </a:lnTo>
                  <a:lnTo>
                    <a:pt x="12209" y="1623"/>
                  </a:lnTo>
                  <a:lnTo>
                    <a:pt x="11682" y="1217"/>
                  </a:lnTo>
                  <a:lnTo>
                    <a:pt x="11236" y="811"/>
                  </a:lnTo>
                  <a:lnTo>
                    <a:pt x="10749" y="446"/>
                  </a:lnTo>
                  <a:lnTo>
                    <a:pt x="10505" y="325"/>
                  </a:lnTo>
                  <a:lnTo>
                    <a:pt x="10262" y="203"/>
                  </a:lnTo>
                  <a:lnTo>
                    <a:pt x="10019" y="122"/>
                  </a:lnTo>
                  <a:lnTo>
                    <a:pt x="9775" y="41"/>
                  </a:lnTo>
                  <a:lnTo>
                    <a:pt x="9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18"/>
            <p:cNvSpPr/>
            <p:nvPr/>
          </p:nvSpPr>
          <p:spPr>
            <a:xfrm>
              <a:off x="5388300" y="2815900"/>
              <a:ext cx="103450" cy="98375"/>
            </a:xfrm>
            <a:custGeom>
              <a:rect b="b" l="l" r="r" t="t"/>
              <a:pathLst>
                <a:path extrusionOk="0" h="3935" w="4138">
                  <a:moveTo>
                    <a:pt x="3651" y="1"/>
                  </a:moveTo>
                  <a:lnTo>
                    <a:pt x="3286" y="41"/>
                  </a:lnTo>
                  <a:lnTo>
                    <a:pt x="2921" y="122"/>
                  </a:lnTo>
                  <a:lnTo>
                    <a:pt x="2597" y="244"/>
                  </a:lnTo>
                  <a:lnTo>
                    <a:pt x="2313" y="406"/>
                  </a:lnTo>
                  <a:lnTo>
                    <a:pt x="2029" y="609"/>
                  </a:lnTo>
                  <a:lnTo>
                    <a:pt x="1745" y="852"/>
                  </a:lnTo>
                  <a:lnTo>
                    <a:pt x="1299" y="1339"/>
                  </a:lnTo>
                  <a:lnTo>
                    <a:pt x="893" y="1866"/>
                  </a:lnTo>
                  <a:lnTo>
                    <a:pt x="528" y="2434"/>
                  </a:lnTo>
                  <a:lnTo>
                    <a:pt x="244" y="3043"/>
                  </a:lnTo>
                  <a:lnTo>
                    <a:pt x="82" y="3489"/>
                  </a:lnTo>
                  <a:lnTo>
                    <a:pt x="1" y="3935"/>
                  </a:lnTo>
                  <a:lnTo>
                    <a:pt x="487" y="3813"/>
                  </a:lnTo>
                  <a:lnTo>
                    <a:pt x="934" y="3651"/>
                  </a:lnTo>
                  <a:lnTo>
                    <a:pt x="1380" y="3448"/>
                  </a:lnTo>
                  <a:lnTo>
                    <a:pt x="1785" y="3205"/>
                  </a:lnTo>
                  <a:lnTo>
                    <a:pt x="2191" y="2880"/>
                  </a:lnTo>
                  <a:lnTo>
                    <a:pt x="2556" y="2556"/>
                  </a:lnTo>
                  <a:lnTo>
                    <a:pt x="2881" y="2150"/>
                  </a:lnTo>
                  <a:lnTo>
                    <a:pt x="3164" y="1745"/>
                  </a:lnTo>
                  <a:lnTo>
                    <a:pt x="4138" y="41"/>
                  </a:lnTo>
                  <a:lnTo>
                    <a:pt x="36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18"/>
            <p:cNvSpPr/>
            <p:nvPr/>
          </p:nvSpPr>
          <p:spPr>
            <a:xfrm>
              <a:off x="4909700" y="2165925"/>
              <a:ext cx="198750" cy="163275"/>
            </a:xfrm>
            <a:custGeom>
              <a:rect b="b" l="l" r="r" t="t"/>
              <a:pathLst>
                <a:path extrusionOk="0" h="6531" w="7950">
                  <a:moveTo>
                    <a:pt x="7707" y="0"/>
                  </a:moveTo>
                  <a:lnTo>
                    <a:pt x="7463" y="974"/>
                  </a:lnTo>
                  <a:lnTo>
                    <a:pt x="7139" y="1947"/>
                  </a:lnTo>
                  <a:lnTo>
                    <a:pt x="6855" y="2596"/>
                  </a:lnTo>
                  <a:lnTo>
                    <a:pt x="6652" y="3042"/>
                  </a:lnTo>
                  <a:lnTo>
                    <a:pt x="6368" y="3488"/>
                  </a:lnTo>
                  <a:lnTo>
                    <a:pt x="6044" y="3894"/>
                  </a:lnTo>
                  <a:lnTo>
                    <a:pt x="5679" y="4259"/>
                  </a:lnTo>
                  <a:lnTo>
                    <a:pt x="5070" y="4746"/>
                  </a:lnTo>
                  <a:lnTo>
                    <a:pt x="4462" y="5151"/>
                  </a:lnTo>
                  <a:lnTo>
                    <a:pt x="3813" y="5557"/>
                  </a:lnTo>
                  <a:lnTo>
                    <a:pt x="3123" y="5881"/>
                  </a:lnTo>
                  <a:lnTo>
                    <a:pt x="2677" y="6084"/>
                  </a:lnTo>
                  <a:lnTo>
                    <a:pt x="2231" y="6206"/>
                  </a:lnTo>
                  <a:lnTo>
                    <a:pt x="1663" y="6287"/>
                  </a:lnTo>
                  <a:lnTo>
                    <a:pt x="933" y="6287"/>
                  </a:lnTo>
                  <a:lnTo>
                    <a:pt x="203" y="6206"/>
                  </a:lnTo>
                  <a:lnTo>
                    <a:pt x="122" y="6206"/>
                  </a:lnTo>
                  <a:lnTo>
                    <a:pt x="0" y="6449"/>
                  </a:lnTo>
                  <a:lnTo>
                    <a:pt x="325" y="6490"/>
                  </a:lnTo>
                  <a:lnTo>
                    <a:pt x="690" y="6530"/>
                  </a:lnTo>
                  <a:lnTo>
                    <a:pt x="1582" y="6530"/>
                  </a:lnTo>
                  <a:lnTo>
                    <a:pt x="1988" y="6490"/>
                  </a:lnTo>
                  <a:lnTo>
                    <a:pt x="2353" y="6409"/>
                  </a:lnTo>
                  <a:lnTo>
                    <a:pt x="2718" y="6287"/>
                  </a:lnTo>
                  <a:lnTo>
                    <a:pt x="3285" y="6084"/>
                  </a:lnTo>
                  <a:lnTo>
                    <a:pt x="3853" y="5800"/>
                  </a:lnTo>
                  <a:lnTo>
                    <a:pt x="4299" y="5557"/>
                  </a:lnTo>
                  <a:lnTo>
                    <a:pt x="4705" y="5273"/>
                  </a:lnTo>
                  <a:lnTo>
                    <a:pt x="5151" y="4989"/>
                  </a:lnTo>
                  <a:lnTo>
                    <a:pt x="5597" y="4624"/>
                  </a:lnTo>
                  <a:lnTo>
                    <a:pt x="6003" y="4259"/>
                  </a:lnTo>
                  <a:lnTo>
                    <a:pt x="6368" y="3813"/>
                  </a:lnTo>
                  <a:lnTo>
                    <a:pt x="6652" y="3448"/>
                  </a:lnTo>
                  <a:lnTo>
                    <a:pt x="6895" y="3083"/>
                  </a:lnTo>
                  <a:lnTo>
                    <a:pt x="7098" y="2637"/>
                  </a:lnTo>
                  <a:lnTo>
                    <a:pt x="7301" y="2190"/>
                  </a:lnTo>
                  <a:lnTo>
                    <a:pt x="7666" y="1095"/>
                  </a:lnTo>
                  <a:lnTo>
                    <a:pt x="79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18"/>
            <p:cNvSpPr/>
            <p:nvPr/>
          </p:nvSpPr>
          <p:spPr>
            <a:xfrm>
              <a:off x="4823500" y="2258200"/>
              <a:ext cx="668250" cy="353900"/>
            </a:xfrm>
            <a:custGeom>
              <a:rect b="b" l="l" r="r" t="t"/>
              <a:pathLst>
                <a:path extrusionOk="0" h="14156" w="26730">
                  <a:moveTo>
                    <a:pt x="26568" y="0"/>
                  </a:moveTo>
                  <a:lnTo>
                    <a:pt x="26284" y="487"/>
                  </a:lnTo>
                  <a:lnTo>
                    <a:pt x="26000" y="933"/>
                  </a:lnTo>
                  <a:lnTo>
                    <a:pt x="25513" y="1501"/>
                  </a:lnTo>
                  <a:lnTo>
                    <a:pt x="25107" y="1866"/>
                  </a:lnTo>
                  <a:lnTo>
                    <a:pt x="24905" y="1988"/>
                  </a:lnTo>
                  <a:lnTo>
                    <a:pt x="24702" y="2150"/>
                  </a:lnTo>
                  <a:lnTo>
                    <a:pt x="24458" y="2231"/>
                  </a:lnTo>
                  <a:lnTo>
                    <a:pt x="24215" y="2312"/>
                  </a:lnTo>
                  <a:lnTo>
                    <a:pt x="23972" y="2353"/>
                  </a:lnTo>
                  <a:lnTo>
                    <a:pt x="23688" y="2393"/>
                  </a:lnTo>
                  <a:lnTo>
                    <a:pt x="23120" y="2434"/>
                  </a:lnTo>
                  <a:lnTo>
                    <a:pt x="22512" y="2393"/>
                  </a:lnTo>
                  <a:lnTo>
                    <a:pt x="21944" y="2272"/>
                  </a:lnTo>
                  <a:lnTo>
                    <a:pt x="21376" y="2150"/>
                  </a:lnTo>
                  <a:lnTo>
                    <a:pt x="21092" y="2069"/>
                  </a:lnTo>
                  <a:lnTo>
                    <a:pt x="20078" y="1744"/>
                  </a:lnTo>
                  <a:lnTo>
                    <a:pt x="19672" y="1663"/>
                  </a:lnTo>
                  <a:lnTo>
                    <a:pt x="19307" y="1582"/>
                  </a:lnTo>
                  <a:lnTo>
                    <a:pt x="18699" y="1541"/>
                  </a:lnTo>
                  <a:lnTo>
                    <a:pt x="18131" y="1541"/>
                  </a:lnTo>
                  <a:lnTo>
                    <a:pt x="17523" y="1582"/>
                  </a:lnTo>
                  <a:lnTo>
                    <a:pt x="17239" y="1663"/>
                  </a:lnTo>
                  <a:lnTo>
                    <a:pt x="16955" y="1744"/>
                  </a:lnTo>
                  <a:lnTo>
                    <a:pt x="16346" y="1988"/>
                  </a:lnTo>
                  <a:lnTo>
                    <a:pt x="15738" y="2272"/>
                  </a:lnTo>
                  <a:lnTo>
                    <a:pt x="15170" y="2596"/>
                  </a:lnTo>
                  <a:lnTo>
                    <a:pt x="14643" y="2961"/>
                  </a:lnTo>
                  <a:lnTo>
                    <a:pt x="13953" y="3488"/>
                  </a:lnTo>
                  <a:lnTo>
                    <a:pt x="13385" y="4016"/>
                  </a:lnTo>
                  <a:lnTo>
                    <a:pt x="12939" y="4584"/>
                  </a:lnTo>
                  <a:lnTo>
                    <a:pt x="12736" y="4867"/>
                  </a:lnTo>
                  <a:lnTo>
                    <a:pt x="12574" y="5192"/>
                  </a:lnTo>
                  <a:lnTo>
                    <a:pt x="12412" y="5557"/>
                  </a:lnTo>
                  <a:lnTo>
                    <a:pt x="12290" y="5881"/>
                  </a:lnTo>
                  <a:lnTo>
                    <a:pt x="11925" y="6977"/>
                  </a:lnTo>
                  <a:lnTo>
                    <a:pt x="11601" y="8072"/>
                  </a:lnTo>
                  <a:lnTo>
                    <a:pt x="11398" y="8883"/>
                  </a:lnTo>
                  <a:lnTo>
                    <a:pt x="11236" y="9289"/>
                  </a:lnTo>
                  <a:lnTo>
                    <a:pt x="11033" y="9694"/>
                  </a:lnTo>
                  <a:lnTo>
                    <a:pt x="10587" y="10262"/>
                  </a:lnTo>
                  <a:lnTo>
                    <a:pt x="10262" y="10627"/>
                  </a:lnTo>
                  <a:lnTo>
                    <a:pt x="9857" y="10952"/>
                  </a:lnTo>
                  <a:lnTo>
                    <a:pt x="9451" y="11235"/>
                  </a:lnTo>
                  <a:lnTo>
                    <a:pt x="9005" y="11438"/>
                  </a:lnTo>
                  <a:lnTo>
                    <a:pt x="8599" y="11601"/>
                  </a:lnTo>
                  <a:lnTo>
                    <a:pt x="8113" y="11682"/>
                  </a:lnTo>
                  <a:lnTo>
                    <a:pt x="7220" y="11763"/>
                  </a:lnTo>
                  <a:lnTo>
                    <a:pt x="6287" y="11844"/>
                  </a:lnTo>
                  <a:lnTo>
                    <a:pt x="4462" y="11966"/>
                  </a:lnTo>
                  <a:lnTo>
                    <a:pt x="3854" y="11966"/>
                  </a:lnTo>
                  <a:lnTo>
                    <a:pt x="3529" y="12006"/>
                  </a:lnTo>
                  <a:lnTo>
                    <a:pt x="3205" y="12087"/>
                  </a:lnTo>
                  <a:lnTo>
                    <a:pt x="2515" y="12290"/>
                  </a:lnTo>
                  <a:lnTo>
                    <a:pt x="1826" y="12615"/>
                  </a:lnTo>
                  <a:lnTo>
                    <a:pt x="1177" y="12980"/>
                  </a:lnTo>
                  <a:lnTo>
                    <a:pt x="568" y="13466"/>
                  </a:lnTo>
                  <a:lnTo>
                    <a:pt x="0" y="13953"/>
                  </a:lnTo>
                  <a:lnTo>
                    <a:pt x="122" y="14156"/>
                  </a:lnTo>
                  <a:lnTo>
                    <a:pt x="203" y="14075"/>
                  </a:lnTo>
                  <a:lnTo>
                    <a:pt x="649" y="13710"/>
                  </a:lnTo>
                  <a:lnTo>
                    <a:pt x="1136" y="13304"/>
                  </a:lnTo>
                  <a:lnTo>
                    <a:pt x="1461" y="13061"/>
                  </a:lnTo>
                  <a:lnTo>
                    <a:pt x="1826" y="12858"/>
                  </a:lnTo>
                  <a:lnTo>
                    <a:pt x="2191" y="12655"/>
                  </a:lnTo>
                  <a:lnTo>
                    <a:pt x="2556" y="12533"/>
                  </a:lnTo>
                  <a:lnTo>
                    <a:pt x="2961" y="12412"/>
                  </a:lnTo>
                  <a:lnTo>
                    <a:pt x="3570" y="12249"/>
                  </a:lnTo>
                  <a:lnTo>
                    <a:pt x="4178" y="12209"/>
                  </a:lnTo>
                  <a:lnTo>
                    <a:pt x="6044" y="12128"/>
                  </a:lnTo>
                  <a:lnTo>
                    <a:pt x="7910" y="11966"/>
                  </a:lnTo>
                  <a:lnTo>
                    <a:pt x="8275" y="11884"/>
                  </a:lnTo>
                  <a:lnTo>
                    <a:pt x="8640" y="11803"/>
                  </a:lnTo>
                  <a:lnTo>
                    <a:pt x="8964" y="11722"/>
                  </a:lnTo>
                  <a:lnTo>
                    <a:pt x="9329" y="11560"/>
                  </a:lnTo>
                  <a:lnTo>
                    <a:pt x="9613" y="11398"/>
                  </a:lnTo>
                  <a:lnTo>
                    <a:pt x="9938" y="11195"/>
                  </a:lnTo>
                  <a:lnTo>
                    <a:pt x="10222" y="10992"/>
                  </a:lnTo>
                  <a:lnTo>
                    <a:pt x="10506" y="10708"/>
                  </a:lnTo>
                  <a:lnTo>
                    <a:pt x="10790" y="10384"/>
                  </a:lnTo>
                  <a:lnTo>
                    <a:pt x="11073" y="9978"/>
                  </a:lnTo>
                  <a:lnTo>
                    <a:pt x="11317" y="9613"/>
                  </a:lnTo>
                  <a:lnTo>
                    <a:pt x="11560" y="9167"/>
                  </a:lnTo>
                  <a:lnTo>
                    <a:pt x="11641" y="8883"/>
                  </a:lnTo>
                  <a:lnTo>
                    <a:pt x="11722" y="8558"/>
                  </a:lnTo>
                  <a:lnTo>
                    <a:pt x="12047" y="7342"/>
                  </a:lnTo>
                  <a:lnTo>
                    <a:pt x="12453" y="6125"/>
                  </a:lnTo>
                  <a:lnTo>
                    <a:pt x="12696" y="5516"/>
                  </a:lnTo>
                  <a:lnTo>
                    <a:pt x="13020" y="4949"/>
                  </a:lnTo>
                  <a:lnTo>
                    <a:pt x="13385" y="4421"/>
                  </a:lnTo>
                  <a:lnTo>
                    <a:pt x="13832" y="3935"/>
                  </a:lnTo>
                  <a:lnTo>
                    <a:pt x="14116" y="3651"/>
                  </a:lnTo>
                  <a:lnTo>
                    <a:pt x="14643" y="3245"/>
                  </a:lnTo>
                  <a:lnTo>
                    <a:pt x="15251" y="2839"/>
                  </a:lnTo>
                  <a:lnTo>
                    <a:pt x="15860" y="2515"/>
                  </a:lnTo>
                  <a:lnTo>
                    <a:pt x="16468" y="2190"/>
                  </a:lnTo>
                  <a:lnTo>
                    <a:pt x="16833" y="2028"/>
                  </a:lnTo>
                  <a:lnTo>
                    <a:pt x="17198" y="1907"/>
                  </a:lnTo>
                  <a:lnTo>
                    <a:pt x="17563" y="1825"/>
                  </a:lnTo>
                  <a:lnTo>
                    <a:pt x="17928" y="1785"/>
                  </a:lnTo>
                  <a:lnTo>
                    <a:pt x="18658" y="1785"/>
                  </a:lnTo>
                  <a:lnTo>
                    <a:pt x="19388" y="1866"/>
                  </a:lnTo>
                  <a:lnTo>
                    <a:pt x="20119" y="1988"/>
                  </a:lnTo>
                  <a:lnTo>
                    <a:pt x="20849" y="2231"/>
                  </a:lnTo>
                  <a:lnTo>
                    <a:pt x="21457" y="2434"/>
                  </a:lnTo>
                  <a:lnTo>
                    <a:pt x="22065" y="2555"/>
                  </a:lnTo>
                  <a:lnTo>
                    <a:pt x="22674" y="2637"/>
                  </a:lnTo>
                  <a:lnTo>
                    <a:pt x="23323" y="2677"/>
                  </a:lnTo>
                  <a:lnTo>
                    <a:pt x="23485" y="2677"/>
                  </a:lnTo>
                  <a:lnTo>
                    <a:pt x="23931" y="2637"/>
                  </a:lnTo>
                  <a:lnTo>
                    <a:pt x="24377" y="2515"/>
                  </a:lnTo>
                  <a:lnTo>
                    <a:pt x="24742" y="2393"/>
                  </a:lnTo>
                  <a:lnTo>
                    <a:pt x="25107" y="2150"/>
                  </a:lnTo>
                  <a:lnTo>
                    <a:pt x="25391" y="1947"/>
                  </a:lnTo>
                  <a:lnTo>
                    <a:pt x="25797" y="1541"/>
                  </a:lnTo>
                  <a:lnTo>
                    <a:pt x="26284" y="933"/>
                  </a:lnTo>
                  <a:lnTo>
                    <a:pt x="26730" y="244"/>
                  </a:lnTo>
                  <a:lnTo>
                    <a:pt x="26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18"/>
            <p:cNvSpPr/>
            <p:nvPr/>
          </p:nvSpPr>
          <p:spPr>
            <a:xfrm>
              <a:off x="4862025" y="2401175"/>
              <a:ext cx="711875" cy="276850"/>
            </a:xfrm>
            <a:custGeom>
              <a:rect b="b" l="l" r="r" t="t"/>
              <a:pathLst>
                <a:path extrusionOk="0" h="11074" w="28475">
                  <a:moveTo>
                    <a:pt x="28312" y="0"/>
                  </a:moveTo>
                  <a:lnTo>
                    <a:pt x="28312" y="41"/>
                  </a:lnTo>
                  <a:lnTo>
                    <a:pt x="27906" y="609"/>
                  </a:lnTo>
                  <a:lnTo>
                    <a:pt x="27501" y="1136"/>
                  </a:lnTo>
                  <a:lnTo>
                    <a:pt x="27176" y="1501"/>
                  </a:lnTo>
                  <a:lnTo>
                    <a:pt x="26974" y="1663"/>
                  </a:lnTo>
                  <a:lnTo>
                    <a:pt x="26811" y="1785"/>
                  </a:lnTo>
                  <a:lnTo>
                    <a:pt x="26609" y="1866"/>
                  </a:lnTo>
                  <a:lnTo>
                    <a:pt x="26406" y="1947"/>
                  </a:lnTo>
                  <a:lnTo>
                    <a:pt x="26203" y="2028"/>
                  </a:lnTo>
                  <a:lnTo>
                    <a:pt x="26000" y="2069"/>
                  </a:lnTo>
                  <a:lnTo>
                    <a:pt x="25554" y="2069"/>
                  </a:lnTo>
                  <a:lnTo>
                    <a:pt x="25311" y="2028"/>
                  </a:lnTo>
                  <a:lnTo>
                    <a:pt x="24986" y="1947"/>
                  </a:lnTo>
                  <a:lnTo>
                    <a:pt x="24662" y="1825"/>
                  </a:lnTo>
                  <a:lnTo>
                    <a:pt x="24094" y="1501"/>
                  </a:lnTo>
                  <a:lnTo>
                    <a:pt x="23404" y="1176"/>
                  </a:lnTo>
                  <a:lnTo>
                    <a:pt x="22715" y="893"/>
                  </a:lnTo>
                  <a:lnTo>
                    <a:pt x="22025" y="730"/>
                  </a:lnTo>
                  <a:lnTo>
                    <a:pt x="21295" y="609"/>
                  </a:lnTo>
                  <a:lnTo>
                    <a:pt x="20606" y="528"/>
                  </a:lnTo>
                  <a:lnTo>
                    <a:pt x="19875" y="568"/>
                  </a:lnTo>
                  <a:lnTo>
                    <a:pt x="19145" y="690"/>
                  </a:lnTo>
                  <a:lnTo>
                    <a:pt x="18415" y="852"/>
                  </a:lnTo>
                  <a:lnTo>
                    <a:pt x="17888" y="1055"/>
                  </a:lnTo>
                  <a:lnTo>
                    <a:pt x="17442" y="1298"/>
                  </a:lnTo>
                  <a:lnTo>
                    <a:pt x="16996" y="1542"/>
                  </a:lnTo>
                  <a:lnTo>
                    <a:pt x="16631" y="1866"/>
                  </a:lnTo>
                  <a:lnTo>
                    <a:pt x="16266" y="2231"/>
                  </a:lnTo>
                  <a:lnTo>
                    <a:pt x="15941" y="2637"/>
                  </a:lnTo>
                  <a:lnTo>
                    <a:pt x="15698" y="3083"/>
                  </a:lnTo>
                  <a:lnTo>
                    <a:pt x="15454" y="3570"/>
                  </a:lnTo>
                  <a:lnTo>
                    <a:pt x="14968" y="4746"/>
                  </a:lnTo>
                  <a:lnTo>
                    <a:pt x="14724" y="5354"/>
                  </a:lnTo>
                  <a:lnTo>
                    <a:pt x="14440" y="5922"/>
                  </a:lnTo>
                  <a:lnTo>
                    <a:pt x="14075" y="6571"/>
                  </a:lnTo>
                  <a:lnTo>
                    <a:pt x="13670" y="7220"/>
                  </a:lnTo>
                  <a:lnTo>
                    <a:pt x="13223" y="7828"/>
                  </a:lnTo>
                  <a:lnTo>
                    <a:pt x="12980" y="8112"/>
                  </a:lnTo>
                  <a:lnTo>
                    <a:pt x="12696" y="8356"/>
                  </a:lnTo>
                  <a:lnTo>
                    <a:pt x="12331" y="8640"/>
                  </a:lnTo>
                  <a:lnTo>
                    <a:pt x="12007" y="8883"/>
                  </a:lnTo>
                  <a:lnTo>
                    <a:pt x="11642" y="9086"/>
                  </a:lnTo>
                  <a:lnTo>
                    <a:pt x="11236" y="9289"/>
                  </a:lnTo>
                  <a:lnTo>
                    <a:pt x="10871" y="9410"/>
                  </a:lnTo>
                  <a:lnTo>
                    <a:pt x="10465" y="9491"/>
                  </a:lnTo>
                  <a:lnTo>
                    <a:pt x="10019" y="9532"/>
                  </a:lnTo>
                  <a:lnTo>
                    <a:pt x="9573" y="9573"/>
                  </a:lnTo>
                  <a:lnTo>
                    <a:pt x="8802" y="9532"/>
                  </a:lnTo>
                  <a:lnTo>
                    <a:pt x="6896" y="9329"/>
                  </a:lnTo>
                  <a:lnTo>
                    <a:pt x="6531" y="9289"/>
                  </a:lnTo>
                  <a:lnTo>
                    <a:pt x="5923" y="9248"/>
                  </a:lnTo>
                  <a:lnTo>
                    <a:pt x="4787" y="9248"/>
                  </a:lnTo>
                  <a:lnTo>
                    <a:pt x="4219" y="9329"/>
                  </a:lnTo>
                  <a:lnTo>
                    <a:pt x="4138" y="9329"/>
                  </a:lnTo>
                  <a:lnTo>
                    <a:pt x="4016" y="9370"/>
                  </a:lnTo>
                  <a:lnTo>
                    <a:pt x="3327" y="9491"/>
                  </a:lnTo>
                  <a:lnTo>
                    <a:pt x="2597" y="9694"/>
                  </a:lnTo>
                  <a:lnTo>
                    <a:pt x="1907" y="9938"/>
                  </a:lnTo>
                  <a:lnTo>
                    <a:pt x="1218" y="10181"/>
                  </a:lnTo>
                  <a:lnTo>
                    <a:pt x="650" y="10465"/>
                  </a:lnTo>
                  <a:lnTo>
                    <a:pt x="82" y="10789"/>
                  </a:lnTo>
                  <a:lnTo>
                    <a:pt x="1" y="10870"/>
                  </a:lnTo>
                  <a:lnTo>
                    <a:pt x="122" y="11073"/>
                  </a:lnTo>
                  <a:lnTo>
                    <a:pt x="934" y="10587"/>
                  </a:lnTo>
                  <a:lnTo>
                    <a:pt x="1339" y="10384"/>
                  </a:lnTo>
                  <a:lnTo>
                    <a:pt x="1785" y="10222"/>
                  </a:lnTo>
                  <a:lnTo>
                    <a:pt x="2678" y="9938"/>
                  </a:lnTo>
                  <a:lnTo>
                    <a:pt x="3408" y="9735"/>
                  </a:lnTo>
                  <a:lnTo>
                    <a:pt x="4178" y="9573"/>
                  </a:lnTo>
                  <a:lnTo>
                    <a:pt x="4949" y="9491"/>
                  </a:lnTo>
                  <a:lnTo>
                    <a:pt x="5720" y="9491"/>
                  </a:lnTo>
                  <a:lnTo>
                    <a:pt x="6855" y="9573"/>
                  </a:lnTo>
                  <a:lnTo>
                    <a:pt x="7991" y="9694"/>
                  </a:lnTo>
                  <a:lnTo>
                    <a:pt x="8721" y="9775"/>
                  </a:lnTo>
                  <a:lnTo>
                    <a:pt x="9208" y="9775"/>
                  </a:lnTo>
                  <a:lnTo>
                    <a:pt x="9654" y="9816"/>
                  </a:lnTo>
                  <a:lnTo>
                    <a:pt x="10141" y="9775"/>
                  </a:lnTo>
                  <a:lnTo>
                    <a:pt x="10587" y="9735"/>
                  </a:lnTo>
                  <a:lnTo>
                    <a:pt x="11033" y="9613"/>
                  </a:lnTo>
                  <a:lnTo>
                    <a:pt x="11479" y="9451"/>
                  </a:lnTo>
                  <a:lnTo>
                    <a:pt x="12047" y="9126"/>
                  </a:lnTo>
                  <a:lnTo>
                    <a:pt x="12615" y="8761"/>
                  </a:lnTo>
                  <a:lnTo>
                    <a:pt x="13102" y="8315"/>
                  </a:lnTo>
                  <a:lnTo>
                    <a:pt x="13589" y="7788"/>
                  </a:lnTo>
                  <a:lnTo>
                    <a:pt x="14035" y="7179"/>
                  </a:lnTo>
                  <a:lnTo>
                    <a:pt x="14440" y="6490"/>
                  </a:lnTo>
                  <a:lnTo>
                    <a:pt x="14765" y="5800"/>
                  </a:lnTo>
                  <a:lnTo>
                    <a:pt x="15089" y="5111"/>
                  </a:lnTo>
                  <a:lnTo>
                    <a:pt x="15454" y="4178"/>
                  </a:lnTo>
                  <a:lnTo>
                    <a:pt x="15738" y="3488"/>
                  </a:lnTo>
                  <a:lnTo>
                    <a:pt x="15860" y="3286"/>
                  </a:lnTo>
                  <a:lnTo>
                    <a:pt x="16184" y="2758"/>
                  </a:lnTo>
                  <a:lnTo>
                    <a:pt x="16509" y="2312"/>
                  </a:lnTo>
                  <a:lnTo>
                    <a:pt x="16712" y="2109"/>
                  </a:lnTo>
                  <a:lnTo>
                    <a:pt x="16915" y="1907"/>
                  </a:lnTo>
                  <a:lnTo>
                    <a:pt x="17158" y="1744"/>
                  </a:lnTo>
                  <a:lnTo>
                    <a:pt x="17401" y="1582"/>
                  </a:lnTo>
                  <a:lnTo>
                    <a:pt x="17929" y="1339"/>
                  </a:lnTo>
                  <a:lnTo>
                    <a:pt x="18456" y="1095"/>
                  </a:lnTo>
                  <a:lnTo>
                    <a:pt x="18983" y="974"/>
                  </a:lnTo>
                  <a:lnTo>
                    <a:pt x="19510" y="852"/>
                  </a:lnTo>
                  <a:lnTo>
                    <a:pt x="19957" y="811"/>
                  </a:lnTo>
                  <a:lnTo>
                    <a:pt x="20403" y="771"/>
                  </a:lnTo>
                  <a:lnTo>
                    <a:pt x="20849" y="811"/>
                  </a:lnTo>
                  <a:lnTo>
                    <a:pt x="21660" y="893"/>
                  </a:lnTo>
                  <a:lnTo>
                    <a:pt x="22431" y="1055"/>
                  </a:lnTo>
                  <a:lnTo>
                    <a:pt x="23161" y="1339"/>
                  </a:lnTo>
                  <a:lnTo>
                    <a:pt x="23526" y="1501"/>
                  </a:lnTo>
                  <a:lnTo>
                    <a:pt x="23891" y="1663"/>
                  </a:lnTo>
                  <a:lnTo>
                    <a:pt x="24418" y="1988"/>
                  </a:lnTo>
                  <a:lnTo>
                    <a:pt x="24702" y="2109"/>
                  </a:lnTo>
                  <a:lnTo>
                    <a:pt x="24986" y="2190"/>
                  </a:lnTo>
                  <a:lnTo>
                    <a:pt x="25311" y="2272"/>
                  </a:lnTo>
                  <a:lnTo>
                    <a:pt x="25595" y="2312"/>
                  </a:lnTo>
                  <a:lnTo>
                    <a:pt x="25878" y="2312"/>
                  </a:lnTo>
                  <a:lnTo>
                    <a:pt x="26203" y="2272"/>
                  </a:lnTo>
                  <a:lnTo>
                    <a:pt x="26487" y="2231"/>
                  </a:lnTo>
                  <a:lnTo>
                    <a:pt x="26730" y="2109"/>
                  </a:lnTo>
                  <a:lnTo>
                    <a:pt x="27014" y="1947"/>
                  </a:lnTo>
                  <a:lnTo>
                    <a:pt x="27257" y="1744"/>
                  </a:lnTo>
                  <a:lnTo>
                    <a:pt x="27582" y="1420"/>
                  </a:lnTo>
                  <a:lnTo>
                    <a:pt x="27866" y="1095"/>
                  </a:lnTo>
                  <a:lnTo>
                    <a:pt x="28150" y="730"/>
                  </a:lnTo>
                  <a:lnTo>
                    <a:pt x="28393" y="325"/>
                  </a:lnTo>
                  <a:lnTo>
                    <a:pt x="28474" y="244"/>
                  </a:lnTo>
                  <a:lnTo>
                    <a:pt x="28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18"/>
            <p:cNvSpPr/>
            <p:nvPr/>
          </p:nvSpPr>
          <p:spPr>
            <a:xfrm>
              <a:off x="4815375" y="2173025"/>
              <a:ext cx="599325" cy="316375"/>
            </a:xfrm>
            <a:custGeom>
              <a:rect b="b" l="l" r="r" t="t"/>
              <a:pathLst>
                <a:path extrusionOk="0" h="12655" w="23973">
                  <a:moveTo>
                    <a:pt x="23729" y="0"/>
                  </a:moveTo>
                  <a:lnTo>
                    <a:pt x="23283" y="406"/>
                  </a:lnTo>
                  <a:lnTo>
                    <a:pt x="22796" y="811"/>
                  </a:lnTo>
                  <a:lnTo>
                    <a:pt x="22350" y="1055"/>
                  </a:lnTo>
                  <a:lnTo>
                    <a:pt x="21863" y="1217"/>
                  </a:lnTo>
                  <a:lnTo>
                    <a:pt x="21417" y="1379"/>
                  </a:lnTo>
                  <a:lnTo>
                    <a:pt x="20930" y="1501"/>
                  </a:lnTo>
                  <a:lnTo>
                    <a:pt x="20444" y="1582"/>
                  </a:lnTo>
                  <a:lnTo>
                    <a:pt x="19957" y="1623"/>
                  </a:lnTo>
                  <a:lnTo>
                    <a:pt x="19470" y="1623"/>
                  </a:lnTo>
                  <a:lnTo>
                    <a:pt x="18983" y="1582"/>
                  </a:lnTo>
                  <a:lnTo>
                    <a:pt x="18213" y="1541"/>
                  </a:lnTo>
                  <a:lnTo>
                    <a:pt x="17483" y="1582"/>
                  </a:lnTo>
                  <a:lnTo>
                    <a:pt x="16752" y="1663"/>
                  </a:lnTo>
                  <a:lnTo>
                    <a:pt x="16387" y="1704"/>
                  </a:lnTo>
                  <a:lnTo>
                    <a:pt x="16022" y="1785"/>
                  </a:lnTo>
                  <a:lnTo>
                    <a:pt x="15495" y="1947"/>
                  </a:lnTo>
                  <a:lnTo>
                    <a:pt x="15008" y="2150"/>
                  </a:lnTo>
                  <a:lnTo>
                    <a:pt x="14765" y="2271"/>
                  </a:lnTo>
                  <a:lnTo>
                    <a:pt x="14278" y="2515"/>
                  </a:lnTo>
                  <a:lnTo>
                    <a:pt x="14075" y="2637"/>
                  </a:lnTo>
                  <a:lnTo>
                    <a:pt x="13548" y="3083"/>
                  </a:lnTo>
                  <a:lnTo>
                    <a:pt x="13264" y="3367"/>
                  </a:lnTo>
                  <a:lnTo>
                    <a:pt x="13021" y="3651"/>
                  </a:lnTo>
                  <a:lnTo>
                    <a:pt x="12534" y="4300"/>
                  </a:lnTo>
                  <a:lnTo>
                    <a:pt x="12372" y="4583"/>
                  </a:lnTo>
                  <a:lnTo>
                    <a:pt x="11682" y="5719"/>
                  </a:lnTo>
                  <a:lnTo>
                    <a:pt x="11317" y="6287"/>
                  </a:lnTo>
                  <a:lnTo>
                    <a:pt x="10952" y="6855"/>
                  </a:lnTo>
                  <a:lnTo>
                    <a:pt x="10384" y="7544"/>
                  </a:lnTo>
                  <a:lnTo>
                    <a:pt x="9735" y="8274"/>
                  </a:lnTo>
                  <a:lnTo>
                    <a:pt x="9046" y="8923"/>
                  </a:lnTo>
                  <a:lnTo>
                    <a:pt x="8316" y="9532"/>
                  </a:lnTo>
                  <a:lnTo>
                    <a:pt x="7910" y="9897"/>
                  </a:lnTo>
                  <a:lnTo>
                    <a:pt x="7424" y="10181"/>
                  </a:lnTo>
                  <a:lnTo>
                    <a:pt x="7018" y="10384"/>
                  </a:lnTo>
                  <a:lnTo>
                    <a:pt x="6612" y="10546"/>
                  </a:lnTo>
                  <a:lnTo>
                    <a:pt x="6166" y="10668"/>
                  </a:lnTo>
                  <a:lnTo>
                    <a:pt x="5679" y="10749"/>
                  </a:lnTo>
                  <a:lnTo>
                    <a:pt x="4990" y="10830"/>
                  </a:lnTo>
                  <a:lnTo>
                    <a:pt x="2840" y="11033"/>
                  </a:lnTo>
                  <a:lnTo>
                    <a:pt x="2272" y="11114"/>
                  </a:lnTo>
                  <a:lnTo>
                    <a:pt x="1704" y="11276"/>
                  </a:lnTo>
                  <a:lnTo>
                    <a:pt x="1380" y="11398"/>
                  </a:lnTo>
                  <a:lnTo>
                    <a:pt x="1015" y="11560"/>
                  </a:lnTo>
                  <a:lnTo>
                    <a:pt x="690" y="11763"/>
                  </a:lnTo>
                  <a:lnTo>
                    <a:pt x="366" y="12006"/>
                  </a:lnTo>
                  <a:lnTo>
                    <a:pt x="123" y="12452"/>
                  </a:lnTo>
                  <a:lnTo>
                    <a:pt x="1" y="12655"/>
                  </a:lnTo>
                  <a:lnTo>
                    <a:pt x="285" y="12412"/>
                  </a:lnTo>
                  <a:lnTo>
                    <a:pt x="569" y="12168"/>
                  </a:lnTo>
                  <a:lnTo>
                    <a:pt x="853" y="11965"/>
                  </a:lnTo>
                  <a:lnTo>
                    <a:pt x="1177" y="11763"/>
                  </a:lnTo>
                  <a:lnTo>
                    <a:pt x="1502" y="11600"/>
                  </a:lnTo>
                  <a:lnTo>
                    <a:pt x="1826" y="11479"/>
                  </a:lnTo>
                  <a:lnTo>
                    <a:pt x="2191" y="11357"/>
                  </a:lnTo>
                  <a:lnTo>
                    <a:pt x="2556" y="11316"/>
                  </a:lnTo>
                  <a:lnTo>
                    <a:pt x="3895" y="11154"/>
                  </a:lnTo>
                  <a:lnTo>
                    <a:pt x="5233" y="11033"/>
                  </a:lnTo>
                  <a:lnTo>
                    <a:pt x="5720" y="10992"/>
                  </a:lnTo>
                  <a:lnTo>
                    <a:pt x="6207" y="10911"/>
                  </a:lnTo>
                  <a:lnTo>
                    <a:pt x="6693" y="10749"/>
                  </a:lnTo>
                  <a:lnTo>
                    <a:pt x="7180" y="10586"/>
                  </a:lnTo>
                  <a:lnTo>
                    <a:pt x="7748" y="10262"/>
                  </a:lnTo>
                  <a:lnTo>
                    <a:pt x="8194" y="9937"/>
                  </a:lnTo>
                  <a:lnTo>
                    <a:pt x="8600" y="9654"/>
                  </a:lnTo>
                  <a:lnTo>
                    <a:pt x="9005" y="9288"/>
                  </a:lnTo>
                  <a:lnTo>
                    <a:pt x="9411" y="8964"/>
                  </a:lnTo>
                  <a:lnTo>
                    <a:pt x="10101" y="8193"/>
                  </a:lnTo>
                  <a:lnTo>
                    <a:pt x="10790" y="7423"/>
                  </a:lnTo>
                  <a:lnTo>
                    <a:pt x="11033" y="7139"/>
                  </a:lnTo>
                  <a:lnTo>
                    <a:pt x="11317" y="6733"/>
                  </a:lnTo>
                  <a:lnTo>
                    <a:pt x="11601" y="6287"/>
                  </a:lnTo>
                  <a:lnTo>
                    <a:pt x="11966" y="5719"/>
                  </a:lnTo>
                  <a:lnTo>
                    <a:pt x="12331" y="5111"/>
                  </a:lnTo>
                  <a:lnTo>
                    <a:pt x="12778" y="4421"/>
                  </a:lnTo>
                  <a:lnTo>
                    <a:pt x="13264" y="3732"/>
                  </a:lnTo>
                  <a:lnTo>
                    <a:pt x="13710" y="3245"/>
                  </a:lnTo>
                  <a:lnTo>
                    <a:pt x="14197" y="2839"/>
                  </a:lnTo>
                  <a:lnTo>
                    <a:pt x="14765" y="2515"/>
                  </a:lnTo>
                  <a:lnTo>
                    <a:pt x="15333" y="2271"/>
                  </a:lnTo>
                  <a:lnTo>
                    <a:pt x="16104" y="2028"/>
                  </a:lnTo>
                  <a:lnTo>
                    <a:pt x="16834" y="1866"/>
                  </a:lnTo>
                  <a:lnTo>
                    <a:pt x="17604" y="1785"/>
                  </a:lnTo>
                  <a:lnTo>
                    <a:pt x="18415" y="1785"/>
                  </a:lnTo>
                  <a:lnTo>
                    <a:pt x="19064" y="1825"/>
                  </a:lnTo>
                  <a:lnTo>
                    <a:pt x="19713" y="1866"/>
                  </a:lnTo>
                  <a:lnTo>
                    <a:pt x="20078" y="1825"/>
                  </a:lnTo>
                  <a:lnTo>
                    <a:pt x="20565" y="1785"/>
                  </a:lnTo>
                  <a:lnTo>
                    <a:pt x="21052" y="1704"/>
                  </a:lnTo>
                  <a:lnTo>
                    <a:pt x="21458" y="1623"/>
                  </a:lnTo>
                  <a:lnTo>
                    <a:pt x="21823" y="1501"/>
                  </a:lnTo>
                  <a:lnTo>
                    <a:pt x="22228" y="1379"/>
                  </a:lnTo>
                  <a:lnTo>
                    <a:pt x="22593" y="1176"/>
                  </a:lnTo>
                  <a:lnTo>
                    <a:pt x="22918" y="1014"/>
                  </a:lnTo>
                  <a:lnTo>
                    <a:pt x="23242" y="771"/>
                  </a:lnTo>
                  <a:lnTo>
                    <a:pt x="23567" y="487"/>
                  </a:lnTo>
                  <a:lnTo>
                    <a:pt x="23851" y="203"/>
                  </a:lnTo>
                  <a:lnTo>
                    <a:pt x="23972" y="81"/>
                  </a:lnTo>
                  <a:lnTo>
                    <a:pt x="23729" y="0"/>
                  </a:lnTo>
                  <a:close/>
                  <a:moveTo>
                    <a:pt x="1" y="12655"/>
                  </a:moveTo>
                  <a:lnTo>
                    <a:pt x="1" y="12655"/>
                  </a:lnTo>
                  <a:lnTo>
                    <a:pt x="1" y="12655"/>
                  </a:lnTo>
                  <a:lnTo>
                    <a:pt x="1" y="126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18"/>
            <p:cNvSpPr/>
            <p:nvPr/>
          </p:nvSpPr>
          <p:spPr>
            <a:xfrm>
              <a:off x="4917800" y="2538050"/>
              <a:ext cx="713900" cy="252525"/>
            </a:xfrm>
            <a:custGeom>
              <a:rect b="b" l="l" r="r" t="t"/>
              <a:pathLst>
                <a:path extrusionOk="0" h="10101" w="28556">
                  <a:moveTo>
                    <a:pt x="20808" y="1"/>
                  </a:moveTo>
                  <a:lnTo>
                    <a:pt x="20078" y="82"/>
                  </a:lnTo>
                  <a:lnTo>
                    <a:pt x="19389" y="244"/>
                  </a:lnTo>
                  <a:lnTo>
                    <a:pt x="18658" y="407"/>
                  </a:lnTo>
                  <a:lnTo>
                    <a:pt x="18009" y="650"/>
                  </a:lnTo>
                  <a:lnTo>
                    <a:pt x="17563" y="812"/>
                  </a:lnTo>
                  <a:lnTo>
                    <a:pt x="17158" y="1015"/>
                  </a:lnTo>
                  <a:lnTo>
                    <a:pt x="16387" y="1461"/>
                  </a:lnTo>
                  <a:lnTo>
                    <a:pt x="15616" y="1948"/>
                  </a:lnTo>
                  <a:lnTo>
                    <a:pt x="14927" y="2516"/>
                  </a:lnTo>
                  <a:lnTo>
                    <a:pt x="14318" y="3002"/>
                  </a:lnTo>
                  <a:lnTo>
                    <a:pt x="13791" y="3570"/>
                  </a:lnTo>
                  <a:lnTo>
                    <a:pt x="13548" y="3854"/>
                  </a:lnTo>
                  <a:lnTo>
                    <a:pt x="13304" y="4138"/>
                  </a:lnTo>
                  <a:lnTo>
                    <a:pt x="13102" y="4503"/>
                  </a:lnTo>
                  <a:lnTo>
                    <a:pt x="12899" y="4828"/>
                  </a:lnTo>
                  <a:lnTo>
                    <a:pt x="12169" y="6369"/>
                  </a:lnTo>
                  <a:lnTo>
                    <a:pt x="11804" y="7140"/>
                  </a:lnTo>
                  <a:lnTo>
                    <a:pt x="11398" y="7829"/>
                  </a:lnTo>
                  <a:lnTo>
                    <a:pt x="10871" y="8519"/>
                  </a:lnTo>
                  <a:lnTo>
                    <a:pt x="10587" y="8803"/>
                  </a:lnTo>
                  <a:lnTo>
                    <a:pt x="10303" y="9127"/>
                  </a:lnTo>
                  <a:lnTo>
                    <a:pt x="9857" y="9452"/>
                  </a:lnTo>
                  <a:lnTo>
                    <a:pt x="9654" y="9573"/>
                  </a:lnTo>
                  <a:lnTo>
                    <a:pt x="9411" y="9695"/>
                  </a:lnTo>
                  <a:lnTo>
                    <a:pt x="9167" y="9776"/>
                  </a:lnTo>
                  <a:lnTo>
                    <a:pt x="8924" y="9817"/>
                  </a:lnTo>
                  <a:lnTo>
                    <a:pt x="8640" y="9857"/>
                  </a:lnTo>
                  <a:lnTo>
                    <a:pt x="8356" y="9817"/>
                  </a:lnTo>
                  <a:lnTo>
                    <a:pt x="7585" y="9735"/>
                  </a:lnTo>
                  <a:lnTo>
                    <a:pt x="6815" y="9573"/>
                  </a:lnTo>
                  <a:lnTo>
                    <a:pt x="6044" y="9411"/>
                  </a:lnTo>
                  <a:lnTo>
                    <a:pt x="5273" y="9168"/>
                  </a:lnTo>
                  <a:lnTo>
                    <a:pt x="5030" y="9127"/>
                  </a:lnTo>
                  <a:lnTo>
                    <a:pt x="4584" y="8965"/>
                  </a:lnTo>
                  <a:lnTo>
                    <a:pt x="4138" y="8843"/>
                  </a:lnTo>
                  <a:lnTo>
                    <a:pt x="3448" y="8721"/>
                  </a:lnTo>
                  <a:lnTo>
                    <a:pt x="2799" y="8681"/>
                  </a:lnTo>
                  <a:lnTo>
                    <a:pt x="2353" y="8681"/>
                  </a:lnTo>
                  <a:lnTo>
                    <a:pt x="1866" y="8762"/>
                  </a:lnTo>
                  <a:lnTo>
                    <a:pt x="1420" y="8843"/>
                  </a:lnTo>
                  <a:lnTo>
                    <a:pt x="974" y="8965"/>
                  </a:lnTo>
                  <a:lnTo>
                    <a:pt x="1" y="9249"/>
                  </a:lnTo>
                  <a:lnTo>
                    <a:pt x="122" y="9452"/>
                  </a:lnTo>
                  <a:lnTo>
                    <a:pt x="1096" y="9168"/>
                  </a:lnTo>
                  <a:lnTo>
                    <a:pt x="1582" y="9086"/>
                  </a:lnTo>
                  <a:lnTo>
                    <a:pt x="2069" y="8965"/>
                  </a:lnTo>
                  <a:lnTo>
                    <a:pt x="2637" y="8924"/>
                  </a:lnTo>
                  <a:lnTo>
                    <a:pt x="3205" y="8965"/>
                  </a:lnTo>
                  <a:lnTo>
                    <a:pt x="3773" y="9046"/>
                  </a:lnTo>
                  <a:lnTo>
                    <a:pt x="4341" y="9168"/>
                  </a:lnTo>
                  <a:lnTo>
                    <a:pt x="5111" y="9411"/>
                  </a:lnTo>
                  <a:lnTo>
                    <a:pt x="5841" y="9614"/>
                  </a:lnTo>
                  <a:lnTo>
                    <a:pt x="6409" y="9735"/>
                  </a:lnTo>
                  <a:lnTo>
                    <a:pt x="7301" y="9938"/>
                  </a:lnTo>
                  <a:lnTo>
                    <a:pt x="8153" y="10060"/>
                  </a:lnTo>
                  <a:lnTo>
                    <a:pt x="8640" y="10101"/>
                  </a:lnTo>
                  <a:lnTo>
                    <a:pt x="8964" y="10060"/>
                  </a:lnTo>
                  <a:lnTo>
                    <a:pt x="9289" y="9979"/>
                  </a:lnTo>
                  <a:lnTo>
                    <a:pt x="9613" y="9857"/>
                  </a:lnTo>
                  <a:lnTo>
                    <a:pt x="9938" y="9695"/>
                  </a:lnTo>
                  <a:lnTo>
                    <a:pt x="10344" y="9370"/>
                  </a:lnTo>
                  <a:lnTo>
                    <a:pt x="10749" y="9005"/>
                  </a:lnTo>
                  <a:lnTo>
                    <a:pt x="10911" y="8843"/>
                  </a:lnTo>
                  <a:lnTo>
                    <a:pt x="11439" y="8194"/>
                  </a:lnTo>
                  <a:lnTo>
                    <a:pt x="11804" y="7626"/>
                  </a:lnTo>
                  <a:lnTo>
                    <a:pt x="12169" y="6977"/>
                  </a:lnTo>
                  <a:lnTo>
                    <a:pt x="12453" y="6369"/>
                  </a:lnTo>
                  <a:lnTo>
                    <a:pt x="12777" y="5679"/>
                  </a:lnTo>
                  <a:lnTo>
                    <a:pt x="13061" y="5071"/>
                  </a:lnTo>
                  <a:lnTo>
                    <a:pt x="13345" y="4584"/>
                  </a:lnTo>
                  <a:lnTo>
                    <a:pt x="13629" y="4138"/>
                  </a:lnTo>
                  <a:lnTo>
                    <a:pt x="14075" y="3611"/>
                  </a:lnTo>
                  <a:lnTo>
                    <a:pt x="14318" y="3367"/>
                  </a:lnTo>
                  <a:lnTo>
                    <a:pt x="14765" y="2921"/>
                  </a:lnTo>
                  <a:lnTo>
                    <a:pt x="15292" y="2516"/>
                  </a:lnTo>
                  <a:lnTo>
                    <a:pt x="15779" y="2151"/>
                  </a:lnTo>
                  <a:lnTo>
                    <a:pt x="16306" y="1786"/>
                  </a:lnTo>
                  <a:lnTo>
                    <a:pt x="16833" y="1461"/>
                  </a:lnTo>
                  <a:lnTo>
                    <a:pt x="17401" y="1177"/>
                  </a:lnTo>
                  <a:lnTo>
                    <a:pt x="17928" y="934"/>
                  </a:lnTo>
                  <a:lnTo>
                    <a:pt x="18537" y="731"/>
                  </a:lnTo>
                  <a:lnTo>
                    <a:pt x="19226" y="528"/>
                  </a:lnTo>
                  <a:lnTo>
                    <a:pt x="19956" y="366"/>
                  </a:lnTo>
                  <a:lnTo>
                    <a:pt x="20443" y="285"/>
                  </a:lnTo>
                  <a:lnTo>
                    <a:pt x="20849" y="244"/>
                  </a:lnTo>
                  <a:lnTo>
                    <a:pt x="21254" y="244"/>
                  </a:lnTo>
                  <a:lnTo>
                    <a:pt x="21660" y="285"/>
                  </a:lnTo>
                  <a:lnTo>
                    <a:pt x="22066" y="407"/>
                  </a:lnTo>
                  <a:lnTo>
                    <a:pt x="22431" y="569"/>
                  </a:lnTo>
                  <a:lnTo>
                    <a:pt x="22958" y="853"/>
                  </a:lnTo>
                  <a:lnTo>
                    <a:pt x="23445" y="1177"/>
                  </a:lnTo>
                  <a:lnTo>
                    <a:pt x="23688" y="1421"/>
                  </a:lnTo>
                  <a:lnTo>
                    <a:pt x="24053" y="1664"/>
                  </a:lnTo>
                  <a:lnTo>
                    <a:pt x="24418" y="1867"/>
                  </a:lnTo>
                  <a:lnTo>
                    <a:pt x="24824" y="2070"/>
                  </a:lnTo>
                  <a:lnTo>
                    <a:pt x="25189" y="2232"/>
                  </a:lnTo>
                  <a:lnTo>
                    <a:pt x="25513" y="2353"/>
                  </a:lnTo>
                  <a:lnTo>
                    <a:pt x="25878" y="2435"/>
                  </a:lnTo>
                  <a:lnTo>
                    <a:pt x="26122" y="2516"/>
                  </a:lnTo>
                  <a:lnTo>
                    <a:pt x="26771" y="2516"/>
                  </a:lnTo>
                  <a:lnTo>
                    <a:pt x="27136" y="2435"/>
                  </a:lnTo>
                  <a:lnTo>
                    <a:pt x="27460" y="2272"/>
                  </a:lnTo>
                  <a:lnTo>
                    <a:pt x="27785" y="2070"/>
                  </a:lnTo>
                  <a:lnTo>
                    <a:pt x="27866" y="1948"/>
                  </a:lnTo>
                  <a:lnTo>
                    <a:pt x="28190" y="1664"/>
                  </a:lnTo>
                  <a:lnTo>
                    <a:pt x="28434" y="1380"/>
                  </a:lnTo>
                  <a:lnTo>
                    <a:pt x="28555" y="893"/>
                  </a:lnTo>
                  <a:lnTo>
                    <a:pt x="28352" y="1137"/>
                  </a:lnTo>
                  <a:lnTo>
                    <a:pt x="28028" y="1502"/>
                  </a:lnTo>
                  <a:lnTo>
                    <a:pt x="27703" y="1786"/>
                  </a:lnTo>
                  <a:lnTo>
                    <a:pt x="27379" y="2029"/>
                  </a:lnTo>
                  <a:lnTo>
                    <a:pt x="27217" y="2110"/>
                  </a:lnTo>
                  <a:lnTo>
                    <a:pt x="27014" y="2191"/>
                  </a:lnTo>
                  <a:lnTo>
                    <a:pt x="26771" y="2232"/>
                  </a:lnTo>
                  <a:lnTo>
                    <a:pt x="26568" y="2272"/>
                  </a:lnTo>
                  <a:lnTo>
                    <a:pt x="26365" y="2272"/>
                  </a:lnTo>
                  <a:lnTo>
                    <a:pt x="26041" y="2232"/>
                  </a:lnTo>
                  <a:lnTo>
                    <a:pt x="25716" y="2151"/>
                  </a:lnTo>
                  <a:lnTo>
                    <a:pt x="25392" y="2070"/>
                  </a:lnTo>
                  <a:lnTo>
                    <a:pt x="25108" y="1948"/>
                  </a:lnTo>
                  <a:lnTo>
                    <a:pt x="24621" y="1704"/>
                  </a:lnTo>
                  <a:lnTo>
                    <a:pt x="24215" y="1461"/>
                  </a:lnTo>
                  <a:lnTo>
                    <a:pt x="23769" y="1137"/>
                  </a:lnTo>
                  <a:lnTo>
                    <a:pt x="23364" y="853"/>
                  </a:lnTo>
                  <a:lnTo>
                    <a:pt x="23080" y="650"/>
                  </a:lnTo>
                  <a:lnTo>
                    <a:pt x="22796" y="447"/>
                  </a:lnTo>
                  <a:lnTo>
                    <a:pt x="22471" y="285"/>
                  </a:lnTo>
                  <a:lnTo>
                    <a:pt x="22147" y="163"/>
                  </a:lnTo>
                  <a:lnTo>
                    <a:pt x="21822" y="82"/>
                  </a:lnTo>
                  <a:lnTo>
                    <a:pt x="21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18"/>
            <p:cNvSpPr/>
            <p:nvPr/>
          </p:nvSpPr>
          <p:spPr>
            <a:xfrm>
              <a:off x="5203750" y="2660750"/>
              <a:ext cx="347825" cy="254550"/>
            </a:xfrm>
            <a:custGeom>
              <a:rect b="b" l="l" r="r" t="t"/>
              <a:pathLst>
                <a:path extrusionOk="0" h="10182" w="13913">
                  <a:moveTo>
                    <a:pt x="9411" y="1"/>
                  </a:moveTo>
                  <a:lnTo>
                    <a:pt x="9005" y="41"/>
                  </a:lnTo>
                  <a:lnTo>
                    <a:pt x="8437" y="163"/>
                  </a:lnTo>
                  <a:lnTo>
                    <a:pt x="7910" y="325"/>
                  </a:lnTo>
                  <a:lnTo>
                    <a:pt x="7383" y="487"/>
                  </a:lnTo>
                  <a:lnTo>
                    <a:pt x="6815" y="690"/>
                  </a:lnTo>
                  <a:lnTo>
                    <a:pt x="6328" y="934"/>
                  </a:lnTo>
                  <a:lnTo>
                    <a:pt x="5801" y="1177"/>
                  </a:lnTo>
                  <a:lnTo>
                    <a:pt x="5314" y="1461"/>
                  </a:lnTo>
                  <a:lnTo>
                    <a:pt x="4827" y="1785"/>
                  </a:lnTo>
                  <a:lnTo>
                    <a:pt x="4219" y="2272"/>
                  </a:lnTo>
                  <a:lnTo>
                    <a:pt x="3813" y="2637"/>
                  </a:lnTo>
                  <a:lnTo>
                    <a:pt x="3408" y="3083"/>
                  </a:lnTo>
                  <a:lnTo>
                    <a:pt x="3043" y="3530"/>
                  </a:lnTo>
                  <a:lnTo>
                    <a:pt x="2759" y="4057"/>
                  </a:lnTo>
                  <a:lnTo>
                    <a:pt x="2597" y="4341"/>
                  </a:lnTo>
                  <a:lnTo>
                    <a:pt x="2313" y="4990"/>
                  </a:lnTo>
                  <a:lnTo>
                    <a:pt x="2110" y="5679"/>
                  </a:lnTo>
                  <a:lnTo>
                    <a:pt x="1785" y="6693"/>
                  </a:lnTo>
                  <a:lnTo>
                    <a:pt x="1542" y="7545"/>
                  </a:lnTo>
                  <a:lnTo>
                    <a:pt x="1258" y="8356"/>
                  </a:lnTo>
                  <a:lnTo>
                    <a:pt x="1055" y="8884"/>
                  </a:lnTo>
                  <a:lnTo>
                    <a:pt x="852" y="9249"/>
                  </a:lnTo>
                  <a:lnTo>
                    <a:pt x="609" y="9614"/>
                  </a:lnTo>
                  <a:lnTo>
                    <a:pt x="325" y="9938"/>
                  </a:lnTo>
                  <a:lnTo>
                    <a:pt x="163" y="10060"/>
                  </a:lnTo>
                  <a:lnTo>
                    <a:pt x="1" y="10181"/>
                  </a:lnTo>
                  <a:lnTo>
                    <a:pt x="406" y="10181"/>
                  </a:lnTo>
                  <a:lnTo>
                    <a:pt x="609" y="10019"/>
                  </a:lnTo>
                  <a:lnTo>
                    <a:pt x="893" y="9695"/>
                  </a:lnTo>
                  <a:lnTo>
                    <a:pt x="1096" y="9330"/>
                  </a:lnTo>
                  <a:lnTo>
                    <a:pt x="1380" y="8721"/>
                  </a:lnTo>
                  <a:lnTo>
                    <a:pt x="1623" y="8113"/>
                  </a:lnTo>
                  <a:lnTo>
                    <a:pt x="1826" y="7464"/>
                  </a:lnTo>
                  <a:lnTo>
                    <a:pt x="2029" y="6815"/>
                  </a:lnTo>
                  <a:lnTo>
                    <a:pt x="2394" y="5517"/>
                  </a:lnTo>
                  <a:lnTo>
                    <a:pt x="2556" y="4990"/>
                  </a:lnTo>
                  <a:lnTo>
                    <a:pt x="2799" y="4503"/>
                  </a:lnTo>
                  <a:lnTo>
                    <a:pt x="3043" y="4016"/>
                  </a:lnTo>
                  <a:lnTo>
                    <a:pt x="3327" y="3570"/>
                  </a:lnTo>
                  <a:lnTo>
                    <a:pt x="3651" y="3164"/>
                  </a:lnTo>
                  <a:lnTo>
                    <a:pt x="4016" y="2759"/>
                  </a:lnTo>
                  <a:lnTo>
                    <a:pt x="4422" y="2394"/>
                  </a:lnTo>
                  <a:lnTo>
                    <a:pt x="4868" y="2069"/>
                  </a:lnTo>
                  <a:lnTo>
                    <a:pt x="5314" y="1745"/>
                  </a:lnTo>
                  <a:lnTo>
                    <a:pt x="5801" y="1461"/>
                  </a:lnTo>
                  <a:lnTo>
                    <a:pt x="6288" y="1218"/>
                  </a:lnTo>
                  <a:lnTo>
                    <a:pt x="6815" y="974"/>
                  </a:lnTo>
                  <a:lnTo>
                    <a:pt x="7302" y="771"/>
                  </a:lnTo>
                  <a:lnTo>
                    <a:pt x="7829" y="609"/>
                  </a:lnTo>
                  <a:lnTo>
                    <a:pt x="8356" y="447"/>
                  </a:lnTo>
                  <a:lnTo>
                    <a:pt x="8883" y="325"/>
                  </a:lnTo>
                  <a:lnTo>
                    <a:pt x="9289" y="244"/>
                  </a:lnTo>
                  <a:lnTo>
                    <a:pt x="9897" y="244"/>
                  </a:lnTo>
                  <a:lnTo>
                    <a:pt x="10181" y="285"/>
                  </a:lnTo>
                  <a:lnTo>
                    <a:pt x="10425" y="366"/>
                  </a:lnTo>
                  <a:lnTo>
                    <a:pt x="10668" y="447"/>
                  </a:lnTo>
                  <a:lnTo>
                    <a:pt x="10911" y="569"/>
                  </a:lnTo>
                  <a:lnTo>
                    <a:pt x="11155" y="690"/>
                  </a:lnTo>
                  <a:lnTo>
                    <a:pt x="11642" y="1055"/>
                  </a:lnTo>
                  <a:lnTo>
                    <a:pt x="12088" y="1461"/>
                  </a:lnTo>
                  <a:lnTo>
                    <a:pt x="12615" y="1867"/>
                  </a:lnTo>
                  <a:lnTo>
                    <a:pt x="12899" y="2029"/>
                  </a:lnTo>
                  <a:lnTo>
                    <a:pt x="13183" y="2191"/>
                  </a:lnTo>
                  <a:lnTo>
                    <a:pt x="13467" y="2272"/>
                  </a:lnTo>
                  <a:lnTo>
                    <a:pt x="13751" y="2353"/>
                  </a:lnTo>
                  <a:lnTo>
                    <a:pt x="13913" y="2110"/>
                  </a:lnTo>
                  <a:lnTo>
                    <a:pt x="13629" y="2069"/>
                  </a:lnTo>
                  <a:lnTo>
                    <a:pt x="13386" y="1988"/>
                  </a:lnTo>
                  <a:lnTo>
                    <a:pt x="13142" y="1907"/>
                  </a:lnTo>
                  <a:lnTo>
                    <a:pt x="12858" y="1745"/>
                  </a:lnTo>
                  <a:lnTo>
                    <a:pt x="12737" y="1664"/>
                  </a:lnTo>
                  <a:lnTo>
                    <a:pt x="12250" y="1299"/>
                  </a:lnTo>
                  <a:lnTo>
                    <a:pt x="11804" y="893"/>
                  </a:lnTo>
                  <a:lnTo>
                    <a:pt x="11479" y="650"/>
                  </a:lnTo>
                  <a:lnTo>
                    <a:pt x="11195" y="406"/>
                  </a:lnTo>
                  <a:lnTo>
                    <a:pt x="10830" y="244"/>
                  </a:lnTo>
                  <a:lnTo>
                    <a:pt x="10506" y="122"/>
                  </a:lnTo>
                  <a:lnTo>
                    <a:pt x="10141" y="41"/>
                  </a:lnTo>
                  <a:lnTo>
                    <a:pt x="9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18"/>
            <p:cNvSpPr/>
            <p:nvPr/>
          </p:nvSpPr>
          <p:spPr>
            <a:xfrm>
              <a:off x="5382225" y="2809825"/>
              <a:ext cx="112575" cy="104450"/>
            </a:xfrm>
            <a:custGeom>
              <a:rect b="b" l="l" r="r" t="t"/>
              <a:pathLst>
                <a:path extrusionOk="0" h="4178" w="4503">
                  <a:moveTo>
                    <a:pt x="3772" y="0"/>
                  </a:moveTo>
                  <a:lnTo>
                    <a:pt x="3407" y="41"/>
                  </a:lnTo>
                  <a:lnTo>
                    <a:pt x="3042" y="162"/>
                  </a:lnTo>
                  <a:lnTo>
                    <a:pt x="2637" y="325"/>
                  </a:lnTo>
                  <a:lnTo>
                    <a:pt x="2231" y="568"/>
                  </a:lnTo>
                  <a:lnTo>
                    <a:pt x="2109" y="690"/>
                  </a:lnTo>
                  <a:lnTo>
                    <a:pt x="1826" y="892"/>
                  </a:lnTo>
                  <a:lnTo>
                    <a:pt x="1298" y="1501"/>
                  </a:lnTo>
                  <a:lnTo>
                    <a:pt x="1014" y="1825"/>
                  </a:lnTo>
                  <a:lnTo>
                    <a:pt x="812" y="2150"/>
                  </a:lnTo>
                  <a:lnTo>
                    <a:pt x="568" y="2515"/>
                  </a:lnTo>
                  <a:lnTo>
                    <a:pt x="406" y="2880"/>
                  </a:lnTo>
                  <a:lnTo>
                    <a:pt x="244" y="3245"/>
                  </a:lnTo>
                  <a:lnTo>
                    <a:pt x="122" y="3651"/>
                  </a:lnTo>
                  <a:lnTo>
                    <a:pt x="0" y="4178"/>
                  </a:lnTo>
                  <a:lnTo>
                    <a:pt x="244" y="4178"/>
                  </a:lnTo>
                  <a:lnTo>
                    <a:pt x="325" y="3732"/>
                  </a:lnTo>
                  <a:lnTo>
                    <a:pt x="487" y="3286"/>
                  </a:lnTo>
                  <a:lnTo>
                    <a:pt x="771" y="2677"/>
                  </a:lnTo>
                  <a:lnTo>
                    <a:pt x="1136" y="2109"/>
                  </a:lnTo>
                  <a:lnTo>
                    <a:pt x="1542" y="1582"/>
                  </a:lnTo>
                  <a:lnTo>
                    <a:pt x="1988" y="1095"/>
                  </a:lnTo>
                  <a:lnTo>
                    <a:pt x="2272" y="852"/>
                  </a:lnTo>
                  <a:lnTo>
                    <a:pt x="2556" y="649"/>
                  </a:lnTo>
                  <a:lnTo>
                    <a:pt x="2840" y="487"/>
                  </a:lnTo>
                  <a:lnTo>
                    <a:pt x="3164" y="365"/>
                  </a:lnTo>
                  <a:lnTo>
                    <a:pt x="3529" y="284"/>
                  </a:lnTo>
                  <a:lnTo>
                    <a:pt x="3894" y="244"/>
                  </a:lnTo>
                  <a:lnTo>
                    <a:pt x="4381" y="284"/>
                  </a:lnTo>
                  <a:lnTo>
                    <a:pt x="4503" y="41"/>
                  </a:lnTo>
                  <a:lnTo>
                    <a:pt x="41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18"/>
            <p:cNvSpPr/>
            <p:nvPr/>
          </p:nvSpPr>
          <p:spPr>
            <a:xfrm>
              <a:off x="4803225" y="2165925"/>
              <a:ext cx="830500" cy="749375"/>
            </a:xfrm>
            <a:custGeom>
              <a:rect b="b" l="l" r="r" t="t"/>
              <a:pathLst>
                <a:path extrusionOk="0" fill="none" h="29975" w="33220">
                  <a:moveTo>
                    <a:pt x="22674" y="0"/>
                  </a:moveTo>
                  <a:lnTo>
                    <a:pt x="10546" y="0"/>
                  </a:lnTo>
                  <a:lnTo>
                    <a:pt x="10546" y="0"/>
                  </a:lnTo>
                  <a:lnTo>
                    <a:pt x="9938" y="41"/>
                  </a:lnTo>
                  <a:lnTo>
                    <a:pt x="9370" y="162"/>
                  </a:lnTo>
                  <a:lnTo>
                    <a:pt x="8802" y="325"/>
                  </a:lnTo>
                  <a:lnTo>
                    <a:pt x="8315" y="609"/>
                  </a:lnTo>
                  <a:lnTo>
                    <a:pt x="7828" y="933"/>
                  </a:lnTo>
                  <a:lnTo>
                    <a:pt x="7382" y="1298"/>
                  </a:lnTo>
                  <a:lnTo>
                    <a:pt x="6977" y="1744"/>
                  </a:lnTo>
                  <a:lnTo>
                    <a:pt x="6652" y="2231"/>
                  </a:lnTo>
                  <a:lnTo>
                    <a:pt x="609" y="12736"/>
                  </a:lnTo>
                  <a:lnTo>
                    <a:pt x="609" y="12736"/>
                  </a:lnTo>
                  <a:lnTo>
                    <a:pt x="325" y="13263"/>
                  </a:lnTo>
                  <a:lnTo>
                    <a:pt x="162" y="13831"/>
                  </a:lnTo>
                  <a:lnTo>
                    <a:pt x="41" y="14399"/>
                  </a:lnTo>
                  <a:lnTo>
                    <a:pt x="0" y="15008"/>
                  </a:lnTo>
                  <a:lnTo>
                    <a:pt x="41" y="15575"/>
                  </a:lnTo>
                  <a:lnTo>
                    <a:pt x="162" y="16143"/>
                  </a:lnTo>
                  <a:lnTo>
                    <a:pt x="325" y="16711"/>
                  </a:lnTo>
                  <a:lnTo>
                    <a:pt x="609" y="17238"/>
                  </a:lnTo>
                  <a:lnTo>
                    <a:pt x="6652" y="27744"/>
                  </a:lnTo>
                  <a:lnTo>
                    <a:pt x="6652" y="27744"/>
                  </a:lnTo>
                  <a:lnTo>
                    <a:pt x="6977" y="28230"/>
                  </a:lnTo>
                  <a:lnTo>
                    <a:pt x="7382" y="28677"/>
                  </a:lnTo>
                  <a:lnTo>
                    <a:pt x="7828" y="29042"/>
                  </a:lnTo>
                  <a:lnTo>
                    <a:pt x="8315" y="29366"/>
                  </a:lnTo>
                  <a:lnTo>
                    <a:pt x="8802" y="29650"/>
                  </a:lnTo>
                  <a:lnTo>
                    <a:pt x="9370" y="29812"/>
                  </a:lnTo>
                  <a:lnTo>
                    <a:pt x="9938" y="29934"/>
                  </a:lnTo>
                  <a:lnTo>
                    <a:pt x="10546" y="29974"/>
                  </a:lnTo>
                  <a:lnTo>
                    <a:pt x="22674" y="29974"/>
                  </a:lnTo>
                  <a:lnTo>
                    <a:pt x="22674" y="29974"/>
                  </a:lnTo>
                  <a:lnTo>
                    <a:pt x="23282" y="29934"/>
                  </a:lnTo>
                  <a:lnTo>
                    <a:pt x="23850" y="29812"/>
                  </a:lnTo>
                  <a:lnTo>
                    <a:pt x="24377" y="29650"/>
                  </a:lnTo>
                  <a:lnTo>
                    <a:pt x="24904" y="29366"/>
                  </a:lnTo>
                  <a:lnTo>
                    <a:pt x="25391" y="29042"/>
                  </a:lnTo>
                  <a:lnTo>
                    <a:pt x="25837" y="28677"/>
                  </a:lnTo>
                  <a:lnTo>
                    <a:pt x="26202" y="28230"/>
                  </a:lnTo>
                  <a:lnTo>
                    <a:pt x="26567" y="27744"/>
                  </a:lnTo>
                  <a:lnTo>
                    <a:pt x="32611" y="17238"/>
                  </a:lnTo>
                  <a:lnTo>
                    <a:pt x="32611" y="17238"/>
                  </a:lnTo>
                  <a:lnTo>
                    <a:pt x="32895" y="16711"/>
                  </a:lnTo>
                  <a:lnTo>
                    <a:pt x="33057" y="16143"/>
                  </a:lnTo>
                  <a:lnTo>
                    <a:pt x="33179" y="15575"/>
                  </a:lnTo>
                  <a:lnTo>
                    <a:pt x="33219" y="15008"/>
                  </a:lnTo>
                  <a:lnTo>
                    <a:pt x="33179" y="14399"/>
                  </a:lnTo>
                  <a:lnTo>
                    <a:pt x="33057" y="13831"/>
                  </a:lnTo>
                  <a:lnTo>
                    <a:pt x="32895" y="13263"/>
                  </a:lnTo>
                  <a:lnTo>
                    <a:pt x="32611" y="12736"/>
                  </a:lnTo>
                  <a:lnTo>
                    <a:pt x="26567" y="2231"/>
                  </a:lnTo>
                  <a:lnTo>
                    <a:pt x="26567" y="2231"/>
                  </a:lnTo>
                  <a:lnTo>
                    <a:pt x="26202" y="1744"/>
                  </a:lnTo>
                  <a:lnTo>
                    <a:pt x="25837" y="1298"/>
                  </a:lnTo>
                  <a:lnTo>
                    <a:pt x="25391" y="933"/>
                  </a:lnTo>
                  <a:lnTo>
                    <a:pt x="24904" y="609"/>
                  </a:lnTo>
                  <a:lnTo>
                    <a:pt x="24377" y="325"/>
                  </a:lnTo>
                  <a:lnTo>
                    <a:pt x="23850" y="162"/>
                  </a:lnTo>
                  <a:lnTo>
                    <a:pt x="23282" y="41"/>
                  </a:lnTo>
                  <a:lnTo>
                    <a:pt x="22674" y="0"/>
                  </a:lnTo>
                  <a:lnTo>
                    <a:pt x="22674"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118"/>
          <p:cNvGrpSpPr/>
          <p:nvPr/>
        </p:nvGrpSpPr>
        <p:grpSpPr>
          <a:xfrm>
            <a:off x="6923046" y="3099400"/>
            <a:ext cx="851100" cy="896400"/>
            <a:chOff x="6923046" y="3099400"/>
            <a:chExt cx="851100" cy="896400"/>
          </a:xfrm>
        </p:grpSpPr>
        <p:sp>
          <p:nvSpPr>
            <p:cNvPr id="3979" name="Google Shape;3979;p118"/>
            <p:cNvSpPr/>
            <p:nvPr/>
          </p:nvSpPr>
          <p:spPr>
            <a:xfrm>
              <a:off x="6923046" y="30994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118"/>
            <p:cNvGrpSpPr/>
            <p:nvPr/>
          </p:nvGrpSpPr>
          <p:grpSpPr>
            <a:xfrm>
              <a:off x="7075626" y="3279690"/>
              <a:ext cx="558602" cy="537362"/>
              <a:chOff x="9596751" y="3279690"/>
              <a:chExt cx="558602" cy="537362"/>
            </a:xfrm>
          </p:grpSpPr>
          <p:sp>
            <p:nvSpPr>
              <p:cNvPr id="3981" name="Google Shape;3981;p118"/>
              <p:cNvSpPr/>
              <p:nvPr/>
            </p:nvSpPr>
            <p:spPr>
              <a:xfrm>
                <a:off x="9869113" y="3578760"/>
                <a:ext cx="174333" cy="238291"/>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18"/>
              <p:cNvSpPr/>
              <p:nvPr/>
            </p:nvSpPr>
            <p:spPr>
              <a:xfrm>
                <a:off x="9856211" y="3279690"/>
                <a:ext cx="299143" cy="288129"/>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18"/>
              <p:cNvSpPr/>
              <p:nvPr/>
            </p:nvSpPr>
            <p:spPr>
              <a:xfrm>
                <a:off x="9596751" y="3357299"/>
                <a:ext cx="201317" cy="333797"/>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4" name="Google Shape;3984;p118"/>
          <p:cNvGrpSpPr/>
          <p:nvPr/>
        </p:nvGrpSpPr>
        <p:grpSpPr>
          <a:xfrm>
            <a:off x="6923046" y="2124600"/>
            <a:ext cx="851100" cy="896400"/>
            <a:chOff x="6923046" y="2124600"/>
            <a:chExt cx="851100" cy="896400"/>
          </a:xfrm>
        </p:grpSpPr>
        <p:sp>
          <p:nvSpPr>
            <p:cNvPr id="3985" name="Google Shape;3985;p118"/>
            <p:cNvSpPr/>
            <p:nvPr/>
          </p:nvSpPr>
          <p:spPr>
            <a:xfrm>
              <a:off x="6923046" y="21246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6" name="Google Shape;3986;p118"/>
            <p:cNvGrpSpPr/>
            <p:nvPr/>
          </p:nvGrpSpPr>
          <p:grpSpPr>
            <a:xfrm>
              <a:off x="7085043" y="2302829"/>
              <a:ext cx="539759" cy="539921"/>
              <a:chOff x="9613206" y="2302829"/>
              <a:chExt cx="539759" cy="539921"/>
            </a:xfrm>
          </p:grpSpPr>
          <p:sp>
            <p:nvSpPr>
              <p:cNvPr id="3987" name="Google Shape;3987;p118"/>
              <p:cNvSpPr/>
              <p:nvPr/>
            </p:nvSpPr>
            <p:spPr>
              <a:xfrm>
                <a:off x="9613206" y="2302829"/>
                <a:ext cx="539759" cy="539921"/>
              </a:xfrm>
              <a:custGeom>
                <a:rect b="b" l="l" r="r" t="t"/>
                <a:pathLst>
                  <a:path extrusionOk="0" h="13371" w="13367">
                    <a:moveTo>
                      <a:pt x="6685" y="1"/>
                    </a:moveTo>
                    <a:cubicBezTo>
                      <a:pt x="2993" y="1"/>
                      <a:pt x="0" y="2993"/>
                      <a:pt x="0" y="6686"/>
                    </a:cubicBezTo>
                    <a:cubicBezTo>
                      <a:pt x="0" y="10378"/>
                      <a:pt x="2993" y="13370"/>
                      <a:pt x="6685" y="13370"/>
                    </a:cubicBezTo>
                    <a:cubicBezTo>
                      <a:pt x="10374" y="13370"/>
                      <a:pt x="13366" y="10378"/>
                      <a:pt x="13366" y="6686"/>
                    </a:cubicBezTo>
                    <a:cubicBezTo>
                      <a:pt x="13366" y="2993"/>
                      <a:pt x="10374" y="1"/>
                      <a:pt x="668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18"/>
              <p:cNvSpPr/>
              <p:nvPr/>
            </p:nvSpPr>
            <p:spPr>
              <a:xfrm>
                <a:off x="9883112" y="2573786"/>
                <a:ext cx="181508" cy="235294"/>
              </a:xfrm>
              <a:custGeom>
                <a:rect b="b" l="l" r="r" t="t"/>
                <a:pathLst>
                  <a:path extrusionOk="0" h="5827" w="4495">
                    <a:moveTo>
                      <a:pt x="539" y="0"/>
                    </a:moveTo>
                    <a:lnTo>
                      <a:pt x="1" y="1484"/>
                    </a:lnTo>
                    <a:lnTo>
                      <a:pt x="1049" y="3235"/>
                    </a:lnTo>
                    <a:lnTo>
                      <a:pt x="644" y="5405"/>
                    </a:lnTo>
                    <a:cubicBezTo>
                      <a:pt x="630" y="5486"/>
                      <a:pt x="662" y="5570"/>
                      <a:pt x="729" y="5620"/>
                    </a:cubicBezTo>
                    <a:lnTo>
                      <a:pt x="954" y="5785"/>
                    </a:lnTo>
                    <a:cubicBezTo>
                      <a:pt x="992" y="5813"/>
                      <a:pt x="1038" y="5827"/>
                      <a:pt x="1083" y="5827"/>
                    </a:cubicBezTo>
                    <a:cubicBezTo>
                      <a:pt x="1145" y="5827"/>
                      <a:pt x="1206" y="5801"/>
                      <a:pt x="1249" y="5750"/>
                    </a:cubicBezTo>
                    <a:lnTo>
                      <a:pt x="4330" y="2089"/>
                    </a:lnTo>
                    <a:cubicBezTo>
                      <a:pt x="4495" y="1892"/>
                      <a:pt x="4456" y="1600"/>
                      <a:pt x="4249" y="1456"/>
                    </a:cubicBezTo>
                    <a:lnTo>
                      <a:pt x="2585" y="299"/>
                    </a:lnTo>
                    <a:lnTo>
                      <a:pt x="539"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18"/>
              <p:cNvSpPr/>
              <p:nvPr/>
            </p:nvSpPr>
            <p:spPr>
              <a:xfrm>
                <a:off x="9715571" y="2327543"/>
                <a:ext cx="258876" cy="226814"/>
              </a:xfrm>
              <a:custGeom>
                <a:rect b="b" l="l" r="r" t="t"/>
                <a:pathLst>
                  <a:path extrusionOk="0" h="5617" w="6411">
                    <a:moveTo>
                      <a:pt x="1361" y="1"/>
                    </a:moveTo>
                    <a:cubicBezTo>
                      <a:pt x="876" y="222"/>
                      <a:pt x="419" y="504"/>
                      <a:pt x="0" y="838"/>
                    </a:cubicBezTo>
                    <a:lnTo>
                      <a:pt x="408" y="1534"/>
                    </a:lnTo>
                    <a:cubicBezTo>
                      <a:pt x="500" y="1678"/>
                      <a:pt x="531" y="1854"/>
                      <a:pt x="493" y="2023"/>
                    </a:cubicBezTo>
                    <a:lnTo>
                      <a:pt x="134" y="3580"/>
                    </a:lnTo>
                    <a:cubicBezTo>
                      <a:pt x="99" y="3721"/>
                      <a:pt x="141" y="3869"/>
                      <a:pt x="243" y="3974"/>
                    </a:cubicBezTo>
                    <a:lnTo>
                      <a:pt x="1709" y="5486"/>
                    </a:lnTo>
                    <a:cubicBezTo>
                      <a:pt x="1792" y="5569"/>
                      <a:pt x="1903" y="5616"/>
                      <a:pt x="2016" y="5616"/>
                    </a:cubicBezTo>
                    <a:cubicBezTo>
                      <a:pt x="2033" y="5616"/>
                      <a:pt x="2051" y="5615"/>
                      <a:pt x="2068" y="5613"/>
                    </a:cubicBezTo>
                    <a:lnTo>
                      <a:pt x="2269" y="5592"/>
                    </a:lnTo>
                    <a:lnTo>
                      <a:pt x="2226" y="4702"/>
                    </a:lnTo>
                    <a:cubicBezTo>
                      <a:pt x="2216" y="4484"/>
                      <a:pt x="2371" y="4291"/>
                      <a:pt x="2589" y="4256"/>
                    </a:cubicBezTo>
                    <a:lnTo>
                      <a:pt x="4203" y="3992"/>
                    </a:lnTo>
                    <a:lnTo>
                      <a:pt x="5068" y="3011"/>
                    </a:lnTo>
                    <a:lnTo>
                      <a:pt x="5602" y="2402"/>
                    </a:lnTo>
                    <a:lnTo>
                      <a:pt x="6218" y="2199"/>
                    </a:lnTo>
                    <a:cubicBezTo>
                      <a:pt x="6383" y="2139"/>
                      <a:pt x="6411" y="1914"/>
                      <a:pt x="6263" y="1815"/>
                    </a:cubicBezTo>
                    <a:lnTo>
                      <a:pt x="4660" y="820"/>
                    </a:lnTo>
                    <a:lnTo>
                      <a:pt x="4255" y="1843"/>
                    </a:lnTo>
                    <a:lnTo>
                      <a:pt x="2989" y="1115"/>
                    </a:lnTo>
                    <a:lnTo>
                      <a:pt x="3781" y="732"/>
                    </a:lnTo>
                    <a:cubicBezTo>
                      <a:pt x="4082" y="583"/>
                      <a:pt x="3974" y="134"/>
                      <a:pt x="3645" y="134"/>
                    </a:cubicBezTo>
                    <a:cubicBezTo>
                      <a:pt x="3640" y="134"/>
                      <a:pt x="3635" y="134"/>
                      <a:pt x="3629" y="134"/>
                    </a:cubicBezTo>
                    <a:lnTo>
                      <a:pt x="2694" y="173"/>
                    </a:lnTo>
                    <a:lnTo>
                      <a:pt x="1709" y="591"/>
                    </a:lnTo>
                    <a:lnTo>
                      <a:pt x="136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118"/>
          <p:cNvGrpSpPr/>
          <p:nvPr/>
        </p:nvGrpSpPr>
        <p:grpSpPr>
          <a:xfrm>
            <a:off x="7901991" y="3099400"/>
            <a:ext cx="851100" cy="896400"/>
            <a:chOff x="7901991" y="3099400"/>
            <a:chExt cx="851100" cy="896400"/>
          </a:xfrm>
        </p:grpSpPr>
        <p:sp>
          <p:nvSpPr>
            <p:cNvPr id="3991" name="Google Shape;3991;p118"/>
            <p:cNvSpPr/>
            <p:nvPr/>
          </p:nvSpPr>
          <p:spPr>
            <a:xfrm>
              <a:off x="7901991" y="30994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2" name="Google Shape;3992;p118"/>
            <p:cNvGrpSpPr/>
            <p:nvPr/>
          </p:nvGrpSpPr>
          <p:grpSpPr>
            <a:xfrm>
              <a:off x="8101348" y="3226738"/>
              <a:ext cx="452397" cy="570048"/>
              <a:chOff x="10623823" y="3226738"/>
              <a:chExt cx="452397" cy="570048"/>
            </a:xfrm>
          </p:grpSpPr>
          <p:sp>
            <p:nvSpPr>
              <p:cNvPr id="3993" name="Google Shape;3993;p118"/>
              <p:cNvSpPr/>
              <p:nvPr/>
            </p:nvSpPr>
            <p:spPr>
              <a:xfrm>
                <a:off x="10729044" y="3619371"/>
                <a:ext cx="259597" cy="129932"/>
              </a:xfrm>
              <a:custGeom>
                <a:rect b="b" l="l" r="r" t="t"/>
                <a:pathLst>
                  <a:path extrusionOk="0" h="3114" w="6222">
                    <a:moveTo>
                      <a:pt x="3113" y="0"/>
                    </a:moveTo>
                    <a:cubicBezTo>
                      <a:pt x="1393" y="0"/>
                      <a:pt x="0" y="1393"/>
                      <a:pt x="0" y="3113"/>
                    </a:cubicBezTo>
                    <a:lnTo>
                      <a:pt x="6221" y="3113"/>
                    </a:lnTo>
                    <a:cubicBezTo>
                      <a:pt x="6221" y="1393"/>
                      <a:pt x="4828" y="0"/>
                      <a:pt x="3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18"/>
              <p:cNvSpPr/>
              <p:nvPr/>
            </p:nvSpPr>
            <p:spPr>
              <a:xfrm>
                <a:off x="10623823" y="3574266"/>
                <a:ext cx="162593" cy="38137"/>
              </a:xfrm>
              <a:custGeom>
                <a:rect b="b" l="l" r="r" t="t"/>
                <a:pathLst>
                  <a:path extrusionOk="0" h="914" w="3897">
                    <a:moveTo>
                      <a:pt x="303" y="0"/>
                    </a:moveTo>
                    <a:cubicBezTo>
                      <a:pt x="135" y="0"/>
                      <a:pt x="0" y="135"/>
                      <a:pt x="0" y="303"/>
                    </a:cubicBezTo>
                    <a:lnTo>
                      <a:pt x="0" y="615"/>
                    </a:lnTo>
                    <a:cubicBezTo>
                      <a:pt x="0" y="779"/>
                      <a:pt x="135" y="913"/>
                      <a:pt x="303" y="913"/>
                    </a:cubicBezTo>
                    <a:lnTo>
                      <a:pt x="3598" y="913"/>
                    </a:lnTo>
                    <a:cubicBezTo>
                      <a:pt x="3762" y="913"/>
                      <a:pt x="3896" y="779"/>
                      <a:pt x="3896" y="615"/>
                    </a:cubicBezTo>
                    <a:lnTo>
                      <a:pt x="3896" y="303"/>
                    </a:lnTo>
                    <a:cubicBezTo>
                      <a:pt x="3896" y="135"/>
                      <a:pt x="3762" y="0"/>
                      <a:pt x="3598"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18"/>
              <p:cNvSpPr/>
              <p:nvPr/>
            </p:nvSpPr>
            <p:spPr>
              <a:xfrm>
                <a:off x="10661873" y="3612361"/>
                <a:ext cx="105099" cy="83033"/>
              </a:xfrm>
              <a:custGeom>
                <a:rect b="b" l="l" r="r" t="t"/>
                <a:pathLst>
                  <a:path extrusionOk="0" h="1990" w="2519">
                    <a:moveTo>
                      <a:pt x="1" y="0"/>
                    </a:moveTo>
                    <a:cubicBezTo>
                      <a:pt x="10" y="43"/>
                      <a:pt x="30" y="87"/>
                      <a:pt x="49" y="125"/>
                    </a:cubicBezTo>
                    <a:cubicBezTo>
                      <a:pt x="486" y="899"/>
                      <a:pt x="1120" y="1542"/>
                      <a:pt x="1889" y="1989"/>
                    </a:cubicBezTo>
                    <a:cubicBezTo>
                      <a:pt x="2043" y="1653"/>
                      <a:pt x="2254" y="1345"/>
                      <a:pt x="2518" y="1086"/>
                    </a:cubicBezTo>
                    <a:cubicBezTo>
                      <a:pt x="2033" y="817"/>
                      <a:pt x="1615" y="447"/>
                      <a:pt x="1284"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18"/>
              <p:cNvSpPr/>
              <p:nvPr/>
            </p:nvSpPr>
            <p:spPr>
              <a:xfrm>
                <a:off x="10826630" y="3660261"/>
                <a:ext cx="56367" cy="48234"/>
              </a:xfrm>
              <a:custGeom>
                <a:rect b="b" l="l" r="r" t="t"/>
                <a:pathLst>
                  <a:path extrusionOk="0" h="1156" w="1351">
                    <a:moveTo>
                      <a:pt x="774" y="0"/>
                    </a:moveTo>
                    <a:cubicBezTo>
                      <a:pt x="260" y="0"/>
                      <a:pt x="1" y="625"/>
                      <a:pt x="366" y="985"/>
                    </a:cubicBezTo>
                    <a:cubicBezTo>
                      <a:pt x="482" y="1103"/>
                      <a:pt x="626" y="1156"/>
                      <a:pt x="768" y="1156"/>
                    </a:cubicBezTo>
                    <a:cubicBezTo>
                      <a:pt x="1065" y="1156"/>
                      <a:pt x="1351" y="925"/>
                      <a:pt x="1351" y="577"/>
                    </a:cubicBezTo>
                    <a:cubicBezTo>
                      <a:pt x="1351" y="260"/>
                      <a:pt x="1091" y="0"/>
                      <a:pt x="77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18"/>
              <p:cNvSpPr/>
              <p:nvPr/>
            </p:nvSpPr>
            <p:spPr>
              <a:xfrm>
                <a:off x="10940696" y="3341732"/>
                <a:ext cx="115696" cy="341811"/>
              </a:xfrm>
              <a:custGeom>
                <a:rect b="b" l="l" r="r" t="t"/>
                <a:pathLst>
                  <a:path extrusionOk="0" h="8192" w="2773">
                    <a:moveTo>
                      <a:pt x="553" y="1"/>
                    </a:moveTo>
                    <a:lnTo>
                      <a:pt x="87" y="976"/>
                    </a:lnTo>
                    <a:cubicBezTo>
                      <a:pt x="2244" y="2571"/>
                      <a:pt x="2201" y="5818"/>
                      <a:pt x="0" y="7356"/>
                    </a:cubicBezTo>
                    <a:cubicBezTo>
                      <a:pt x="289" y="7591"/>
                      <a:pt x="534" y="7875"/>
                      <a:pt x="721" y="8192"/>
                    </a:cubicBezTo>
                    <a:cubicBezTo>
                      <a:pt x="1932" y="7303"/>
                      <a:pt x="2686" y="5919"/>
                      <a:pt x="2772" y="4416"/>
                    </a:cubicBezTo>
                    <a:lnTo>
                      <a:pt x="2763" y="3777"/>
                    </a:lnTo>
                    <a:cubicBezTo>
                      <a:pt x="2662" y="2311"/>
                      <a:pt x="1922" y="966"/>
                      <a:pt x="740" y="92"/>
                    </a:cubicBezTo>
                    <a:cubicBezTo>
                      <a:pt x="683" y="49"/>
                      <a:pt x="620" y="20"/>
                      <a:pt x="55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18"/>
              <p:cNvSpPr/>
              <p:nvPr/>
            </p:nvSpPr>
            <p:spPr>
              <a:xfrm>
                <a:off x="10641262" y="3749261"/>
                <a:ext cx="434957" cy="47525"/>
              </a:xfrm>
              <a:custGeom>
                <a:rect b="b" l="l" r="r" t="t"/>
                <a:pathLst>
                  <a:path extrusionOk="0" h="1139" w="10425">
                    <a:moveTo>
                      <a:pt x="452" y="0"/>
                    </a:moveTo>
                    <a:lnTo>
                      <a:pt x="0" y="1139"/>
                    </a:lnTo>
                    <a:lnTo>
                      <a:pt x="10425" y="1139"/>
                    </a:lnTo>
                    <a:lnTo>
                      <a:pt x="9973"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18"/>
              <p:cNvSpPr/>
              <p:nvPr/>
            </p:nvSpPr>
            <p:spPr>
              <a:xfrm>
                <a:off x="10936899" y="3226738"/>
                <a:ext cx="90621" cy="88123"/>
              </a:xfrm>
              <a:custGeom>
                <a:rect b="b" l="l" r="r" t="t"/>
                <a:pathLst>
                  <a:path extrusionOk="0" h="2112" w="2172">
                    <a:moveTo>
                      <a:pt x="517" y="0"/>
                    </a:moveTo>
                    <a:cubicBezTo>
                      <a:pt x="438" y="0"/>
                      <a:pt x="360" y="30"/>
                      <a:pt x="303" y="91"/>
                    </a:cubicBezTo>
                    <a:lnTo>
                      <a:pt x="120" y="268"/>
                    </a:lnTo>
                    <a:cubicBezTo>
                      <a:pt x="0" y="388"/>
                      <a:pt x="0" y="581"/>
                      <a:pt x="120" y="701"/>
                    </a:cubicBezTo>
                    <a:lnTo>
                      <a:pt x="1441" y="2022"/>
                    </a:lnTo>
                    <a:cubicBezTo>
                      <a:pt x="1501" y="2082"/>
                      <a:pt x="1579" y="2112"/>
                      <a:pt x="1657" y="2112"/>
                    </a:cubicBezTo>
                    <a:cubicBezTo>
                      <a:pt x="1736" y="2112"/>
                      <a:pt x="1814" y="2082"/>
                      <a:pt x="1874" y="2022"/>
                    </a:cubicBezTo>
                    <a:lnTo>
                      <a:pt x="2056" y="1839"/>
                    </a:lnTo>
                    <a:cubicBezTo>
                      <a:pt x="2171" y="1724"/>
                      <a:pt x="2171" y="1527"/>
                      <a:pt x="2056" y="1412"/>
                    </a:cubicBezTo>
                    <a:lnTo>
                      <a:pt x="735" y="91"/>
                    </a:lnTo>
                    <a:cubicBezTo>
                      <a:pt x="675" y="30"/>
                      <a:pt x="596" y="0"/>
                      <a:pt x="517"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18"/>
              <p:cNvSpPr/>
              <p:nvPr/>
            </p:nvSpPr>
            <p:spPr>
              <a:xfrm>
                <a:off x="10716402" y="3412665"/>
                <a:ext cx="124917" cy="123005"/>
              </a:xfrm>
              <a:custGeom>
                <a:rect b="b" l="l" r="r" t="t"/>
                <a:pathLst>
                  <a:path extrusionOk="0" h="2948" w="2994">
                    <a:moveTo>
                      <a:pt x="601" y="0"/>
                    </a:moveTo>
                    <a:cubicBezTo>
                      <a:pt x="541" y="0"/>
                      <a:pt x="481" y="23"/>
                      <a:pt x="433" y="69"/>
                    </a:cubicBezTo>
                    <a:lnTo>
                      <a:pt x="92" y="410"/>
                    </a:lnTo>
                    <a:cubicBezTo>
                      <a:pt x="1" y="506"/>
                      <a:pt x="1" y="650"/>
                      <a:pt x="92" y="746"/>
                    </a:cubicBezTo>
                    <a:lnTo>
                      <a:pt x="2225" y="2879"/>
                    </a:lnTo>
                    <a:cubicBezTo>
                      <a:pt x="2271" y="2925"/>
                      <a:pt x="2331" y="2947"/>
                      <a:pt x="2391" y="2947"/>
                    </a:cubicBezTo>
                    <a:cubicBezTo>
                      <a:pt x="2452" y="2947"/>
                      <a:pt x="2513" y="2925"/>
                      <a:pt x="2561" y="2879"/>
                    </a:cubicBezTo>
                    <a:lnTo>
                      <a:pt x="2902" y="2538"/>
                    </a:lnTo>
                    <a:cubicBezTo>
                      <a:pt x="2994" y="2442"/>
                      <a:pt x="2994" y="2293"/>
                      <a:pt x="2902" y="2202"/>
                    </a:cubicBezTo>
                    <a:lnTo>
                      <a:pt x="769" y="69"/>
                    </a:lnTo>
                    <a:cubicBezTo>
                      <a:pt x="721" y="23"/>
                      <a:pt x="661" y="0"/>
                      <a:pt x="601"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18"/>
              <p:cNvSpPr/>
              <p:nvPr/>
            </p:nvSpPr>
            <p:spPr>
              <a:xfrm>
                <a:off x="10704971" y="3451803"/>
                <a:ext cx="50776" cy="49486"/>
              </a:xfrm>
              <a:custGeom>
                <a:rect b="b" l="l" r="r" t="t"/>
                <a:pathLst>
                  <a:path extrusionOk="0" h="1186" w="1217">
                    <a:moveTo>
                      <a:pt x="558" y="0"/>
                    </a:moveTo>
                    <a:lnTo>
                      <a:pt x="126" y="437"/>
                    </a:lnTo>
                    <a:cubicBezTo>
                      <a:pt x="1" y="562"/>
                      <a:pt x="1" y="759"/>
                      <a:pt x="126" y="884"/>
                    </a:cubicBezTo>
                    <a:lnTo>
                      <a:pt x="332" y="1095"/>
                    </a:lnTo>
                    <a:cubicBezTo>
                      <a:pt x="395" y="1156"/>
                      <a:pt x="476" y="1186"/>
                      <a:pt x="558" y="1186"/>
                    </a:cubicBezTo>
                    <a:cubicBezTo>
                      <a:pt x="640" y="1186"/>
                      <a:pt x="721" y="1156"/>
                      <a:pt x="784" y="1095"/>
                    </a:cubicBezTo>
                    <a:lnTo>
                      <a:pt x="1216" y="658"/>
                    </a:lnTo>
                    <a:lnTo>
                      <a:pt x="55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18"/>
              <p:cNvSpPr/>
              <p:nvPr/>
            </p:nvSpPr>
            <p:spPr>
              <a:xfrm>
                <a:off x="10750489" y="3497492"/>
                <a:ext cx="50735" cy="49444"/>
              </a:xfrm>
              <a:custGeom>
                <a:rect b="b" l="l" r="r" t="t"/>
                <a:pathLst>
                  <a:path extrusionOk="0" h="1185" w="1216">
                    <a:moveTo>
                      <a:pt x="558" y="0"/>
                    </a:moveTo>
                    <a:lnTo>
                      <a:pt x="125" y="433"/>
                    </a:lnTo>
                    <a:cubicBezTo>
                      <a:pt x="0" y="558"/>
                      <a:pt x="0" y="755"/>
                      <a:pt x="125" y="880"/>
                    </a:cubicBezTo>
                    <a:lnTo>
                      <a:pt x="337" y="1091"/>
                    </a:lnTo>
                    <a:cubicBezTo>
                      <a:pt x="397" y="1153"/>
                      <a:pt x="477" y="1185"/>
                      <a:pt x="558" y="1185"/>
                    </a:cubicBezTo>
                    <a:cubicBezTo>
                      <a:pt x="639" y="1185"/>
                      <a:pt x="721" y="1153"/>
                      <a:pt x="783" y="1091"/>
                    </a:cubicBezTo>
                    <a:lnTo>
                      <a:pt x="1216" y="659"/>
                    </a:lnTo>
                    <a:lnTo>
                      <a:pt x="558"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18"/>
              <p:cNvSpPr/>
              <p:nvPr/>
            </p:nvSpPr>
            <p:spPr>
              <a:xfrm>
                <a:off x="10899600" y="3260953"/>
                <a:ext cx="96045" cy="95884"/>
              </a:xfrm>
              <a:custGeom>
                <a:rect b="b" l="l" r="r" t="t"/>
                <a:pathLst>
                  <a:path extrusionOk="0" h="2298" w="2302">
                    <a:moveTo>
                      <a:pt x="1125" y="1"/>
                    </a:moveTo>
                    <a:lnTo>
                      <a:pt x="0" y="1125"/>
                    </a:lnTo>
                    <a:lnTo>
                      <a:pt x="1177" y="2297"/>
                    </a:lnTo>
                    <a:lnTo>
                      <a:pt x="2302" y="1173"/>
                    </a:lnTo>
                    <a:lnTo>
                      <a:pt x="1125"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18"/>
              <p:cNvSpPr/>
              <p:nvPr/>
            </p:nvSpPr>
            <p:spPr>
              <a:xfrm>
                <a:off x="10756496" y="3294041"/>
                <a:ext cx="202479" cy="202491"/>
              </a:xfrm>
              <a:custGeom>
                <a:rect b="b" l="l" r="r" t="t"/>
                <a:pathLst>
                  <a:path extrusionOk="0" h="4853" w="4853">
                    <a:moveTo>
                      <a:pt x="3099" y="0"/>
                    </a:moveTo>
                    <a:lnTo>
                      <a:pt x="0" y="3104"/>
                    </a:lnTo>
                    <a:lnTo>
                      <a:pt x="1749" y="4852"/>
                    </a:lnTo>
                    <a:lnTo>
                      <a:pt x="4852" y="1749"/>
                    </a:lnTo>
                    <a:lnTo>
                      <a:pt x="3099"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18"/>
              <p:cNvSpPr/>
              <p:nvPr/>
            </p:nvSpPr>
            <p:spPr>
              <a:xfrm>
                <a:off x="10815031" y="3651624"/>
                <a:ext cx="76394" cy="65633"/>
              </a:xfrm>
              <a:custGeom>
                <a:rect b="b" l="l" r="r" t="t"/>
                <a:pathLst>
                  <a:path extrusionOk="0" h="1573" w="1831">
                    <a:moveTo>
                      <a:pt x="1047" y="413"/>
                    </a:moveTo>
                    <a:cubicBezTo>
                      <a:pt x="1239" y="413"/>
                      <a:pt x="1422" y="560"/>
                      <a:pt x="1422" y="784"/>
                    </a:cubicBezTo>
                    <a:cubicBezTo>
                      <a:pt x="1417" y="990"/>
                      <a:pt x="1254" y="1159"/>
                      <a:pt x="1047" y="1159"/>
                    </a:cubicBezTo>
                    <a:cubicBezTo>
                      <a:pt x="716" y="1159"/>
                      <a:pt x="553" y="755"/>
                      <a:pt x="783" y="524"/>
                    </a:cubicBezTo>
                    <a:cubicBezTo>
                      <a:pt x="860" y="448"/>
                      <a:pt x="955" y="413"/>
                      <a:pt x="1047" y="413"/>
                    </a:cubicBezTo>
                    <a:close/>
                    <a:moveTo>
                      <a:pt x="1047" y="1"/>
                    </a:moveTo>
                    <a:cubicBezTo>
                      <a:pt x="351" y="1"/>
                      <a:pt x="0" y="846"/>
                      <a:pt x="495" y="1341"/>
                    </a:cubicBezTo>
                    <a:cubicBezTo>
                      <a:pt x="655" y="1501"/>
                      <a:pt x="851" y="1573"/>
                      <a:pt x="1043" y="1573"/>
                    </a:cubicBezTo>
                    <a:cubicBezTo>
                      <a:pt x="1445" y="1573"/>
                      <a:pt x="1831" y="1259"/>
                      <a:pt x="1831" y="784"/>
                    </a:cubicBezTo>
                    <a:cubicBezTo>
                      <a:pt x="1831" y="351"/>
                      <a:pt x="1480" y="1"/>
                      <a:pt x="104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6" name="Google Shape;4006;p118"/>
          <p:cNvGrpSpPr/>
          <p:nvPr/>
        </p:nvGrpSpPr>
        <p:grpSpPr>
          <a:xfrm>
            <a:off x="4480791" y="629997"/>
            <a:ext cx="242133" cy="243514"/>
            <a:chOff x="7718400" y="2030050"/>
            <a:chExt cx="1419300" cy="1427400"/>
          </a:xfrm>
        </p:grpSpPr>
        <p:sp>
          <p:nvSpPr>
            <p:cNvPr id="4007" name="Google Shape;4007;p11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1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1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1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1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118"/>
          <p:cNvGrpSpPr/>
          <p:nvPr/>
        </p:nvGrpSpPr>
        <p:grpSpPr>
          <a:xfrm>
            <a:off x="6923050" y="4154700"/>
            <a:ext cx="1830000" cy="668700"/>
            <a:chOff x="6923050" y="4154700"/>
            <a:chExt cx="1830000" cy="668700"/>
          </a:xfrm>
        </p:grpSpPr>
        <p:sp>
          <p:nvSpPr>
            <p:cNvPr id="4013" name="Google Shape;4013;p118"/>
            <p:cNvSpPr/>
            <p:nvPr/>
          </p:nvSpPr>
          <p:spPr>
            <a:xfrm rot="-5400000">
              <a:off x="7503700" y="3574050"/>
              <a:ext cx="668700" cy="1830000"/>
            </a:xfrm>
            <a:prstGeom prst="roundRect">
              <a:avLst>
                <a:gd fmla="val 3161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4" name="Google Shape;4014;p118"/>
            <p:cNvGrpSpPr/>
            <p:nvPr/>
          </p:nvGrpSpPr>
          <p:grpSpPr>
            <a:xfrm>
              <a:off x="7156277" y="4304923"/>
              <a:ext cx="1363965" cy="368486"/>
              <a:chOff x="7156277" y="4304923"/>
              <a:chExt cx="1363965" cy="368486"/>
            </a:xfrm>
          </p:grpSpPr>
          <p:sp>
            <p:nvSpPr>
              <p:cNvPr id="4015" name="Google Shape;4015;p118"/>
              <p:cNvSpPr/>
              <p:nvPr/>
            </p:nvSpPr>
            <p:spPr>
              <a:xfrm rot="5400000">
                <a:off x="7672838" y="3809167"/>
                <a:ext cx="333044" cy="1361765"/>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18"/>
              <p:cNvSpPr/>
              <p:nvPr/>
            </p:nvSpPr>
            <p:spPr>
              <a:xfrm rot="5400000">
                <a:off x="8330746" y="4189194"/>
                <a:ext cx="72653" cy="304111"/>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18"/>
              <p:cNvSpPr/>
              <p:nvPr/>
            </p:nvSpPr>
            <p:spPr>
              <a:xfrm rot="5400000">
                <a:off x="7578367" y="4145039"/>
                <a:ext cx="32800" cy="352569"/>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18"/>
              <p:cNvSpPr/>
              <p:nvPr/>
            </p:nvSpPr>
            <p:spPr>
              <a:xfrm rot="5400000">
                <a:off x="7272342" y="4488652"/>
                <a:ext cx="70885" cy="298597"/>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18"/>
              <p:cNvSpPr/>
              <p:nvPr/>
            </p:nvSpPr>
            <p:spPr>
              <a:xfrm rot="5400000">
                <a:off x="8064560" y="4486535"/>
                <a:ext cx="31031" cy="342682"/>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18"/>
              <p:cNvSpPr/>
              <p:nvPr/>
            </p:nvSpPr>
            <p:spPr>
              <a:xfrm rot="5400000">
                <a:off x="7675486" y="3873819"/>
                <a:ext cx="282577" cy="1316594"/>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18"/>
              <p:cNvSpPr/>
              <p:nvPr/>
            </p:nvSpPr>
            <p:spPr>
              <a:xfrm rot="5400000">
                <a:off x="7716578" y="3786479"/>
                <a:ext cx="285220" cy="1322108"/>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18"/>
              <p:cNvSpPr/>
              <p:nvPr/>
            </p:nvSpPr>
            <p:spPr>
              <a:xfrm rot="5400000">
                <a:off x="7221138" y="4372458"/>
                <a:ext cx="238291" cy="363597"/>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18"/>
              <p:cNvSpPr/>
              <p:nvPr/>
            </p:nvSpPr>
            <p:spPr>
              <a:xfrm rot="5400000">
                <a:off x="8012906" y="4389712"/>
                <a:ext cx="72653" cy="494711"/>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18"/>
              <p:cNvSpPr/>
              <p:nvPr/>
            </p:nvSpPr>
            <p:spPr>
              <a:xfrm rot="5400000">
                <a:off x="8214000" y="4238740"/>
                <a:ext cx="240060" cy="372425"/>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18"/>
              <p:cNvSpPr/>
              <p:nvPr/>
            </p:nvSpPr>
            <p:spPr>
              <a:xfrm rot="5400000">
                <a:off x="7587869" y="4091479"/>
                <a:ext cx="74422" cy="501311"/>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18"/>
              <p:cNvSpPr/>
              <p:nvPr/>
            </p:nvSpPr>
            <p:spPr>
              <a:xfrm rot="5400000">
                <a:off x="7770373" y="3825228"/>
                <a:ext cx="270174" cy="1229565"/>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18"/>
              <p:cNvSpPr/>
              <p:nvPr/>
            </p:nvSpPr>
            <p:spPr>
              <a:xfrm rot="5400000">
                <a:off x="7633992" y="3930381"/>
                <a:ext cx="267509" cy="1218537"/>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18"/>
              <p:cNvSpPr/>
              <p:nvPr/>
            </p:nvSpPr>
            <p:spPr>
              <a:xfrm rot="5400000">
                <a:off x="7758690" y="3817082"/>
                <a:ext cx="273711" cy="1249394"/>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18"/>
              <p:cNvSpPr/>
              <p:nvPr/>
            </p:nvSpPr>
            <p:spPr>
              <a:xfrm rot="5400000">
                <a:off x="7641026" y="3919787"/>
                <a:ext cx="271069" cy="1236165"/>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18"/>
              <p:cNvSpPr/>
              <p:nvPr/>
            </p:nvSpPr>
            <p:spPr>
              <a:xfrm rot="5400000">
                <a:off x="7586100" y="4083333"/>
                <a:ext cx="77960" cy="521140"/>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18"/>
              <p:cNvSpPr/>
              <p:nvPr/>
            </p:nvSpPr>
            <p:spPr>
              <a:xfrm rot="5400000">
                <a:off x="8207830" y="4236109"/>
                <a:ext cx="243597" cy="381226"/>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18"/>
              <p:cNvSpPr/>
              <p:nvPr/>
            </p:nvSpPr>
            <p:spPr>
              <a:xfrm rot="5400000">
                <a:off x="7223770" y="4366289"/>
                <a:ext cx="241828" cy="372398"/>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18"/>
              <p:cNvSpPr/>
              <p:nvPr/>
            </p:nvSpPr>
            <p:spPr>
              <a:xfrm rot="5400000">
                <a:off x="8010580" y="4378585"/>
                <a:ext cx="76191" cy="513426"/>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18"/>
              <p:cNvSpPr/>
              <p:nvPr/>
            </p:nvSpPr>
            <p:spPr>
              <a:xfrm rot="5400000">
                <a:off x="7719128" y="3793461"/>
                <a:ext cx="274607" cy="1327622"/>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18"/>
              <p:cNvSpPr/>
              <p:nvPr/>
            </p:nvSpPr>
            <p:spPr>
              <a:xfrm rot="5400000">
                <a:off x="7683208" y="3861664"/>
                <a:ext cx="273733" cy="1323194"/>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18"/>
              <p:cNvSpPr/>
              <p:nvPr/>
            </p:nvSpPr>
            <p:spPr>
              <a:xfrm rot="5400000">
                <a:off x="8061691" y="4472665"/>
                <a:ext cx="34569" cy="366884"/>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18"/>
              <p:cNvSpPr/>
              <p:nvPr/>
            </p:nvSpPr>
            <p:spPr>
              <a:xfrm rot="5400000">
                <a:off x="7274430" y="4483027"/>
                <a:ext cx="74422" cy="306312"/>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18"/>
              <p:cNvSpPr/>
              <p:nvPr/>
            </p:nvSpPr>
            <p:spPr>
              <a:xfrm rot="5400000">
                <a:off x="7577698" y="4134679"/>
                <a:ext cx="36338" cy="376825"/>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18"/>
              <p:cNvSpPr/>
              <p:nvPr/>
            </p:nvSpPr>
            <p:spPr>
              <a:xfrm rot="5400000">
                <a:off x="8325677" y="4186549"/>
                <a:ext cx="76191" cy="312939"/>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18"/>
              <p:cNvSpPr/>
              <p:nvPr/>
            </p:nvSpPr>
            <p:spPr>
              <a:xfrm rot="5400000">
                <a:off x="7654016" y="3807184"/>
                <a:ext cx="368486" cy="1363965"/>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1" name="Google Shape;4041;p118"/>
          <p:cNvGrpSpPr/>
          <p:nvPr/>
        </p:nvGrpSpPr>
        <p:grpSpPr>
          <a:xfrm>
            <a:off x="7901991" y="2124600"/>
            <a:ext cx="851100" cy="896400"/>
            <a:chOff x="7901991" y="2124600"/>
            <a:chExt cx="851100" cy="896400"/>
          </a:xfrm>
        </p:grpSpPr>
        <p:sp>
          <p:nvSpPr>
            <p:cNvPr id="4042" name="Google Shape;4042;p118"/>
            <p:cNvSpPr/>
            <p:nvPr/>
          </p:nvSpPr>
          <p:spPr>
            <a:xfrm>
              <a:off x="7901991" y="2124600"/>
              <a:ext cx="851100" cy="8964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3" name="Google Shape;4043;p118"/>
            <p:cNvGrpSpPr/>
            <p:nvPr/>
          </p:nvGrpSpPr>
          <p:grpSpPr>
            <a:xfrm>
              <a:off x="8039849" y="2287800"/>
              <a:ext cx="575417" cy="570603"/>
              <a:chOff x="10564261" y="2287800"/>
              <a:chExt cx="575417" cy="570603"/>
            </a:xfrm>
          </p:grpSpPr>
          <p:sp>
            <p:nvSpPr>
              <p:cNvPr id="4044" name="Google Shape;4044;p118"/>
              <p:cNvSpPr/>
              <p:nvPr/>
            </p:nvSpPr>
            <p:spPr>
              <a:xfrm>
                <a:off x="10603066" y="2324512"/>
                <a:ext cx="497590" cy="496753"/>
              </a:xfrm>
              <a:custGeom>
                <a:rect b="b" l="l" r="r" t="t"/>
                <a:pathLst>
                  <a:path extrusionOk="0" h="11867" w="11887">
                    <a:moveTo>
                      <a:pt x="6089" y="1"/>
                    </a:moveTo>
                    <a:cubicBezTo>
                      <a:pt x="5715" y="1"/>
                      <a:pt x="5377" y="419"/>
                      <a:pt x="5007" y="481"/>
                    </a:cubicBezTo>
                    <a:cubicBezTo>
                      <a:pt x="4969" y="488"/>
                      <a:pt x="4931" y="490"/>
                      <a:pt x="4891" y="490"/>
                    </a:cubicBezTo>
                    <a:cubicBezTo>
                      <a:pt x="4618" y="490"/>
                      <a:pt x="4307" y="358"/>
                      <a:pt x="4034" y="358"/>
                    </a:cubicBezTo>
                    <a:cubicBezTo>
                      <a:pt x="3958" y="358"/>
                      <a:pt x="3884" y="368"/>
                      <a:pt x="3815" y="395"/>
                    </a:cubicBezTo>
                    <a:cubicBezTo>
                      <a:pt x="3469" y="529"/>
                      <a:pt x="3306" y="1058"/>
                      <a:pt x="2989" y="1255"/>
                    </a:cubicBezTo>
                    <a:cubicBezTo>
                      <a:pt x="2672" y="1452"/>
                      <a:pt x="2124" y="1375"/>
                      <a:pt x="1855" y="1629"/>
                    </a:cubicBezTo>
                    <a:cubicBezTo>
                      <a:pt x="1586" y="1884"/>
                      <a:pt x="1644" y="2432"/>
                      <a:pt x="1423" y="2744"/>
                    </a:cubicBezTo>
                    <a:cubicBezTo>
                      <a:pt x="1212" y="3042"/>
                      <a:pt x="683" y="3171"/>
                      <a:pt x="525" y="3522"/>
                    </a:cubicBezTo>
                    <a:cubicBezTo>
                      <a:pt x="366" y="3873"/>
                      <a:pt x="625" y="4353"/>
                      <a:pt x="544" y="4714"/>
                    </a:cubicBezTo>
                    <a:cubicBezTo>
                      <a:pt x="462" y="5083"/>
                      <a:pt x="20" y="5400"/>
                      <a:pt x="11" y="5780"/>
                    </a:cubicBezTo>
                    <a:cubicBezTo>
                      <a:pt x="1" y="6160"/>
                      <a:pt x="429" y="6501"/>
                      <a:pt x="491" y="6871"/>
                    </a:cubicBezTo>
                    <a:cubicBezTo>
                      <a:pt x="553" y="7245"/>
                      <a:pt x="270" y="7716"/>
                      <a:pt x="405" y="8062"/>
                    </a:cubicBezTo>
                    <a:cubicBezTo>
                      <a:pt x="539" y="8408"/>
                      <a:pt x="1067" y="8576"/>
                      <a:pt x="1264" y="8888"/>
                    </a:cubicBezTo>
                    <a:cubicBezTo>
                      <a:pt x="1461" y="9205"/>
                      <a:pt x="1385" y="9758"/>
                      <a:pt x="1639" y="10022"/>
                    </a:cubicBezTo>
                    <a:cubicBezTo>
                      <a:pt x="1894" y="10291"/>
                      <a:pt x="2441" y="10233"/>
                      <a:pt x="2754" y="10454"/>
                    </a:cubicBezTo>
                    <a:cubicBezTo>
                      <a:pt x="3052" y="10666"/>
                      <a:pt x="3181" y="11199"/>
                      <a:pt x="3532" y="11357"/>
                    </a:cubicBezTo>
                    <a:cubicBezTo>
                      <a:pt x="3616" y="11395"/>
                      <a:pt x="3708" y="11409"/>
                      <a:pt x="3803" y="11409"/>
                    </a:cubicBezTo>
                    <a:cubicBezTo>
                      <a:pt x="4050" y="11409"/>
                      <a:pt x="4325" y="11317"/>
                      <a:pt x="4566" y="11317"/>
                    </a:cubicBezTo>
                    <a:cubicBezTo>
                      <a:pt x="4620" y="11317"/>
                      <a:pt x="4673" y="11322"/>
                      <a:pt x="4723" y="11333"/>
                    </a:cubicBezTo>
                    <a:cubicBezTo>
                      <a:pt x="5093" y="11420"/>
                      <a:pt x="5410" y="11862"/>
                      <a:pt x="5790" y="11867"/>
                    </a:cubicBezTo>
                    <a:cubicBezTo>
                      <a:pt x="5794" y="11867"/>
                      <a:pt x="5798" y="11867"/>
                      <a:pt x="5802" y="11867"/>
                    </a:cubicBezTo>
                    <a:cubicBezTo>
                      <a:pt x="6177" y="11867"/>
                      <a:pt x="6515" y="11448"/>
                      <a:pt x="6880" y="11386"/>
                    </a:cubicBezTo>
                    <a:cubicBezTo>
                      <a:pt x="6918" y="11380"/>
                      <a:pt x="6958" y="11377"/>
                      <a:pt x="6997" y="11377"/>
                    </a:cubicBezTo>
                    <a:cubicBezTo>
                      <a:pt x="7273" y="11377"/>
                      <a:pt x="7584" y="11509"/>
                      <a:pt x="7856" y="11509"/>
                    </a:cubicBezTo>
                    <a:cubicBezTo>
                      <a:pt x="7931" y="11509"/>
                      <a:pt x="8004" y="11499"/>
                      <a:pt x="8072" y="11473"/>
                    </a:cubicBezTo>
                    <a:cubicBezTo>
                      <a:pt x="8418" y="11338"/>
                      <a:pt x="8586" y="10815"/>
                      <a:pt x="8898" y="10613"/>
                    </a:cubicBezTo>
                    <a:cubicBezTo>
                      <a:pt x="9215" y="10416"/>
                      <a:pt x="9763" y="10498"/>
                      <a:pt x="10032" y="10238"/>
                    </a:cubicBezTo>
                    <a:cubicBezTo>
                      <a:pt x="10306" y="9984"/>
                      <a:pt x="10248" y="9441"/>
                      <a:pt x="10469" y="9128"/>
                    </a:cubicBezTo>
                    <a:cubicBezTo>
                      <a:pt x="10680" y="8831"/>
                      <a:pt x="11214" y="8696"/>
                      <a:pt x="11367" y="8350"/>
                    </a:cubicBezTo>
                    <a:cubicBezTo>
                      <a:pt x="11526" y="7999"/>
                      <a:pt x="11266" y="7519"/>
                      <a:pt x="11343" y="7159"/>
                    </a:cubicBezTo>
                    <a:cubicBezTo>
                      <a:pt x="11430" y="6789"/>
                      <a:pt x="11872" y="6472"/>
                      <a:pt x="11877" y="6092"/>
                    </a:cubicBezTo>
                    <a:cubicBezTo>
                      <a:pt x="11886" y="5718"/>
                      <a:pt x="11459" y="5372"/>
                      <a:pt x="11396" y="5002"/>
                    </a:cubicBezTo>
                    <a:cubicBezTo>
                      <a:pt x="11334" y="4632"/>
                      <a:pt x="11617" y="4161"/>
                      <a:pt x="11483" y="3810"/>
                    </a:cubicBezTo>
                    <a:cubicBezTo>
                      <a:pt x="11348" y="3464"/>
                      <a:pt x="10825" y="3296"/>
                      <a:pt x="10623" y="2984"/>
                    </a:cubicBezTo>
                    <a:cubicBezTo>
                      <a:pt x="10426" y="2667"/>
                      <a:pt x="10503" y="2119"/>
                      <a:pt x="10248" y="1850"/>
                    </a:cubicBezTo>
                    <a:cubicBezTo>
                      <a:pt x="9993" y="1577"/>
                      <a:pt x="9451" y="1634"/>
                      <a:pt x="9138" y="1413"/>
                    </a:cubicBezTo>
                    <a:cubicBezTo>
                      <a:pt x="8836" y="1202"/>
                      <a:pt x="8706" y="673"/>
                      <a:pt x="8355" y="515"/>
                    </a:cubicBezTo>
                    <a:cubicBezTo>
                      <a:pt x="8271" y="476"/>
                      <a:pt x="8179" y="462"/>
                      <a:pt x="8082" y="462"/>
                    </a:cubicBezTo>
                    <a:cubicBezTo>
                      <a:pt x="7837" y="462"/>
                      <a:pt x="7564" y="550"/>
                      <a:pt x="7324" y="550"/>
                    </a:cubicBezTo>
                    <a:cubicBezTo>
                      <a:pt x="7269" y="550"/>
                      <a:pt x="7215" y="546"/>
                      <a:pt x="7164" y="534"/>
                    </a:cubicBezTo>
                    <a:cubicBezTo>
                      <a:pt x="6794" y="452"/>
                      <a:pt x="6477" y="10"/>
                      <a:pt x="6102" y="1"/>
                    </a:cubicBezTo>
                    <a:cubicBezTo>
                      <a:pt x="6098" y="1"/>
                      <a:pt x="6094" y="1"/>
                      <a:pt x="6089" y="1"/>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18"/>
              <p:cNvSpPr/>
              <p:nvPr/>
            </p:nvSpPr>
            <p:spPr>
              <a:xfrm>
                <a:off x="10731997" y="2458508"/>
                <a:ext cx="109882" cy="110050"/>
              </a:xfrm>
              <a:custGeom>
                <a:rect b="b" l="l" r="r" t="t"/>
                <a:pathLst>
                  <a:path extrusionOk="0" h="2629" w="2625">
                    <a:moveTo>
                      <a:pt x="1454" y="1"/>
                    </a:moveTo>
                    <a:cubicBezTo>
                      <a:pt x="990" y="1"/>
                      <a:pt x="488" y="371"/>
                      <a:pt x="284" y="830"/>
                    </a:cubicBezTo>
                    <a:cubicBezTo>
                      <a:pt x="0" y="1469"/>
                      <a:pt x="289" y="2224"/>
                      <a:pt x="928" y="2507"/>
                    </a:cubicBezTo>
                    <a:cubicBezTo>
                      <a:pt x="1107" y="2588"/>
                      <a:pt x="1321" y="2628"/>
                      <a:pt x="1535" y="2628"/>
                    </a:cubicBezTo>
                    <a:cubicBezTo>
                      <a:pt x="2080" y="2628"/>
                      <a:pt x="2625" y="2367"/>
                      <a:pt x="2604" y="1863"/>
                    </a:cubicBezTo>
                    <a:cubicBezTo>
                      <a:pt x="2580" y="1272"/>
                      <a:pt x="2345" y="513"/>
                      <a:pt x="1960" y="187"/>
                    </a:cubicBezTo>
                    <a:cubicBezTo>
                      <a:pt x="1811" y="57"/>
                      <a:pt x="1635" y="1"/>
                      <a:pt x="145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18"/>
              <p:cNvSpPr/>
              <p:nvPr/>
            </p:nvSpPr>
            <p:spPr>
              <a:xfrm>
                <a:off x="10933515" y="2293535"/>
                <a:ext cx="55716" cy="66013"/>
              </a:xfrm>
              <a:custGeom>
                <a:rect b="b" l="l" r="r" t="t"/>
                <a:pathLst>
                  <a:path extrusionOk="0" h="1577" w="1331">
                    <a:moveTo>
                      <a:pt x="827" y="0"/>
                    </a:moveTo>
                    <a:cubicBezTo>
                      <a:pt x="657" y="0"/>
                      <a:pt x="498" y="98"/>
                      <a:pt x="428" y="260"/>
                    </a:cubicBezTo>
                    <a:lnTo>
                      <a:pt x="0" y="1221"/>
                    </a:lnTo>
                    <a:cubicBezTo>
                      <a:pt x="55" y="1209"/>
                      <a:pt x="111" y="1203"/>
                      <a:pt x="167" y="1203"/>
                    </a:cubicBezTo>
                    <a:cubicBezTo>
                      <a:pt x="268" y="1203"/>
                      <a:pt x="370" y="1223"/>
                      <a:pt x="466" y="1260"/>
                    </a:cubicBezTo>
                    <a:cubicBezTo>
                      <a:pt x="605" y="1332"/>
                      <a:pt x="721" y="1442"/>
                      <a:pt x="802" y="1577"/>
                    </a:cubicBezTo>
                    <a:lnTo>
                      <a:pt x="1230" y="616"/>
                    </a:lnTo>
                    <a:cubicBezTo>
                      <a:pt x="1331" y="395"/>
                      <a:pt x="1230" y="135"/>
                      <a:pt x="1009" y="39"/>
                    </a:cubicBezTo>
                    <a:cubicBezTo>
                      <a:pt x="949" y="13"/>
                      <a:pt x="887" y="0"/>
                      <a:pt x="827"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18"/>
              <p:cNvSpPr/>
              <p:nvPr/>
            </p:nvSpPr>
            <p:spPr>
              <a:xfrm>
                <a:off x="11070860" y="2452104"/>
                <a:ext cx="68818" cy="51655"/>
              </a:xfrm>
              <a:custGeom>
                <a:rect b="b" l="l" r="r" t="t"/>
                <a:pathLst>
                  <a:path extrusionOk="0" h="1234" w="1644">
                    <a:moveTo>
                      <a:pt x="1148" y="1"/>
                    </a:moveTo>
                    <a:cubicBezTo>
                      <a:pt x="1094" y="1"/>
                      <a:pt x="1039" y="11"/>
                      <a:pt x="985" y="32"/>
                    </a:cubicBezTo>
                    <a:lnTo>
                      <a:pt x="0" y="407"/>
                    </a:lnTo>
                    <a:cubicBezTo>
                      <a:pt x="140" y="513"/>
                      <a:pt x="260" y="623"/>
                      <a:pt x="312" y="767"/>
                    </a:cubicBezTo>
                    <a:cubicBezTo>
                      <a:pt x="356" y="916"/>
                      <a:pt x="361" y="1079"/>
                      <a:pt x="317" y="1233"/>
                    </a:cubicBezTo>
                    <a:lnTo>
                      <a:pt x="1307" y="854"/>
                    </a:lnTo>
                    <a:cubicBezTo>
                      <a:pt x="1533" y="767"/>
                      <a:pt x="1643" y="508"/>
                      <a:pt x="1557" y="282"/>
                    </a:cubicBezTo>
                    <a:cubicBezTo>
                      <a:pt x="1490" y="109"/>
                      <a:pt x="1325" y="1"/>
                      <a:pt x="1148"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18"/>
              <p:cNvSpPr/>
              <p:nvPr/>
            </p:nvSpPr>
            <p:spPr>
              <a:xfrm>
                <a:off x="11065837" y="2654543"/>
                <a:ext cx="68609" cy="53162"/>
              </a:xfrm>
              <a:custGeom>
                <a:rect b="b" l="l" r="r" t="t"/>
                <a:pathLst>
                  <a:path extrusionOk="0" h="1270" w="1639">
                    <a:moveTo>
                      <a:pt x="356" y="0"/>
                    </a:moveTo>
                    <a:lnTo>
                      <a:pt x="356" y="0"/>
                    </a:lnTo>
                    <a:cubicBezTo>
                      <a:pt x="380" y="168"/>
                      <a:pt x="384" y="327"/>
                      <a:pt x="322" y="466"/>
                    </a:cubicBezTo>
                    <a:cubicBezTo>
                      <a:pt x="245" y="605"/>
                      <a:pt x="135" y="726"/>
                      <a:pt x="0" y="802"/>
                    </a:cubicBezTo>
                    <a:lnTo>
                      <a:pt x="961" y="1230"/>
                    </a:lnTo>
                    <a:cubicBezTo>
                      <a:pt x="1019" y="1257"/>
                      <a:pt x="1080" y="1269"/>
                      <a:pt x="1140" y="1269"/>
                    </a:cubicBezTo>
                    <a:cubicBezTo>
                      <a:pt x="1308" y="1269"/>
                      <a:pt x="1467" y="1172"/>
                      <a:pt x="1537" y="1009"/>
                    </a:cubicBezTo>
                    <a:cubicBezTo>
                      <a:pt x="1638" y="788"/>
                      <a:pt x="1537" y="529"/>
                      <a:pt x="1316" y="428"/>
                    </a:cubicBezTo>
                    <a:lnTo>
                      <a:pt x="356"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18"/>
              <p:cNvSpPr/>
              <p:nvPr/>
            </p:nvSpPr>
            <p:spPr>
              <a:xfrm>
                <a:off x="10921836" y="2792097"/>
                <a:ext cx="53916" cy="66306"/>
              </a:xfrm>
              <a:custGeom>
                <a:rect b="b" l="l" r="r" t="t"/>
                <a:pathLst>
                  <a:path extrusionOk="0" h="1584" w="1288">
                    <a:moveTo>
                      <a:pt x="817" y="0"/>
                    </a:moveTo>
                    <a:cubicBezTo>
                      <a:pt x="716" y="139"/>
                      <a:pt x="606" y="255"/>
                      <a:pt x="466" y="308"/>
                    </a:cubicBezTo>
                    <a:cubicBezTo>
                      <a:pt x="388" y="332"/>
                      <a:pt x="306" y="344"/>
                      <a:pt x="225" y="344"/>
                    </a:cubicBezTo>
                    <a:cubicBezTo>
                      <a:pt x="149" y="344"/>
                      <a:pt x="73" y="333"/>
                      <a:pt x="0" y="312"/>
                    </a:cubicBezTo>
                    <a:lnTo>
                      <a:pt x="0" y="312"/>
                    </a:lnTo>
                    <a:lnTo>
                      <a:pt x="375" y="1302"/>
                    </a:lnTo>
                    <a:cubicBezTo>
                      <a:pt x="441" y="1475"/>
                      <a:pt x="609" y="1583"/>
                      <a:pt x="786" y="1583"/>
                    </a:cubicBezTo>
                    <a:cubicBezTo>
                      <a:pt x="839" y="1583"/>
                      <a:pt x="894" y="1573"/>
                      <a:pt x="947" y="1552"/>
                    </a:cubicBezTo>
                    <a:cubicBezTo>
                      <a:pt x="1173" y="1465"/>
                      <a:pt x="1288" y="1211"/>
                      <a:pt x="1197" y="985"/>
                    </a:cubicBezTo>
                    <a:lnTo>
                      <a:pt x="817"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18"/>
              <p:cNvSpPr/>
              <p:nvPr/>
            </p:nvSpPr>
            <p:spPr>
              <a:xfrm>
                <a:off x="10715086" y="2786864"/>
                <a:ext cx="55548" cy="65930"/>
              </a:xfrm>
              <a:custGeom>
                <a:rect b="b" l="l" r="r" t="t"/>
                <a:pathLst>
                  <a:path extrusionOk="0" h="1575" w="1327">
                    <a:moveTo>
                      <a:pt x="524" y="0"/>
                    </a:moveTo>
                    <a:lnTo>
                      <a:pt x="97" y="961"/>
                    </a:lnTo>
                    <a:cubicBezTo>
                      <a:pt x="1" y="1182"/>
                      <a:pt x="102" y="1441"/>
                      <a:pt x="323" y="1538"/>
                    </a:cubicBezTo>
                    <a:cubicBezTo>
                      <a:pt x="381" y="1563"/>
                      <a:pt x="441" y="1575"/>
                      <a:pt x="501" y="1575"/>
                    </a:cubicBezTo>
                    <a:cubicBezTo>
                      <a:pt x="668" y="1575"/>
                      <a:pt x="828" y="1480"/>
                      <a:pt x="899" y="1317"/>
                    </a:cubicBezTo>
                    <a:lnTo>
                      <a:pt x="1327" y="356"/>
                    </a:lnTo>
                    <a:lnTo>
                      <a:pt x="1327" y="356"/>
                    </a:lnTo>
                    <a:cubicBezTo>
                      <a:pt x="1263" y="363"/>
                      <a:pt x="1200" y="368"/>
                      <a:pt x="1137" y="368"/>
                    </a:cubicBezTo>
                    <a:cubicBezTo>
                      <a:pt x="1040" y="368"/>
                      <a:pt x="946" y="355"/>
                      <a:pt x="861" y="317"/>
                    </a:cubicBezTo>
                    <a:cubicBezTo>
                      <a:pt x="721" y="245"/>
                      <a:pt x="606" y="135"/>
                      <a:pt x="524"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18"/>
              <p:cNvSpPr/>
              <p:nvPr/>
            </p:nvSpPr>
            <p:spPr>
              <a:xfrm>
                <a:off x="10564261" y="2642863"/>
                <a:ext cx="69027" cy="51530"/>
              </a:xfrm>
              <a:custGeom>
                <a:rect b="b" l="l" r="r" t="t"/>
                <a:pathLst>
                  <a:path extrusionOk="0" h="1231" w="1649">
                    <a:moveTo>
                      <a:pt x="1332" y="1"/>
                    </a:moveTo>
                    <a:lnTo>
                      <a:pt x="342" y="380"/>
                    </a:lnTo>
                    <a:cubicBezTo>
                      <a:pt x="116" y="467"/>
                      <a:pt x="1" y="721"/>
                      <a:pt x="87" y="947"/>
                    </a:cubicBezTo>
                    <a:cubicBezTo>
                      <a:pt x="158" y="1122"/>
                      <a:pt x="326" y="1230"/>
                      <a:pt x="504" y="1230"/>
                    </a:cubicBezTo>
                    <a:cubicBezTo>
                      <a:pt x="555" y="1230"/>
                      <a:pt x="608" y="1221"/>
                      <a:pt x="659" y="1202"/>
                    </a:cubicBezTo>
                    <a:lnTo>
                      <a:pt x="1649" y="822"/>
                    </a:lnTo>
                    <a:cubicBezTo>
                      <a:pt x="1509" y="716"/>
                      <a:pt x="1389" y="606"/>
                      <a:pt x="1336" y="467"/>
                    </a:cubicBezTo>
                    <a:cubicBezTo>
                      <a:pt x="1288" y="313"/>
                      <a:pt x="1288" y="154"/>
                      <a:pt x="1332"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18"/>
              <p:cNvSpPr/>
              <p:nvPr/>
            </p:nvSpPr>
            <p:spPr>
              <a:xfrm>
                <a:off x="10569912" y="2438708"/>
                <a:ext cx="68609" cy="53162"/>
              </a:xfrm>
              <a:custGeom>
                <a:rect b="b" l="l" r="r" t="t"/>
                <a:pathLst>
                  <a:path extrusionOk="0" h="1270" w="1639">
                    <a:moveTo>
                      <a:pt x="498" y="1"/>
                    </a:moveTo>
                    <a:cubicBezTo>
                      <a:pt x="331" y="1"/>
                      <a:pt x="171" y="98"/>
                      <a:pt x="96" y="261"/>
                    </a:cubicBezTo>
                    <a:cubicBezTo>
                      <a:pt x="0" y="482"/>
                      <a:pt x="101" y="741"/>
                      <a:pt x="322" y="842"/>
                    </a:cubicBezTo>
                    <a:lnTo>
                      <a:pt x="1283" y="1270"/>
                    </a:lnTo>
                    <a:cubicBezTo>
                      <a:pt x="1259" y="1102"/>
                      <a:pt x="1254" y="943"/>
                      <a:pt x="1317" y="804"/>
                    </a:cubicBezTo>
                    <a:cubicBezTo>
                      <a:pt x="1389" y="664"/>
                      <a:pt x="1504" y="544"/>
                      <a:pt x="1638" y="467"/>
                    </a:cubicBezTo>
                    <a:lnTo>
                      <a:pt x="678" y="40"/>
                    </a:lnTo>
                    <a:cubicBezTo>
                      <a:pt x="619" y="13"/>
                      <a:pt x="558" y="1"/>
                      <a:pt x="498"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18"/>
              <p:cNvSpPr/>
              <p:nvPr/>
            </p:nvSpPr>
            <p:spPr>
              <a:xfrm>
                <a:off x="10728355" y="2287800"/>
                <a:ext cx="53958" cy="66516"/>
              </a:xfrm>
              <a:custGeom>
                <a:rect b="b" l="l" r="r" t="t"/>
                <a:pathLst>
                  <a:path extrusionOk="0" h="1589" w="1289">
                    <a:moveTo>
                      <a:pt x="502" y="1"/>
                    </a:moveTo>
                    <a:cubicBezTo>
                      <a:pt x="449" y="1"/>
                      <a:pt x="395" y="11"/>
                      <a:pt x="342" y="32"/>
                    </a:cubicBezTo>
                    <a:cubicBezTo>
                      <a:pt x="111" y="119"/>
                      <a:pt x="1" y="373"/>
                      <a:pt x="87" y="599"/>
                    </a:cubicBezTo>
                    <a:lnTo>
                      <a:pt x="472" y="1589"/>
                    </a:lnTo>
                    <a:cubicBezTo>
                      <a:pt x="573" y="1449"/>
                      <a:pt x="683" y="1334"/>
                      <a:pt x="822" y="1281"/>
                    </a:cubicBezTo>
                    <a:cubicBezTo>
                      <a:pt x="894" y="1255"/>
                      <a:pt x="970" y="1244"/>
                      <a:pt x="1048" y="1244"/>
                    </a:cubicBezTo>
                    <a:cubicBezTo>
                      <a:pt x="1126" y="1244"/>
                      <a:pt x="1207" y="1255"/>
                      <a:pt x="1288" y="1272"/>
                    </a:cubicBezTo>
                    <a:lnTo>
                      <a:pt x="909" y="282"/>
                    </a:lnTo>
                    <a:cubicBezTo>
                      <a:pt x="843" y="109"/>
                      <a:pt x="678" y="1"/>
                      <a:pt x="502"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18"/>
              <p:cNvSpPr/>
              <p:nvPr/>
            </p:nvSpPr>
            <p:spPr>
              <a:xfrm>
                <a:off x="10806928" y="2501625"/>
                <a:ext cx="208044" cy="225039"/>
              </a:xfrm>
              <a:custGeom>
                <a:rect b="b" l="l" r="r" t="t"/>
                <a:pathLst>
                  <a:path extrusionOk="0" h="5376" w="4970">
                    <a:moveTo>
                      <a:pt x="3552" y="1"/>
                    </a:moveTo>
                    <a:cubicBezTo>
                      <a:pt x="3319" y="1"/>
                      <a:pt x="3107" y="117"/>
                      <a:pt x="3053" y="372"/>
                    </a:cubicBezTo>
                    <a:cubicBezTo>
                      <a:pt x="2721" y="1890"/>
                      <a:pt x="1948" y="2812"/>
                      <a:pt x="833" y="3975"/>
                    </a:cubicBezTo>
                    <a:cubicBezTo>
                      <a:pt x="0" y="4841"/>
                      <a:pt x="534" y="5376"/>
                      <a:pt x="1449" y="5376"/>
                    </a:cubicBezTo>
                    <a:cubicBezTo>
                      <a:pt x="2307" y="5376"/>
                      <a:pt x="3500" y="4906"/>
                      <a:pt x="4215" y="3797"/>
                    </a:cubicBezTo>
                    <a:cubicBezTo>
                      <a:pt x="4970" y="2625"/>
                      <a:pt x="4537" y="1294"/>
                      <a:pt x="4259" y="478"/>
                    </a:cubicBezTo>
                    <a:cubicBezTo>
                      <a:pt x="4156" y="174"/>
                      <a:pt x="3838" y="1"/>
                      <a:pt x="355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055" name="Google Shape;4055;p118"/>
          <p:cNvCxnSpPr/>
          <p:nvPr/>
        </p:nvCxnSpPr>
        <p:spPr>
          <a:xfrm flipH="1" rot="10800000">
            <a:off x="522525" y="2774600"/>
            <a:ext cx="602400" cy="584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9" name="Shape 4059"/>
        <p:cNvGrpSpPr/>
        <p:nvPr/>
      </p:nvGrpSpPr>
      <p:grpSpPr>
        <a:xfrm>
          <a:off x="0" y="0"/>
          <a:ext cx="0" cy="0"/>
          <a:chOff x="0" y="0"/>
          <a:chExt cx="0" cy="0"/>
        </a:xfrm>
      </p:grpSpPr>
      <p:sp>
        <p:nvSpPr>
          <p:cNvPr id="4060" name="Google Shape;4060;p119"/>
          <p:cNvSpPr/>
          <p:nvPr/>
        </p:nvSpPr>
        <p:spPr>
          <a:xfrm>
            <a:off x="390900" y="1672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19"/>
          <p:cNvSpPr txBox="1"/>
          <p:nvPr>
            <p:ph type="title"/>
          </p:nvPr>
        </p:nvSpPr>
        <p:spPr>
          <a:xfrm>
            <a:off x="636050" y="317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ΠΑΡΟΥΣΙΑΣΗ ΑΛΓΟΡΙΘΜΟΥ</a:t>
            </a:r>
            <a:endParaRPr>
              <a:latin typeface="Fira Sans Black"/>
              <a:ea typeface="Fira Sans Black"/>
              <a:cs typeface="Fira Sans Black"/>
              <a:sym typeface="Fira Sans Black"/>
            </a:endParaRPr>
          </a:p>
        </p:txBody>
      </p:sp>
      <p:grpSp>
        <p:nvGrpSpPr>
          <p:cNvPr id="4062" name="Google Shape;4062;p119"/>
          <p:cNvGrpSpPr/>
          <p:nvPr/>
        </p:nvGrpSpPr>
        <p:grpSpPr>
          <a:xfrm>
            <a:off x="558635" y="542689"/>
            <a:ext cx="8093830" cy="253596"/>
            <a:chOff x="719991" y="630342"/>
            <a:chExt cx="7704008" cy="243514"/>
          </a:xfrm>
        </p:grpSpPr>
        <p:grpSp>
          <p:nvGrpSpPr>
            <p:cNvPr id="4063" name="Google Shape;4063;p119"/>
            <p:cNvGrpSpPr/>
            <p:nvPr/>
          </p:nvGrpSpPr>
          <p:grpSpPr>
            <a:xfrm>
              <a:off x="719991" y="630342"/>
              <a:ext cx="242133" cy="243514"/>
              <a:chOff x="7718400" y="2030050"/>
              <a:chExt cx="1419300" cy="1427400"/>
            </a:xfrm>
          </p:grpSpPr>
          <p:sp>
            <p:nvSpPr>
              <p:cNvPr id="4064" name="Google Shape;4064;p11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1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1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1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1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119"/>
            <p:cNvGrpSpPr/>
            <p:nvPr/>
          </p:nvGrpSpPr>
          <p:grpSpPr>
            <a:xfrm>
              <a:off x="8181866" y="630342"/>
              <a:ext cx="242133" cy="243514"/>
              <a:chOff x="7718400" y="2030050"/>
              <a:chExt cx="1419300" cy="1427400"/>
            </a:xfrm>
          </p:grpSpPr>
          <p:sp>
            <p:nvSpPr>
              <p:cNvPr id="4070" name="Google Shape;4070;p11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1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1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1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1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5" name="Google Shape;4075;p119"/>
          <p:cNvSpPr txBox="1"/>
          <p:nvPr/>
        </p:nvSpPr>
        <p:spPr>
          <a:xfrm>
            <a:off x="2206500" y="15369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4076" name="Google Shape;4076;p119"/>
          <p:cNvSpPr txBox="1"/>
          <p:nvPr/>
        </p:nvSpPr>
        <p:spPr>
          <a:xfrm>
            <a:off x="2206500" y="1536925"/>
            <a:ext cx="3828600" cy="25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4077" name="Google Shape;4077;p119"/>
          <p:cNvSpPr/>
          <p:nvPr/>
        </p:nvSpPr>
        <p:spPr>
          <a:xfrm>
            <a:off x="443025" y="1101150"/>
            <a:ext cx="8362200" cy="377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4078" name="Google Shape;4078;p119"/>
          <p:cNvSpPr txBox="1"/>
          <p:nvPr/>
        </p:nvSpPr>
        <p:spPr>
          <a:xfrm>
            <a:off x="636050" y="1154250"/>
            <a:ext cx="8016300" cy="36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900">
                <a:solidFill>
                  <a:schemeClr val="dk1"/>
                </a:solidFill>
                <a:latin typeface="Fira Sans"/>
                <a:ea typeface="Fira Sans"/>
                <a:cs typeface="Fira Sans"/>
                <a:sym typeface="Fira Sans"/>
              </a:rPr>
              <a:t>Ο YOLO (You Only Look Once) είναι ένα αλγόριθμος ανίχνευσης αντικειμένων σε πραγματικό χρόνο. Είναι ένας αλγόριθμος μονού σταδίου που χρησιμοποιεί ένα βαθύ νευρωνικό δίκτυο συνέλιξης (DCNN) για να προβλέψει τα πλαίσια περιοχής και τις πιθανότητες κλάσης των αντικειμένων σε εικόνες εισόδου.</a:t>
            </a:r>
            <a:endParaRPr sz="19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900">
                <a:solidFill>
                  <a:schemeClr val="dk1"/>
                </a:solidFill>
                <a:latin typeface="Fira Sans"/>
                <a:ea typeface="Fira Sans"/>
                <a:cs typeface="Fira Sans"/>
                <a:sym typeface="Fira Sans"/>
              </a:rPr>
              <a:t>Ο αλγόριθμος YOLO διαιρεί την εικόνα εισόδου σε ένα πλέγμα κελιών, και για κάθε κελί προβλέπει την πιθανότητα ύπαρξης αντικειμένου και τις συντεταγμένες του πλαισίου περιοχής του αντικειμένου. Προβλέπει επίσης την κλάση του αντικειμένου. Σε αντίθεση με αλγόριθμους ανίχνευσης αντικειμένων με δύο στάδια, ο YOLO επεξεργάζεται ολόκληρη την εικόνα με μία διέλευση, καθιστώντας τον ταχύτερο και πιο αποδοτικό.</a:t>
            </a:r>
            <a:endParaRPr sz="19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120"/>
          <p:cNvSpPr/>
          <p:nvPr/>
        </p:nvSpPr>
        <p:spPr>
          <a:xfrm>
            <a:off x="390900" y="315600"/>
            <a:ext cx="8362200" cy="5727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20"/>
          <p:cNvSpPr/>
          <p:nvPr/>
        </p:nvSpPr>
        <p:spPr>
          <a:xfrm>
            <a:off x="343350" y="985725"/>
            <a:ext cx="8484000" cy="40647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20"/>
          <p:cNvSpPr txBox="1"/>
          <p:nvPr>
            <p:ph type="title"/>
          </p:nvPr>
        </p:nvSpPr>
        <p:spPr>
          <a:xfrm>
            <a:off x="720000" y="237425"/>
            <a:ext cx="7571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Πλεονεκτήματα του YOLO</a:t>
            </a:r>
            <a:endParaRPr>
              <a:latin typeface="Fira Sans Black"/>
              <a:ea typeface="Fira Sans Black"/>
              <a:cs typeface="Fira Sans Black"/>
              <a:sym typeface="Fira Sans Black"/>
            </a:endParaRPr>
          </a:p>
        </p:txBody>
      </p:sp>
      <p:graphicFrame>
        <p:nvGraphicFramePr>
          <p:cNvPr id="4086" name="Google Shape;4086;p120"/>
          <p:cNvGraphicFramePr/>
          <p:nvPr/>
        </p:nvGraphicFramePr>
        <p:xfrm>
          <a:off x="482263" y="1131881"/>
          <a:ext cx="3000000" cy="3000000"/>
        </p:xfrm>
        <a:graphic>
          <a:graphicData uri="http://schemas.openxmlformats.org/drawingml/2006/table">
            <a:tbl>
              <a:tblPr>
                <a:noFill/>
                <a:tableStyleId>{4C3D030B-B7F9-497D-B050-AB183CEBED77}</a:tableStyleId>
              </a:tblPr>
              <a:tblGrid>
                <a:gridCol w="1626950"/>
                <a:gridCol w="6552525"/>
              </a:tblGrid>
              <a:tr h="248950">
                <a:tc>
                  <a:txBody>
                    <a:bodyPr/>
                    <a:lstStyle/>
                    <a:p>
                      <a:pPr indent="0" lvl="0" marL="0" marR="0" rtl="0" algn="l">
                        <a:lnSpc>
                          <a:spcPct val="100000"/>
                        </a:lnSpc>
                        <a:spcBef>
                          <a:spcPts val="0"/>
                        </a:spcBef>
                        <a:spcAft>
                          <a:spcPts val="0"/>
                        </a:spcAft>
                        <a:buNone/>
                      </a:pPr>
                      <a:r>
                        <a:rPr lang="en" sz="1100">
                          <a:solidFill>
                            <a:schemeClr val="dk1"/>
                          </a:solidFill>
                          <a:latin typeface="Fira Sans Black"/>
                          <a:ea typeface="Fira Sans Black"/>
                          <a:cs typeface="Fira Sans Black"/>
                          <a:sym typeface="Fira Sans Black"/>
                        </a:rPr>
                        <a:t>1.Ανίχνευση αντικειμένων σε πραγματικό χρόνο</a:t>
                      </a:r>
                      <a:endParaRPr sz="1100">
                        <a:solidFill>
                          <a:schemeClr val="dk1"/>
                        </a:solidFill>
                        <a:latin typeface="Fira Sans Black"/>
                        <a:ea typeface="Fira Sans Black"/>
                        <a:cs typeface="Fira Sans Black"/>
                        <a:sym typeface="Fira Sans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solidFill>
                            <a:schemeClr val="dk1"/>
                          </a:solidFill>
                          <a:latin typeface="Fira Sans"/>
                          <a:ea typeface="Fira Sans"/>
                          <a:cs typeface="Fira Sans"/>
                          <a:sym typeface="Fira Sans"/>
                        </a:rPr>
                        <a:t>Το YOLO είναι σε θέση να ανιχνεύει αντικείμενα σε πραγματικό χρόνο, καθιστώντας το κατάλληλο για εφαρμογές όπως η βιντεοεπιτήρηση ή τα αυτοκινούμενα αυτοκίνητα.</a:t>
                      </a:r>
                      <a:endParaRPr sz="1200">
                        <a:solidFill>
                          <a:schemeClr val="dk1"/>
                        </a:solidFill>
                        <a:latin typeface="Fira Sans"/>
                        <a:ea typeface="Fira Sans"/>
                        <a:cs typeface="Fira Sans"/>
                        <a:sym typeface="Fir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8950">
                <a:tc>
                  <a:txBody>
                    <a:bodyPr/>
                    <a:lstStyle/>
                    <a:p>
                      <a:pPr indent="0" lvl="0" marL="0" rtl="0" algn="l">
                        <a:spcBef>
                          <a:spcPts val="0"/>
                        </a:spcBef>
                        <a:spcAft>
                          <a:spcPts val="0"/>
                        </a:spcAft>
                        <a:buNone/>
                      </a:pPr>
                      <a:r>
                        <a:rPr lang="en" sz="1100">
                          <a:solidFill>
                            <a:schemeClr val="dk1"/>
                          </a:solidFill>
                          <a:latin typeface="Lexend Deca Black"/>
                          <a:ea typeface="Lexend Deca Black"/>
                          <a:cs typeface="Lexend Deca Black"/>
                          <a:sym typeface="Lexend Deca Black"/>
                        </a:rPr>
                        <a:t>2</a:t>
                      </a:r>
                      <a:r>
                        <a:rPr lang="en" sz="1100">
                          <a:solidFill>
                            <a:schemeClr val="dk1"/>
                          </a:solidFill>
                          <a:latin typeface="Fira Sans Black"/>
                          <a:ea typeface="Fira Sans Black"/>
                          <a:cs typeface="Fira Sans Black"/>
                          <a:sym typeface="Fira Sans Black"/>
                        </a:rPr>
                        <a:t>.Υψηλή ακρίβεια</a:t>
                      </a:r>
                      <a:endParaRPr sz="1100">
                        <a:solidFill>
                          <a:schemeClr val="dk1"/>
                        </a:solidFill>
                        <a:latin typeface="Fira Sans Black"/>
                        <a:ea typeface="Fira Sans Black"/>
                        <a:cs typeface="Fira Sans Black"/>
                        <a:sym typeface="Fira Sans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Cabin"/>
                          <a:ea typeface="Cabin"/>
                          <a:cs typeface="Cabin"/>
                          <a:sym typeface="Cabin"/>
                        </a:rPr>
                        <a:t> </a:t>
                      </a:r>
                      <a:r>
                        <a:rPr lang="en" sz="1200">
                          <a:solidFill>
                            <a:schemeClr val="dk1"/>
                          </a:solidFill>
                          <a:latin typeface="Fira Sans"/>
                          <a:ea typeface="Fira Sans"/>
                          <a:cs typeface="Fira Sans"/>
                          <a:sym typeface="Fira Sans"/>
                        </a:rPr>
                        <a:t>Το YOLO επιτυγχάνει υψηλή ακρίβεια με τη χρήση ενός νευρωνικού δικτύου συνελίξεων (CNN) για την πρόβλεψη τόσο της κατηγορίας όσο και της θέσης των αντικειμένων σε μια εικόνα.</a:t>
                      </a:r>
                      <a:endParaRPr sz="1200">
                        <a:solidFill>
                          <a:schemeClr val="dk1"/>
                        </a:solidFill>
                        <a:latin typeface="Fira Sans"/>
                        <a:ea typeface="Fira Sans"/>
                        <a:cs typeface="Fira Sans"/>
                        <a:sym typeface="Fir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28950">
                <a:tc>
                  <a:txBody>
                    <a:bodyPr/>
                    <a:lstStyle/>
                    <a:p>
                      <a:pPr indent="0" lvl="0" marL="0" rtl="0" algn="l">
                        <a:spcBef>
                          <a:spcPts val="0"/>
                        </a:spcBef>
                        <a:spcAft>
                          <a:spcPts val="0"/>
                        </a:spcAft>
                        <a:buNone/>
                      </a:pPr>
                      <a:r>
                        <a:rPr lang="en" sz="1100">
                          <a:solidFill>
                            <a:schemeClr val="dk1"/>
                          </a:solidFill>
                          <a:latin typeface="Lexend Deca Black"/>
                          <a:ea typeface="Lexend Deca Black"/>
                          <a:cs typeface="Lexend Deca Black"/>
                          <a:sym typeface="Lexend Deca Black"/>
                        </a:rPr>
                        <a:t>3</a:t>
                      </a:r>
                      <a:r>
                        <a:rPr lang="en" sz="1100">
                          <a:solidFill>
                            <a:schemeClr val="dk1"/>
                          </a:solidFill>
                          <a:latin typeface="Fira Sans Black"/>
                          <a:ea typeface="Fira Sans Black"/>
                          <a:cs typeface="Fira Sans Black"/>
                          <a:sym typeface="Fira Sans Black"/>
                        </a:rPr>
                        <a:t>.Ανίχνευση μιας βολής</a:t>
                      </a:r>
                      <a:endParaRPr sz="1100">
                        <a:solidFill>
                          <a:schemeClr val="dk1"/>
                        </a:solidFill>
                        <a:latin typeface="Lexend Deca Black"/>
                        <a:ea typeface="Lexend Deca Black"/>
                        <a:cs typeface="Lexend Deca Black"/>
                        <a:sym typeface="Lexend Deca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200">
                          <a:solidFill>
                            <a:schemeClr val="dk1"/>
                          </a:solidFill>
                          <a:latin typeface="Fira Sans"/>
                          <a:ea typeface="Fira Sans"/>
                          <a:cs typeface="Fira Sans"/>
                          <a:sym typeface="Fira Sans"/>
                        </a:rPr>
                        <a:t>Το YOLO μπορεί να ανιχνεύσει αντικείμενα σε μια εικόνα με ένα μόνο πέρασμα προς τα εμπρός μέσω του δικτύου, καθιστώντας το πιο αποτελεσματικό από άλλες μεθόδους ανίχνευσης αντικειμένων που απαιτούν πολλαπλά περάσματα.</a:t>
                      </a:r>
                      <a:endParaRPr sz="1200">
                        <a:solidFill>
                          <a:schemeClr val="dk1"/>
                        </a:solidFill>
                        <a:latin typeface="Fira Sans"/>
                        <a:ea typeface="Fira Sans"/>
                        <a:cs typeface="Fira Sans"/>
                        <a:sym typeface="Fir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8950">
                <a:tc>
                  <a:txBody>
                    <a:bodyPr/>
                    <a:lstStyle/>
                    <a:p>
                      <a:pPr indent="0" lvl="0" marL="0" rtl="0" algn="l">
                        <a:spcBef>
                          <a:spcPts val="0"/>
                        </a:spcBef>
                        <a:spcAft>
                          <a:spcPts val="0"/>
                        </a:spcAft>
                        <a:buNone/>
                      </a:pPr>
                      <a:r>
                        <a:rPr lang="en" sz="1100">
                          <a:solidFill>
                            <a:schemeClr val="dk1"/>
                          </a:solidFill>
                          <a:latin typeface="Fira Sans Black"/>
                          <a:ea typeface="Fira Sans Black"/>
                          <a:cs typeface="Fira Sans Black"/>
                          <a:sym typeface="Fira Sans Black"/>
                        </a:rPr>
                        <a:t>4.Καλή απόδοση σε μικρά αντικείμενα:</a:t>
                      </a:r>
                      <a:endParaRPr sz="1100">
                        <a:solidFill>
                          <a:schemeClr val="dk1"/>
                        </a:solidFill>
                        <a:latin typeface="Fira Sans Black"/>
                        <a:ea typeface="Fira Sans Black"/>
                        <a:cs typeface="Fira Sans Black"/>
                        <a:sym typeface="Fira Sans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200">
                          <a:solidFill>
                            <a:schemeClr val="dk1"/>
                          </a:solidFill>
                          <a:latin typeface="Fira Sans"/>
                          <a:ea typeface="Fira Sans"/>
                          <a:cs typeface="Fira Sans"/>
                          <a:sym typeface="Fira Sans"/>
                        </a:rPr>
                        <a:t> Η YOLO είναι σε θέση να ανιχνεύει μικρά αντικείμενα σε μια εικόνα λόγω της προσέγγισής της με βάση το πλέγμα.</a:t>
                      </a:r>
                      <a:endParaRPr sz="1200">
                        <a:solidFill>
                          <a:schemeClr val="dk1"/>
                        </a:solidFill>
                        <a:latin typeface="Fira Sans"/>
                        <a:ea typeface="Fira Sans"/>
                        <a:cs typeface="Fira Sans"/>
                        <a:sym typeface="Fir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8950">
                <a:tc>
                  <a:txBody>
                    <a:bodyPr/>
                    <a:lstStyle/>
                    <a:p>
                      <a:pPr indent="0" lvl="0" marL="0" rtl="0" algn="l">
                        <a:spcBef>
                          <a:spcPts val="0"/>
                        </a:spcBef>
                        <a:spcAft>
                          <a:spcPts val="0"/>
                        </a:spcAft>
                        <a:buNone/>
                      </a:pPr>
                      <a:r>
                        <a:rPr lang="en" sz="1100">
                          <a:solidFill>
                            <a:schemeClr val="dk1"/>
                          </a:solidFill>
                          <a:latin typeface="Fira Sans Black"/>
                          <a:ea typeface="Fira Sans Black"/>
                          <a:cs typeface="Fira Sans Black"/>
                          <a:sym typeface="Fira Sans Black"/>
                        </a:rPr>
                        <a:t>5.Αποδοτική χρήση των GPU:</a:t>
                      </a:r>
                      <a:endParaRPr sz="1100">
                        <a:solidFill>
                          <a:schemeClr val="dk1"/>
                        </a:solidFill>
                        <a:latin typeface="Fira Sans Black"/>
                        <a:ea typeface="Fira Sans Black"/>
                        <a:cs typeface="Fira Sans Black"/>
                        <a:sym typeface="Fira Sans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200">
                          <a:solidFill>
                            <a:schemeClr val="dk1"/>
                          </a:solidFill>
                          <a:latin typeface="Fira Sans"/>
                          <a:ea typeface="Fira Sans"/>
                          <a:cs typeface="Fira Sans"/>
                          <a:sym typeface="Fira Sans"/>
                        </a:rPr>
                        <a:t> Το YOLO χρησιμοποιεί μια πλήρως συνελικτική αρχιτεκτονική δικτύου, η οποία επιτρέπει την αποτελεσματική χρήση των GPU κατά την εκπαίδευση και την εξαγωγή συμπερασμάτων.</a:t>
                      </a:r>
                      <a:endParaRPr sz="1200">
                        <a:solidFill>
                          <a:schemeClr val="dk1"/>
                        </a:solidFill>
                        <a:latin typeface="Fira Sans"/>
                        <a:ea typeface="Fira Sans"/>
                        <a:cs typeface="Fira Sans"/>
                        <a:sym typeface="Fir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8950">
                <a:tc>
                  <a:txBody>
                    <a:bodyPr/>
                    <a:lstStyle/>
                    <a:p>
                      <a:pPr indent="0" lvl="0" marL="0" rtl="0" algn="l">
                        <a:spcBef>
                          <a:spcPts val="0"/>
                        </a:spcBef>
                        <a:spcAft>
                          <a:spcPts val="0"/>
                        </a:spcAft>
                        <a:buNone/>
                      </a:pPr>
                      <a:r>
                        <a:rPr lang="en" sz="1100">
                          <a:solidFill>
                            <a:schemeClr val="dk1"/>
                          </a:solidFill>
                          <a:latin typeface="Lexend Deca Black"/>
                          <a:ea typeface="Lexend Deca Black"/>
                          <a:cs typeface="Lexend Deca Black"/>
                          <a:sym typeface="Lexend Deca Black"/>
                        </a:rPr>
                        <a:t>6</a:t>
                      </a:r>
                      <a:r>
                        <a:rPr lang="en" sz="1100">
                          <a:solidFill>
                            <a:schemeClr val="dk1"/>
                          </a:solidFill>
                          <a:latin typeface="Fira Sans Black"/>
                          <a:ea typeface="Fira Sans Black"/>
                          <a:cs typeface="Fira Sans Black"/>
                          <a:sym typeface="Fira Sans Black"/>
                        </a:rPr>
                        <a:t>.Ικανότητα χειρισμού πολλαπλών κλιμάκων </a:t>
                      </a:r>
                      <a:endParaRPr sz="1100">
                        <a:solidFill>
                          <a:schemeClr val="dk1"/>
                        </a:solidFill>
                        <a:latin typeface="Fira Sans Black"/>
                        <a:ea typeface="Fira Sans Black"/>
                        <a:cs typeface="Fira Sans Black"/>
                        <a:sym typeface="Fira Sans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200">
                          <a:solidFill>
                            <a:schemeClr val="dk1"/>
                          </a:solidFill>
                          <a:latin typeface="Fira Sans"/>
                          <a:ea typeface="Fira Sans"/>
                          <a:cs typeface="Fira Sans"/>
                          <a:sym typeface="Fira Sans"/>
                        </a:rPr>
                        <a:t>Αυτό επιτρέπει στο μοντέλο να χειρίζεται αντικείμενα διαφορετικών κλιμάκων, επιτρέποντας έτσι στο μοντέλο να ανιχνεύει αντικείμενα διαφορετικών μεγεθών στην ίδια εικόνα.</a:t>
                      </a:r>
                      <a:endParaRPr sz="1200">
                        <a:solidFill>
                          <a:schemeClr val="dk1"/>
                        </a:solidFill>
                        <a:latin typeface="Fira Sans"/>
                        <a:ea typeface="Fira Sans"/>
                        <a:cs typeface="Fira Sans"/>
                        <a:sym typeface="Fir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4087" name="Google Shape;4087;p120"/>
          <p:cNvGrpSpPr/>
          <p:nvPr/>
        </p:nvGrpSpPr>
        <p:grpSpPr>
          <a:xfrm>
            <a:off x="598175" y="480149"/>
            <a:ext cx="7996760" cy="243490"/>
            <a:chOff x="719991" y="630342"/>
            <a:chExt cx="7704008" cy="243514"/>
          </a:xfrm>
        </p:grpSpPr>
        <p:grpSp>
          <p:nvGrpSpPr>
            <p:cNvPr id="4088" name="Google Shape;4088;p120"/>
            <p:cNvGrpSpPr/>
            <p:nvPr/>
          </p:nvGrpSpPr>
          <p:grpSpPr>
            <a:xfrm>
              <a:off x="719991" y="630342"/>
              <a:ext cx="242133" cy="243514"/>
              <a:chOff x="7718400" y="2030050"/>
              <a:chExt cx="1419300" cy="1427400"/>
            </a:xfrm>
          </p:grpSpPr>
          <p:sp>
            <p:nvSpPr>
              <p:cNvPr id="4089" name="Google Shape;4089;p12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2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2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2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2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120"/>
            <p:cNvGrpSpPr/>
            <p:nvPr/>
          </p:nvGrpSpPr>
          <p:grpSpPr>
            <a:xfrm>
              <a:off x="8181866" y="630342"/>
              <a:ext cx="242133" cy="243514"/>
              <a:chOff x="7718400" y="2030050"/>
              <a:chExt cx="1419300" cy="1427400"/>
            </a:xfrm>
          </p:grpSpPr>
          <p:sp>
            <p:nvSpPr>
              <p:cNvPr id="4095" name="Google Shape;4095;p12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2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2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2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2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3" name="Shape 4103"/>
        <p:cNvGrpSpPr/>
        <p:nvPr/>
      </p:nvGrpSpPr>
      <p:grpSpPr>
        <a:xfrm>
          <a:off x="0" y="0"/>
          <a:ext cx="0" cy="0"/>
          <a:chOff x="0" y="0"/>
          <a:chExt cx="0" cy="0"/>
        </a:xfrm>
      </p:grpSpPr>
      <p:sp>
        <p:nvSpPr>
          <p:cNvPr id="4104" name="Google Shape;4104;p121"/>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21"/>
          <p:cNvSpPr/>
          <p:nvPr/>
        </p:nvSpPr>
        <p:spPr>
          <a:xfrm>
            <a:off x="390900" y="1336000"/>
            <a:ext cx="8362200" cy="27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2700">
                <a:latin typeface="Fira Sans Black"/>
                <a:ea typeface="Fira Sans Black"/>
                <a:cs typeface="Fira Sans Black"/>
                <a:sym typeface="Fira Sans Black"/>
              </a:rPr>
              <a:t>5 ΑΠΛΑ ΒΗΜΑΤΑ ΥΛΟΠΟΙΗΣΗΣ</a:t>
            </a:r>
            <a:endParaRPr>
              <a:latin typeface="Fira Sans Condensed SemiBold"/>
              <a:ea typeface="Fira Sans Condensed SemiBold"/>
              <a:cs typeface="Fira Sans Condensed SemiBold"/>
              <a:sym typeface="Fira Sans Condensed SemiBold"/>
            </a:endParaRPr>
          </a:p>
        </p:txBody>
      </p:sp>
      <p:sp>
        <p:nvSpPr>
          <p:cNvPr id="4107" name="Google Shape;4107;p121"/>
          <p:cNvSpPr txBox="1"/>
          <p:nvPr/>
        </p:nvSpPr>
        <p:spPr>
          <a:xfrm>
            <a:off x="390900" y="2234050"/>
            <a:ext cx="1294200" cy="9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Fira Sans Condensed SemiBold"/>
                <a:ea typeface="Fira Sans Condensed SemiBold"/>
                <a:cs typeface="Fira Sans Condensed SemiBold"/>
                <a:sym typeface="Fira Sans Condensed SemiBold"/>
              </a:rPr>
              <a:t>Εισαγωγή εικόνας</a:t>
            </a:r>
            <a:endParaRPr sz="2200">
              <a:latin typeface="Fira Sans Condensed SemiBold"/>
              <a:ea typeface="Fira Sans Condensed SemiBold"/>
              <a:cs typeface="Fira Sans Condensed SemiBold"/>
              <a:sym typeface="Fira Sans Condensed SemiBold"/>
            </a:endParaRPr>
          </a:p>
        </p:txBody>
      </p:sp>
      <p:sp>
        <p:nvSpPr>
          <p:cNvPr id="4108" name="Google Shape;4108;p121"/>
          <p:cNvSpPr txBox="1"/>
          <p:nvPr/>
        </p:nvSpPr>
        <p:spPr>
          <a:xfrm>
            <a:off x="1772736" y="2234049"/>
            <a:ext cx="16587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Fira Sans Condensed SemiBold"/>
                <a:ea typeface="Fira Sans Condensed SemiBold"/>
                <a:cs typeface="Fira Sans Condensed SemiBold"/>
                <a:sym typeface="Fira Sans Condensed SemiBold"/>
              </a:rPr>
              <a:t>Διαίρεση εικόνας σε Grid</a:t>
            </a:r>
            <a:endParaRPr sz="2200">
              <a:solidFill>
                <a:srgbClr val="000000"/>
              </a:solidFill>
              <a:latin typeface="Fira Sans Condensed SemiBold"/>
              <a:ea typeface="Fira Sans Condensed SemiBold"/>
              <a:cs typeface="Fira Sans Condensed SemiBold"/>
              <a:sym typeface="Fira Sans Condensed SemiBold"/>
            </a:endParaRPr>
          </a:p>
        </p:txBody>
      </p:sp>
      <p:sp>
        <p:nvSpPr>
          <p:cNvPr id="4109" name="Google Shape;4109;p121"/>
          <p:cNvSpPr txBox="1"/>
          <p:nvPr/>
        </p:nvSpPr>
        <p:spPr>
          <a:xfrm>
            <a:off x="3330438" y="2234050"/>
            <a:ext cx="1986600" cy="12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Fira Sans Condensed SemiBold"/>
                <a:ea typeface="Fira Sans Condensed SemiBold"/>
                <a:cs typeface="Fira Sans Condensed SemiBold"/>
                <a:sym typeface="Fira Sans Condensed SemiBold"/>
              </a:rPr>
              <a:t>Ανίχνευση αντικειμένων σε κάθε κελί</a:t>
            </a:r>
            <a:endParaRPr sz="2200">
              <a:solidFill>
                <a:srgbClr val="000000"/>
              </a:solidFill>
              <a:latin typeface="Fira Sans Condensed SemiBold"/>
              <a:ea typeface="Fira Sans Condensed SemiBold"/>
              <a:cs typeface="Fira Sans Condensed SemiBold"/>
              <a:sym typeface="Fira Sans Condensed SemiBold"/>
            </a:endParaRPr>
          </a:p>
        </p:txBody>
      </p:sp>
      <p:sp>
        <p:nvSpPr>
          <p:cNvPr id="4110" name="Google Shape;4110;p121"/>
          <p:cNvSpPr txBox="1"/>
          <p:nvPr/>
        </p:nvSpPr>
        <p:spPr>
          <a:xfrm>
            <a:off x="5366925" y="2234050"/>
            <a:ext cx="1595400" cy="12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200">
                <a:latin typeface="Fira Sans Condensed SemiBold"/>
                <a:ea typeface="Fira Sans Condensed SemiBold"/>
                <a:cs typeface="Fira Sans Condensed SemiBold"/>
                <a:sym typeface="Fira Sans Condensed SemiBold"/>
              </a:rPr>
              <a:t>Κατανομή σε κατηγορίες</a:t>
            </a:r>
            <a:endParaRPr sz="2200">
              <a:latin typeface="Fira Sans Condensed SemiBold"/>
              <a:ea typeface="Fira Sans Condensed SemiBold"/>
              <a:cs typeface="Fira Sans Condensed SemiBold"/>
              <a:sym typeface="Fira Sans Condensed SemiBold"/>
            </a:endParaRPr>
          </a:p>
        </p:txBody>
      </p:sp>
      <p:cxnSp>
        <p:nvCxnSpPr>
          <p:cNvPr id="4111" name="Google Shape;4111;p121"/>
          <p:cNvCxnSpPr/>
          <p:nvPr/>
        </p:nvCxnSpPr>
        <p:spPr>
          <a:xfrm>
            <a:off x="2786263" y="1813611"/>
            <a:ext cx="955500" cy="0"/>
          </a:xfrm>
          <a:prstGeom prst="straightConnector1">
            <a:avLst/>
          </a:prstGeom>
          <a:noFill/>
          <a:ln cap="flat" cmpd="sng" w="9525">
            <a:solidFill>
              <a:schemeClr val="dk1"/>
            </a:solidFill>
            <a:prstDash val="solid"/>
            <a:round/>
            <a:headEnd len="med" w="med" type="none"/>
            <a:tailEnd len="med" w="med" type="triangle"/>
          </a:ln>
        </p:spPr>
      </p:cxnSp>
      <p:cxnSp>
        <p:nvCxnSpPr>
          <p:cNvPr id="4112" name="Google Shape;4112;p121"/>
          <p:cNvCxnSpPr/>
          <p:nvPr/>
        </p:nvCxnSpPr>
        <p:spPr>
          <a:xfrm>
            <a:off x="4725263" y="1809861"/>
            <a:ext cx="955500" cy="0"/>
          </a:xfrm>
          <a:prstGeom prst="straightConnector1">
            <a:avLst/>
          </a:prstGeom>
          <a:noFill/>
          <a:ln cap="flat" cmpd="sng" w="9525">
            <a:solidFill>
              <a:schemeClr val="dk1"/>
            </a:solidFill>
            <a:prstDash val="solid"/>
            <a:round/>
            <a:headEnd len="med" w="med" type="none"/>
            <a:tailEnd len="med" w="med" type="triangle"/>
          </a:ln>
        </p:spPr>
      </p:cxnSp>
      <p:grpSp>
        <p:nvGrpSpPr>
          <p:cNvPr id="4113" name="Google Shape;4113;p121"/>
          <p:cNvGrpSpPr/>
          <p:nvPr/>
        </p:nvGrpSpPr>
        <p:grpSpPr>
          <a:xfrm>
            <a:off x="696620" y="1609295"/>
            <a:ext cx="430876" cy="408619"/>
            <a:chOff x="-2322776" y="2067997"/>
            <a:chExt cx="616418" cy="572697"/>
          </a:xfrm>
        </p:grpSpPr>
        <p:sp>
          <p:nvSpPr>
            <p:cNvPr id="4114" name="Google Shape;4114;p121"/>
            <p:cNvSpPr/>
            <p:nvPr/>
          </p:nvSpPr>
          <p:spPr>
            <a:xfrm>
              <a:off x="-2314522" y="2076524"/>
              <a:ext cx="577447" cy="555606"/>
            </a:xfrm>
            <a:custGeom>
              <a:rect b="b" l="l" r="r" t="t"/>
              <a:pathLst>
                <a:path extrusionOk="0" h="14271" w="14832">
                  <a:moveTo>
                    <a:pt x="7697" y="0"/>
                  </a:moveTo>
                  <a:cubicBezTo>
                    <a:pt x="4812" y="0"/>
                    <a:pt x="2208" y="1738"/>
                    <a:pt x="1104" y="4404"/>
                  </a:cubicBezTo>
                  <a:cubicBezTo>
                    <a:pt x="1" y="7070"/>
                    <a:pt x="611" y="10140"/>
                    <a:pt x="2653" y="12179"/>
                  </a:cubicBezTo>
                  <a:cubicBezTo>
                    <a:pt x="4017" y="13545"/>
                    <a:pt x="5843" y="14271"/>
                    <a:pt x="7700" y="14271"/>
                  </a:cubicBezTo>
                  <a:cubicBezTo>
                    <a:pt x="8619" y="14271"/>
                    <a:pt x="9546" y="14093"/>
                    <a:pt x="10428" y="13728"/>
                  </a:cubicBezTo>
                  <a:cubicBezTo>
                    <a:pt x="13095" y="12625"/>
                    <a:pt x="14832" y="10020"/>
                    <a:pt x="14832" y="7135"/>
                  </a:cubicBezTo>
                  <a:cubicBezTo>
                    <a:pt x="14832" y="3194"/>
                    <a:pt x="11638" y="0"/>
                    <a:pt x="7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21"/>
            <p:cNvSpPr/>
            <p:nvPr/>
          </p:nvSpPr>
          <p:spPr>
            <a:xfrm>
              <a:off x="-2120399" y="2164553"/>
              <a:ext cx="211092" cy="379475"/>
            </a:xfrm>
            <a:custGeom>
              <a:rect b="b" l="l" r="r" t="t"/>
              <a:pathLst>
                <a:path extrusionOk="0" h="9747" w="5422">
                  <a:moveTo>
                    <a:pt x="2605" y="1"/>
                  </a:moveTo>
                  <a:cubicBezTo>
                    <a:pt x="820" y="1"/>
                    <a:pt x="1" y="1060"/>
                    <a:pt x="1" y="1773"/>
                  </a:cubicBezTo>
                  <a:cubicBezTo>
                    <a:pt x="1" y="2290"/>
                    <a:pt x="436" y="2527"/>
                    <a:pt x="792" y="2527"/>
                  </a:cubicBezTo>
                  <a:cubicBezTo>
                    <a:pt x="1505" y="2527"/>
                    <a:pt x="1217" y="1509"/>
                    <a:pt x="2564" y="1509"/>
                  </a:cubicBezTo>
                  <a:cubicBezTo>
                    <a:pt x="3225" y="1509"/>
                    <a:pt x="3753" y="1800"/>
                    <a:pt x="3753" y="2410"/>
                  </a:cubicBezTo>
                  <a:cubicBezTo>
                    <a:pt x="3753" y="3123"/>
                    <a:pt x="3013" y="3534"/>
                    <a:pt x="2578" y="3904"/>
                  </a:cubicBezTo>
                  <a:cubicBezTo>
                    <a:pt x="2194" y="4233"/>
                    <a:pt x="1694" y="4774"/>
                    <a:pt x="1694" y="5912"/>
                  </a:cubicBezTo>
                  <a:cubicBezTo>
                    <a:pt x="1694" y="6601"/>
                    <a:pt x="1879" y="6800"/>
                    <a:pt x="2420" y="6800"/>
                  </a:cubicBezTo>
                  <a:cubicBezTo>
                    <a:pt x="3068" y="6800"/>
                    <a:pt x="3201" y="6508"/>
                    <a:pt x="3201" y="6258"/>
                  </a:cubicBezTo>
                  <a:cubicBezTo>
                    <a:pt x="3201" y="5570"/>
                    <a:pt x="3212" y="5172"/>
                    <a:pt x="3942" y="4603"/>
                  </a:cubicBezTo>
                  <a:cubicBezTo>
                    <a:pt x="4298" y="4326"/>
                    <a:pt x="5422" y="3428"/>
                    <a:pt x="5422" y="2184"/>
                  </a:cubicBezTo>
                  <a:cubicBezTo>
                    <a:pt x="5422" y="940"/>
                    <a:pt x="4298" y="1"/>
                    <a:pt x="2605" y="1"/>
                  </a:cubicBezTo>
                  <a:close/>
                  <a:moveTo>
                    <a:pt x="2434" y="7711"/>
                  </a:moveTo>
                  <a:cubicBezTo>
                    <a:pt x="1875" y="7718"/>
                    <a:pt x="1426" y="8170"/>
                    <a:pt x="1430" y="8729"/>
                  </a:cubicBezTo>
                  <a:cubicBezTo>
                    <a:pt x="1430" y="9270"/>
                    <a:pt x="1865" y="9747"/>
                    <a:pt x="2434" y="9747"/>
                  </a:cubicBezTo>
                  <a:cubicBezTo>
                    <a:pt x="2992" y="9743"/>
                    <a:pt x="3448" y="9288"/>
                    <a:pt x="3452" y="8729"/>
                  </a:cubicBezTo>
                  <a:cubicBezTo>
                    <a:pt x="3448" y="8170"/>
                    <a:pt x="2992" y="7715"/>
                    <a:pt x="2434" y="771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21"/>
            <p:cNvSpPr/>
            <p:nvPr/>
          </p:nvSpPr>
          <p:spPr>
            <a:xfrm>
              <a:off x="-2083529" y="2456204"/>
              <a:ext cx="106052" cy="96358"/>
            </a:xfrm>
            <a:custGeom>
              <a:rect b="b" l="l" r="r" t="t"/>
              <a:pathLst>
                <a:path extrusionOk="0" h="2475" w="2724">
                  <a:moveTo>
                    <a:pt x="1487" y="440"/>
                  </a:moveTo>
                  <a:cubicBezTo>
                    <a:pt x="1929" y="440"/>
                    <a:pt x="2285" y="796"/>
                    <a:pt x="2285" y="1238"/>
                  </a:cubicBezTo>
                  <a:cubicBezTo>
                    <a:pt x="2285" y="1680"/>
                    <a:pt x="1929" y="2036"/>
                    <a:pt x="1487" y="2036"/>
                  </a:cubicBezTo>
                  <a:cubicBezTo>
                    <a:pt x="1045" y="2036"/>
                    <a:pt x="688" y="1680"/>
                    <a:pt x="688" y="1238"/>
                  </a:cubicBezTo>
                  <a:cubicBezTo>
                    <a:pt x="688" y="796"/>
                    <a:pt x="1045" y="440"/>
                    <a:pt x="1487" y="440"/>
                  </a:cubicBezTo>
                  <a:close/>
                  <a:moveTo>
                    <a:pt x="1482" y="1"/>
                  </a:moveTo>
                  <a:cubicBezTo>
                    <a:pt x="600" y="1"/>
                    <a:pt x="0" y="900"/>
                    <a:pt x="342" y="1714"/>
                  </a:cubicBezTo>
                  <a:cubicBezTo>
                    <a:pt x="546" y="2205"/>
                    <a:pt x="1012" y="2475"/>
                    <a:pt x="1486" y="2475"/>
                  </a:cubicBezTo>
                  <a:cubicBezTo>
                    <a:pt x="1799" y="2475"/>
                    <a:pt x="2117" y="2356"/>
                    <a:pt x="2364" y="2105"/>
                  </a:cubicBezTo>
                  <a:cubicBezTo>
                    <a:pt x="2594" y="1872"/>
                    <a:pt x="2720" y="1564"/>
                    <a:pt x="2724" y="1238"/>
                  </a:cubicBezTo>
                  <a:cubicBezTo>
                    <a:pt x="2717" y="556"/>
                    <a:pt x="2169" y="8"/>
                    <a:pt x="1487" y="1"/>
                  </a:cubicBezTo>
                  <a:cubicBezTo>
                    <a:pt x="1485" y="1"/>
                    <a:pt x="1483" y="1"/>
                    <a:pt x="1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21"/>
            <p:cNvSpPr/>
            <p:nvPr/>
          </p:nvSpPr>
          <p:spPr>
            <a:xfrm>
              <a:off x="-2322776" y="2067997"/>
              <a:ext cx="616418" cy="572697"/>
            </a:xfrm>
            <a:custGeom>
              <a:rect b="b" l="l" r="r" t="t"/>
              <a:pathLst>
                <a:path extrusionOk="0" h="14710" w="15833">
                  <a:moveTo>
                    <a:pt x="7908" y="0"/>
                  </a:moveTo>
                  <a:cubicBezTo>
                    <a:pt x="6198" y="0"/>
                    <a:pt x="4484" y="594"/>
                    <a:pt x="3098" y="1792"/>
                  </a:cubicBezTo>
                  <a:cubicBezTo>
                    <a:pt x="2925" y="1943"/>
                    <a:pt x="3065" y="2179"/>
                    <a:pt x="3239" y="2179"/>
                  </a:cubicBezTo>
                  <a:cubicBezTo>
                    <a:pt x="3286" y="2179"/>
                    <a:pt x="3336" y="2162"/>
                    <a:pt x="3383" y="2121"/>
                  </a:cubicBezTo>
                  <a:cubicBezTo>
                    <a:pt x="4691" y="990"/>
                    <a:pt x="6304" y="434"/>
                    <a:pt x="7911" y="434"/>
                  </a:cubicBezTo>
                  <a:cubicBezTo>
                    <a:pt x="9781" y="434"/>
                    <a:pt x="11643" y="1188"/>
                    <a:pt x="13005" y="2666"/>
                  </a:cubicBezTo>
                  <a:cubicBezTo>
                    <a:pt x="15534" y="5418"/>
                    <a:pt x="15421" y="9681"/>
                    <a:pt x="12748" y="12295"/>
                  </a:cubicBezTo>
                  <a:cubicBezTo>
                    <a:pt x="11402" y="13612"/>
                    <a:pt x="9654" y="14271"/>
                    <a:pt x="7905" y="14271"/>
                  </a:cubicBezTo>
                  <a:cubicBezTo>
                    <a:pt x="6180" y="14271"/>
                    <a:pt x="4454" y="13630"/>
                    <a:pt x="3115" y="12343"/>
                  </a:cubicBezTo>
                  <a:cubicBezTo>
                    <a:pt x="422" y="9756"/>
                    <a:pt x="271" y="5490"/>
                    <a:pt x="2779" y="2714"/>
                  </a:cubicBezTo>
                  <a:cubicBezTo>
                    <a:pt x="2936" y="2552"/>
                    <a:pt x="2785" y="2341"/>
                    <a:pt x="2618" y="2341"/>
                  </a:cubicBezTo>
                  <a:cubicBezTo>
                    <a:pt x="2561" y="2341"/>
                    <a:pt x="2503" y="2365"/>
                    <a:pt x="2454" y="2423"/>
                  </a:cubicBezTo>
                  <a:cubicBezTo>
                    <a:pt x="483" y="4602"/>
                    <a:pt x="0" y="7751"/>
                    <a:pt x="1227" y="10424"/>
                  </a:cubicBezTo>
                  <a:cubicBezTo>
                    <a:pt x="2429" y="13042"/>
                    <a:pt x="5044" y="14710"/>
                    <a:pt x="7913" y="14710"/>
                  </a:cubicBezTo>
                  <a:cubicBezTo>
                    <a:pt x="7973" y="14710"/>
                    <a:pt x="8034" y="14709"/>
                    <a:pt x="8094" y="14708"/>
                  </a:cubicBezTo>
                  <a:cubicBezTo>
                    <a:pt x="11035" y="14632"/>
                    <a:pt x="13649" y="12813"/>
                    <a:pt x="14739" y="10082"/>
                  </a:cubicBezTo>
                  <a:cubicBezTo>
                    <a:pt x="15832" y="7350"/>
                    <a:pt x="15191" y="4232"/>
                    <a:pt x="13111" y="2155"/>
                  </a:cubicBezTo>
                  <a:cubicBezTo>
                    <a:pt x="11680" y="724"/>
                    <a:pt x="9796" y="0"/>
                    <a:pt x="7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21"/>
            <p:cNvSpPr/>
            <p:nvPr/>
          </p:nvSpPr>
          <p:spPr>
            <a:xfrm>
              <a:off x="-2129198" y="2156182"/>
              <a:ext cx="228456" cy="281521"/>
            </a:xfrm>
            <a:custGeom>
              <a:rect b="b" l="l" r="r" t="t"/>
              <a:pathLst>
                <a:path extrusionOk="0" h="7231" w="5868">
                  <a:moveTo>
                    <a:pt x="2831" y="0"/>
                  </a:moveTo>
                  <a:cubicBezTo>
                    <a:pt x="1755" y="0"/>
                    <a:pt x="1090" y="363"/>
                    <a:pt x="720" y="668"/>
                  </a:cubicBezTo>
                  <a:cubicBezTo>
                    <a:pt x="275" y="1035"/>
                    <a:pt x="7" y="1528"/>
                    <a:pt x="7" y="1988"/>
                  </a:cubicBezTo>
                  <a:cubicBezTo>
                    <a:pt x="1" y="2275"/>
                    <a:pt x="127" y="2550"/>
                    <a:pt x="350" y="2728"/>
                  </a:cubicBezTo>
                  <a:cubicBezTo>
                    <a:pt x="542" y="2879"/>
                    <a:pt x="775" y="2961"/>
                    <a:pt x="1018" y="2961"/>
                  </a:cubicBezTo>
                  <a:cubicBezTo>
                    <a:pt x="1433" y="2961"/>
                    <a:pt x="1618" y="2694"/>
                    <a:pt x="1765" y="2474"/>
                  </a:cubicBezTo>
                  <a:cubicBezTo>
                    <a:pt x="1950" y="2200"/>
                    <a:pt x="2125" y="1943"/>
                    <a:pt x="2793" y="1943"/>
                  </a:cubicBezTo>
                  <a:cubicBezTo>
                    <a:pt x="3020" y="1943"/>
                    <a:pt x="3763" y="1991"/>
                    <a:pt x="3763" y="2622"/>
                  </a:cubicBezTo>
                  <a:cubicBezTo>
                    <a:pt x="3763" y="3101"/>
                    <a:pt x="3321" y="3437"/>
                    <a:pt x="2934" y="3735"/>
                  </a:cubicBezTo>
                  <a:cubicBezTo>
                    <a:pt x="2838" y="3811"/>
                    <a:pt x="2745" y="3879"/>
                    <a:pt x="2663" y="3951"/>
                  </a:cubicBezTo>
                  <a:cubicBezTo>
                    <a:pt x="2214" y="4335"/>
                    <a:pt x="1700" y="4935"/>
                    <a:pt x="1700" y="6127"/>
                  </a:cubicBezTo>
                  <a:cubicBezTo>
                    <a:pt x="1700" y="6789"/>
                    <a:pt x="1861" y="7231"/>
                    <a:pt x="2646" y="7231"/>
                  </a:cubicBezTo>
                  <a:cubicBezTo>
                    <a:pt x="2996" y="7231"/>
                    <a:pt x="3256" y="7152"/>
                    <a:pt x="3427" y="6998"/>
                  </a:cubicBezTo>
                  <a:cubicBezTo>
                    <a:pt x="3571" y="6861"/>
                    <a:pt x="3650" y="6669"/>
                    <a:pt x="3647" y="6470"/>
                  </a:cubicBezTo>
                  <a:cubicBezTo>
                    <a:pt x="3647" y="5829"/>
                    <a:pt x="3647" y="5504"/>
                    <a:pt x="4301" y="4989"/>
                  </a:cubicBezTo>
                  <a:lnTo>
                    <a:pt x="4311" y="4979"/>
                  </a:lnTo>
                  <a:cubicBezTo>
                    <a:pt x="4342" y="4959"/>
                    <a:pt x="4377" y="4931"/>
                    <a:pt x="4414" y="4904"/>
                  </a:cubicBezTo>
                  <a:cubicBezTo>
                    <a:pt x="4600" y="4756"/>
                    <a:pt x="4459" y="4507"/>
                    <a:pt x="4280" y="4507"/>
                  </a:cubicBezTo>
                  <a:cubicBezTo>
                    <a:pt x="4234" y="4507"/>
                    <a:pt x="4186" y="4523"/>
                    <a:pt x="4140" y="4561"/>
                  </a:cubicBezTo>
                  <a:cubicBezTo>
                    <a:pt x="4102" y="4592"/>
                    <a:pt x="4072" y="4616"/>
                    <a:pt x="4044" y="4637"/>
                  </a:cubicBezTo>
                  <a:lnTo>
                    <a:pt x="4034" y="4647"/>
                  </a:lnTo>
                  <a:cubicBezTo>
                    <a:pt x="3246" y="5260"/>
                    <a:pt x="3208" y="5716"/>
                    <a:pt x="3208" y="6470"/>
                  </a:cubicBezTo>
                  <a:cubicBezTo>
                    <a:pt x="3208" y="6566"/>
                    <a:pt x="3208" y="6795"/>
                    <a:pt x="2646" y="6795"/>
                  </a:cubicBezTo>
                  <a:cubicBezTo>
                    <a:pt x="2372" y="6795"/>
                    <a:pt x="2290" y="6737"/>
                    <a:pt x="2249" y="6686"/>
                  </a:cubicBezTo>
                  <a:cubicBezTo>
                    <a:pt x="2173" y="6600"/>
                    <a:pt x="2139" y="6415"/>
                    <a:pt x="2139" y="6127"/>
                  </a:cubicBezTo>
                  <a:cubicBezTo>
                    <a:pt x="2139" y="5116"/>
                    <a:pt x="2547" y="4626"/>
                    <a:pt x="2948" y="4284"/>
                  </a:cubicBezTo>
                  <a:cubicBezTo>
                    <a:pt x="3023" y="4222"/>
                    <a:pt x="3109" y="4157"/>
                    <a:pt x="3201" y="4085"/>
                  </a:cubicBezTo>
                  <a:cubicBezTo>
                    <a:pt x="3647" y="3742"/>
                    <a:pt x="4202" y="3317"/>
                    <a:pt x="4202" y="2625"/>
                  </a:cubicBezTo>
                  <a:cubicBezTo>
                    <a:pt x="4202" y="1946"/>
                    <a:pt x="3647" y="1508"/>
                    <a:pt x="2793" y="1508"/>
                  </a:cubicBezTo>
                  <a:cubicBezTo>
                    <a:pt x="1896" y="1508"/>
                    <a:pt x="1611" y="1926"/>
                    <a:pt x="1406" y="2231"/>
                  </a:cubicBezTo>
                  <a:cubicBezTo>
                    <a:pt x="1262" y="2440"/>
                    <a:pt x="1197" y="2526"/>
                    <a:pt x="1018" y="2526"/>
                  </a:cubicBezTo>
                  <a:cubicBezTo>
                    <a:pt x="789" y="2526"/>
                    <a:pt x="443" y="2382"/>
                    <a:pt x="443" y="1988"/>
                  </a:cubicBezTo>
                  <a:cubicBezTo>
                    <a:pt x="443" y="1731"/>
                    <a:pt x="590" y="1340"/>
                    <a:pt x="998" y="1004"/>
                  </a:cubicBezTo>
                  <a:cubicBezTo>
                    <a:pt x="1313" y="747"/>
                    <a:pt x="1885" y="435"/>
                    <a:pt x="2831" y="435"/>
                  </a:cubicBezTo>
                  <a:cubicBezTo>
                    <a:pt x="4359" y="435"/>
                    <a:pt x="5429" y="1244"/>
                    <a:pt x="5429" y="2399"/>
                  </a:cubicBezTo>
                  <a:cubicBezTo>
                    <a:pt x="5429" y="2933"/>
                    <a:pt x="5199" y="3468"/>
                    <a:pt x="4743" y="3989"/>
                  </a:cubicBezTo>
                  <a:cubicBezTo>
                    <a:pt x="4664" y="4078"/>
                    <a:pt x="4675" y="4215"/>
                    <a:pt x="4764" y="4297"/>
                  </a:cubicBezTo>
                  <a:cubicBezTo>
                    <a:pt x="4805" y="4333"/>
                    <a:pt x="4856" y="4350"/>
                    <a:pt x="4906" y="4350"/>
                  </a:cubicBezTo>
                  <a:cubicBezTo>
                    <a:pt x="4968" y="4350"/>
                    <a:pt x="5029" y="4324"/>
                    <a:pt x="5072" y="4273"/>
                  </a:cubicBezTo>
                  <a:cubicBezTo>
                    <a:pt x="5600" y="3670"/>
                    <a:pt x="5867" y="3040"/>
                    <a:pt x="5867" y="2399"/>
                  </a:cubicBezTo>
                  <a:cubicBezTo>
                    <a:pt x="5867" y="1720"/>
                    <a:pt x="5562" y="1107"/>
                    <a:pt x="5011" y="672"/>
                  </a:cubicBezTo>
                  <a:cubicBezTo>
                    <a:pt x="4459" y="233"/>
                    <a:pt x="3701" y="0"/>
                    <a:pt x="2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121"/>
          <p:cNvGrpSpPr/>
          <p:nvPr/>
        </p:nvGrpSpPr>
        <p:grpSpPr>
          <a:xfrm>
            <a:off x="4018072" y="1545230"/>
            <a:ext cx="430914" cy="536773"/>
            <a:chOff x="-1219965" y="1220130"/>
            <a:chExt cx="430914" cy="536773"/>
          </a:xfrm>
        </p:grpSpPr>
        <p:sp>
          <p:nvSpPr>
            <p:cNvPr id="4120" name="Google Shape;4120;p121"/>
            <p:cNvSpPr/>
            <p:nvPr/>
          </p:nvSpPr>
          <p:spPr>
            <a:xfrm>
              <a:off x="-1116396" y="1586988"/>
              <a:ext cx="237354" cy="118791"/>
            </a:xfrm>
            <a:custGeom>
              <a:rect b="b" l="l" r="r" t="t"/>
              <a:pathLst>
                <a:path extrusionOk="0" h="3114" w="6222">
                  <a:moveTo>
                    <a:pt x="3113" y="0"/>
                  </a:moveTo>
                  <a:cubicBezTo>
                    <a:pt x="1393" y="0"/>
                    <a:pt x="0" y="1393"/>
                    <a:pt x="0" y="3113"/>
                  </a:cubicBezTo>
                  <a:lnTo>
                    <a:pt x="6221" y="3113"/>
                  </a:lnTo>
                  <a:cubicBezTo>
                    <a:pt x="6221" y="1393"/>
                    <a:pt x="4828" y="0"/>
                    <a:pt x="3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21"/>
            <p:cNvSpPr/>
            <p:nvPr/>
          </p:nvSpPr>
          <p:spPr>
            <a:xfrm>
              <a:off x="-1014697" y="1586988"/>
              <a:ext cx="135653" cy="118791"/>
            </a:xfrm>
            <a:custGeom>
              <a:rect b="b" l="l" r="r" t="t"/>
              <a:pathLst>
                <a:path extrusionOk="0" h="3114" w="3556">
                  <a:moveTo>
                    <a:pt x="442" y="0"/>
                  </a:moveTo>
                  <a:cubicBezTo>
                    <a:pt x="294" y="0"/>
                    <a:pt x="149" y="10"/>
                    <a:pt x="0" y="29"/>
                  </a:cubicBezTo>
                  <a:cubicBezTo>
                    <a:pt x="1538" y="250"/>
                    <a:pt x="2676" y="1562"/>
                    <a:pt x="2676" y="3113"/>
                  </a:cubicBezTo>
                  <a:lnTo>
                    <a:pt x="3555" y="3113"/>
                  </a:lnTo>
                  <a:cubicBezTo>
                    <a:pt x="3555" y="1393"/>
                    <a:pt x="2162" y="0"/>
                    <a:pt x="442"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21"/>
            <p:cNvSpPr/>
            <p:nvPr/>
          </p:nvSpPr>
          <p:spPr>
            <a:xfrm>
              <a:off x="-1212603" y="1545752"/>
              <a:ext cx="148661" cy="34867"/>
            </a:xfrm>
            <a:custGeom>
              <a:rect b="b" l="l" r="r" t="t"/>
              <a:pathLst>
                <a:path extrusionOk="0" h="914" w="3897">
                  <a:moveTo>
                    <a:pt x="303" y="0"/>
                  </a:moveTo>
                  <a:cubicBezTo>
                    <a:pt x="135" y="0"/>
                    <a:pt x="0" y="135"/>
                    <a:pt x="0" y="303"/>
                  </a:cubicBezTo>
                  <a:lnTo>
                    <a:pt x="0" y="615"/>
                  </a:lnTo>
                  <a:cubicBezTo>
                    <a:pt x="0" y="779"/>
                    <a:pt x="135" y="913"/>
                    <a:pt x="303" y="913"/>
                  </a:cubicBezTo>
                  <a:lnTo>
                    <a:pt x="3598" y="913"/>
                  </a:lnTo>
                  <a:cubicBezTo>
                    <a:pt x="3762" y="913"/>
                    <a:pt x="3896" y="779"/>
                    <a:pt x="3896" y="615"/>
                  </a:cubicBezTo>
                  <a:lnTo>
                    <a:pt x="3896" y="303"/>
                  </a:lnTo>
                  <a:cubicBezTo>
                    <a:pt x="3896" y="135"/>
                    <a:pt x="3762" y="0"/>
                    <a:pt x="35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21"/>
            <p:cNvSpPr/>
            <p:nvPr/>
          </p:nvSpPr>
          <p:spPr>
            <a:xfrm>
              <a:off x="-1108881" y="1545752"/>
              <a:ext cx="44938" cy="34676"/>
            </a:xfrm>
            <a:custGeom>
              <a:rect b="b" l="l" r="r" t="t"/>
              <a:pathLst>
                <a:path extrusionOk="0" h="909" w="1178">
                  <a:moveTo>
                    <a:pt x="0" y="0"/>
                  </a:moveTo>
                  <a:cubicBezTo>
                    <a:pt x="164" y="0"/>
                    <a:pt x="298" y="130"/>
                    <a:pt x="298" y="298"/>
                  </a:cubicBezTo>
                  <a:lnTo>
                    <a:pt x="298" y="611"/>
                  </a:lnTo>
                  <a:cubicBezTo>
                    <a:pt x="298" y="774"/>
                    <a:pt x="164" y="908"/>
                    <a:pt x="0" y="908"/>
                  </a:cubicBezTo>
                  <a:lnTo>
                    <a:pt x="879" y="908"/>
                  </a:lnTo>
                  <a:cubicBezTo>
                    <a:pt x="1043" y="908"/>
                    <a:pt x="1177" y="774"/>
                    <a:pt x="1177" y="611"/>
                  </a:cubicBezTo>
                  <a:lnTo>
                    <a:pt x="1177" y="298"/>
                  </a:lnTo>
                  <a:cubicBezTo>
                    <a:pt x="1177" y="130"/>
                    <a:pt x="1043" y="0"/>
                    <a:pt x="879"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21"/>
            <p:cNvSpPr/>
            <p:nvPr/>
          </p:nvSpPr>
          <p:spPr>
            <a:xfrm>
              <a:off x="-1177813" y="1580580"/>
              <a:ext cx="96094" cy="75914"/>
            </a:xfrm>
            <a:custGeom>
              <a:rect b="b" l="l" r="r" t="t"/>
              <a:pathLst>
                <a:path extrusionOk="0" h="1990" w="2519">
                  <a:moveTo>
                    <a:pt x="1" y="0"/>
                  </a:moveTo>
                  <a:cubicBezTo>
                    <a:pt x="10" y="43"/>
                    <a:pt x="30" y="87"/>
                    <a:pt x="49" y="125"/>
                  </a:cubicBezTo>
                  <a:cubicBezTo>
                    <a:pt x="486" y="899"/>
                    <a:pt x="1120" y="1542"/>
                    <a:pt x="1889" y="1989"/>
                  </a:cubicBezTo>
                  <a:cubicBezTo>
                    <a:pt x="2043" y="1653"/>
                    <a:pt x="2254" y="1345"/>
                    <a:pt x="2518" y="1086"/>
                  </a:cubicBezTo>
                  <a:cubicBezTo>
                    <a:pt x="2033" y="817"/>
                    <a:pt x="1615" y="447"/>
                    <a:pt x="1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21"/>
            <p:cNvSpPr/>
            <p:nvPr/>
          </p:nvSpPr>
          <p:spPr>
            <a:xfrm>
              <a:off x="-1027171" y="1624372"/>
              <a:ext cx="51537" cy="44099"/>
            </a:xfrm>
            <a:custGeom>
              <a:rect b="b" l="l" r="r" t="t"/>
              <a:pathLst>
                <a:path extrusionOk="0" h="1156" w="1351">
                  <a:moveTo>
                    <a:pt x="774" y="0"/>
                  </a:moveTo>
                  <a:cubicBezTo>
                    <a:pt x="260" y="0"/>
                    <a:pt x="1" y="625"/>
                    <a:pt x="366" y="985"/>
                  </a:cubicBezTo>
                  <a:cubicBezTo>
                    <a:pt x="482" y="1103"/>
                    <a:pt x="626" y="1156"/>
                    <a:pt x="768" y="1156"/>
                  </a:cubicBezTo>
                  <a:cubicBezTo>
                    <a:pt x="1065" y="1156"/>
                    <a:pt x="1351" y="925"/>
                    <a:pt x="1351" y="577"/>
                  </a:cubicBezTo>
                  <a:cubicBezTo>
                    <a:pt x="1351" y="260"/>
                    <a:pt x="1091" y="0"/>
                    <a:pt x="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21"/>
            <p:cNvSpPr/>
            <p:nvPr/>
          </p:nvSpPr>
          <p:spPr>
            <a:xfrm>
              <a:off x="-922877" y="1333159"/>
              <a:ext cx="105783" cy="312504"/>
            </a:xfrm>
            <a:custGeom>
              <a:rect b="b" l="l" r="r" t="t"/>
              <a:pathLst>
                <a:path extrusionOk="0" h="8192" w="2773">
                  <a:moveTo>
                    <a:pt x="553" y="1"/>
                  </a:moveTo>
                  <a:lnTo>
                    <a:pt x="87" y="976"/>
                  </a:lnTo>
                  <a:cubicBezTo>
                    <a:pt x="2244" y="2571"/>
                    <a:pt x="2201" y="5818"/>
                    <a:pt x="0" y="7356"/>
                  </a:cubicBezTo>
                  <a:cubicBezTo>
                    <a:pt x="289" y="7591"/>
                    <a:pt x="534" y="7875"/>
                    <a:pt x="721" y="8192"/>
                  </a:cubicBezTo>
                  <a:cubicBezTo>
                    <a:pt x="1932" y="7303"/>
                    <a:pt x="2686" y="5919"/>
                    <a:pt x="2772" y="4416"/>
                  </a:cubicBezTo>
                  <a:lnTo>
                    <a:pt x="2763" y="3777"/>
                  </a:lnTo>
                  <a:cubicBezTo>
                    <a:pt x="2662" y="2311"/>
                    <a:pt x="1922" y="966"/>
                    <a:pt x="740" y="92"/>
                  </a:cubicBezTo>
                  <a:cubicBezTo>
                    <a:pt x="683" y="49"/>
                    <a:pt x="620" y="20"/>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21"/>
            <p:cNvSpPr/>
            <p:nvPr/>
          </p:nvSpPr>
          <p:spPr>
            <a:xfrm>
              <a:off x="-907123" y="1332968"/>
              <a:ext cx="90028" cy="312504"/>
            </a:xfrm>
            <a:custGeom>
              <a:rect b="b" l="l" r="r" t="t"/>
              <a:pathLst>
                <a:path extrusionOk="0" h="8192" w="2360">
                  <a:moveTo>
                    <a:pt x="135" y="1"/>
                  </a:moveTo>
                  <a:lnTo>
                    <a:pt x="0" y="284"/>
                  </a:lnTo>
                  <a:cubicBezTo>
                    <a:pt x="515" y="717"/>
                    <a:pt x="932" y="1240"/>
                    <a:pt x="1240" y="1836"/>
                  </a:cubicBezTo>
                  <a:cubicBezTo>
                    <a:pt x="1552" y="2441"/>
                    <a:pt x="1735" y="3100"/>
                    <a:pt x="1783" y="3777"/>
                  </a:cubicBezTo>
                  <a:lnTo>
                    <a:pt x="1788" y="4416"/>
                  </a:lnTo>
                  <a:cubicBezTo>
                    <a:pt x="1716" y="5751"/>
                    <a:pt x="1110" y="7005"/>
                    <a:pt x="106" y="7894"/>
                  </a:cubicBezTo>
                  <a:cubicBezTo>
                    <a:pt x="178" y="7990"/>
                    <a:pt x="245" y="8091"/>
                    <a:pt x="308" y="8192"/>
                  </a:cubicBezTo>
                  <a:cubicBezTo>
                    <a:pt x="1523" y="7298"/>
                    <a:pt x="2273" y="5915"/>
                    <a:pt x="2359" y="4416"/>
                  </a:cubicBezTo>
                  <a:lnTo>
                    <a:pt x="2350" y="3782"/>
                  </a:lnTo>
                  <a:cubicBezTo>
                    <a:pt x="2249" y="2316"/>
                    <a:pt x="1509" y="967"/>
                    <a:pt x="327" y="92"/>
                  </a:cubicBezTo>
                  <a:cubicBezTo>
                    <a:pt x="270" y="54"/>
                    <a:pt x="202" y="20"/>
                    <a:pt x="135" y="1"/>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21"/>
            <p:cNvSpPr/>
            <p:nvPr/>
          </p:nvSpPr>
          <p:spPr>
            <a:xfrm>
              <a:off x="-1196657" y="1705740"/>
              <a:ext cx="397688" cy="43450"/>
            </a:xfrm>
            <a:custGeom>
              <a:rect b="b" l="l" r="r" t="t"/>
              <a:pathLst>
                <a:path extrusionOk="0" h="1139" w="10425">
                  <a:moveTo>
                    <a:pt x="452" y="0"/>
                  </a:moveTo>
                  <a:lnTo>
                    <a:pt x="0" y="1139"/>
                  </a:lnTo>
                  <a:lnTo>
                    <a:pt x="10425" y="1139"/>
                  </a:lnTo>
                  <a:lnTo>
                    <a:pt x="99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21"/>
            <p:cNvSpPr/>
            <p:nvPr/>
          </p:nvSpPr>
          <p:spPr>
            <a:xfrm>
              <a:off x="-846088" y="1705740"/>
              <a:ext cx="47303" cy="43641"/>
            </a:xfrm>
            <a:custGeom>
              <a:rect b="b" l="l" r="r" t="t"/>
              <a:pathLst>
                <a:path extrusionOk="0" h="1144" w="1240">
                  <a:moveTo>
                    <a:pt x="0" y="0"/>
                  </a:moveTo>
                  <a:lnTo>
                    <a:pt x="452" y="1144"/>
                  </a:lnTo>
                  <a:lnTo>
                    <a:pt x="1240" y="1144"/>
                  </a:lnTo>
                  <a:lnTo>
                    <a:pt x="788"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21"/>
            <p:cNvSpPr/>
            <p:nvPr/>
          </p:nvSpPr>
          <p:spPr>
            <a:xfrm>
              <a:off x="-926349" y="1228026"/>
              <a:ext cx="82856" cy="80568"/>
            </a:xfrm>
            <a:custGeom>
              <a:rect b="b" l="l" r="r" t="t"/>
              <a:pathLst>
                <a:path extrusionOk="0" h="2112" w="2172">
                  <a:moveTo>
                    <a:pt x="517" y="0"/>
                  </a:moveTo>
                  <a:cubicBezTo>
                    <a:pt x="438" y="0"/>
                    <a:pt x="360" y="30"/>
                    <a:pt x="303" y="91"/>
                  </a:cubicBezTo>
                  <a:lnTo>
                    <a:pt x="120" y="268"/>
                  </a:lnTo>
                  <a:cubicBezTo>
                    <a:pt x="0" y="388"/>
                    <a:pt x="0" y="581"/>
                    <a:pt x="120" y="701"/>
                  </a:cubicBezTo>
                  <a:lnTo>
                    <a:pt x="1441" y="2022"/>
                  </a:lnTo>
                  <a:cubicBezTo>
                    <a:pt x="1501" y="2082"/>
                    <a:pt x="1579" y="2112"/>
                    <a:pt x="1657" y="2112"/>
                  </a:cubicBezTo>
                  <a:cubicBezTo>
                    <a:pt x="1736" y="2112"/>
                    <a:pt x="1814" y="2082"/>
                    <a:pt x="1874" y="2022"/>
                  </a:cubicBezTo>
                  <a:lnTo>
                    <a:pt x="2056" y="1839"/>
                  </a:lnTo>
                  <a:cubicBezTo>
                    <a:pt x="2171" y="1724"/>
                    <a:pt x="2171" y="1527"/>
                    <a:pt x="2056" y="1412"/>
                  </a:cubicBezTo>
                  <a:lnTo>
                    <a:pt x="735" y="91"/>
                  </a:lnTo>
                  <a:cubicBezTo>
                    <a:pt x="675" y="30"/>
                    <a:pt x="596" y="0"/>
                    <a:pt x="5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21"/>
            <p:cNvSpPr/>
            <p:nvPr/>
          </p:nvSpPr>
          <p:spPr>
            <a:xfrm>
              <a:off x="-890262" y="1262816"/>
              <a:ext cx="46960" cy="45777"/>
            </a:xfrm>
            <a:custGeom>
              <a:rect b="b" l="l" r="r" t="t"/>
              <a:pathLst>
                <a:path extrusionOk="0" h="1200" w="1231">
                  <a:moveTo>
                    <a:pt x="611" y="0"/>
                  </a:moveTo>
                  <a:cubicBezTo>
                    <a:pt x="731" y="120"/>
                    <a:pt x="731" y="312"/>
                    <a:pt x="611" y="432"/>
                  </a:cubicBezTo>
                  <a:lnTo>
                    <a:pt x="433" y="610"/>
                  </a:lnTo>
                  <a:cubicBezTo>
                    <a:pt x="373" y="670"/>
                    <a:pt x="295" y="700"/>
                    <a:pt x="217" y="700"/>
                  </a:cubicBezTo>
                  <a:cubicBezTo>
                    <a:pt x="139" y="700"/>
                    <a:pt x="61" y="670"/>
                    <a:pt x="1" y="610"/>
                  </a:cubicBezTo>
                  <a:lnTo>
                    <a:pt x="1" y="610"/>
                  </a:lnTo>
                  <a:lnTo>
                    <a:pt x="500" y="1110"/>
                  </a:lnTo>
                  <a:cubicBezTo>
                    <a:pt x="558" y="1170"/>
                    <a:pt x="636" y="1200"/>
                    <a:pt x="714" y="1200"/>
                  </a:cubicBezTo>
                  <a:cubicBezTo>
                    <a:pt x="793" y="1200"/>
                    <a:pt x="872" y="1170"/>
                    <a:pt x="932" y="1110"/>
                  </a:cubicBezTo>
                  <a:lnTo>
                    <a:pt x="1110" y="932"/>
                  </a:lnTo>
                  <a:cubicBezTo>
                    <a:pt x="1230" y="812"/>
                    <a:pt x="1230" y="615"/>
                    <a:pt x="1110" y="500"/>
                  </a:cubicBezTo>
                  <a:lnTo>
                    <a:pt x="611"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21"/>
            <p:cNvSpPr/>
            <p:nvPr/>
          </p:nvSpPr>
          <p:spPr>
            <a:xfrm>
              <a:off x="-1127955" y="1398009"/>
              <a:ext cx="114214" cy="112459"/>
            </a:xfrm>
            <a:custGeom>
              <a:rect b="b" l="l" r="r" t="t"/>
              <a:pathLst>
                <a:path extrusionOk="0" h="2948" w="2994">
                  <a:moveTo>
                    <a:pt x="601" y="0"/>
                  </a:moveTo>
                  <a:cubicBezTo>
                    <a:pt x="541" y="0"/>
                    <a:pt x="481" y="23"/>
                    <a:pt x="433" y="69"/>
                  </a:cubicBezTo>
                  <a:lnTo>
                    <a:pt x="92" y="410"/>
                  </a:lnTo>
                  <a:cubicBezTo>
                    <a:pt x="1" y="506"/>
                    <a:pt x="1" y="650"/>
                    <a:pt x="92" y="746"/>
                  </a:cubicBezTo>
                  <a:lnTo>
                    <a:pt x="2225" y="2879"/>
                  </a:lnTo>
                  <a:cubicBezTo>
                    <a:pt x="2271" y="2925"/>
                    <a:pt x="2331" y="2947"/>
                    <a:pt x="2391" y="2947"/>
                  </a:cubicBezTo>
                  <a:cubicBezTo>
                    <a:pt x="2452" y="2947"/>
                    <a:pt x="2513" y="2925"/>
                    <a:pt x="2561" y="2879"/>
                  </a:cubicBezTo>
                  <a:lnTo>
                    <a:pt x="2902" y="2538"/>
                  </a:lnTo>
                  <a:cubicBezTo>
                    <a:pt x="2994" y="2442"/>
                    <a:pt x="2994" y="2293"/>
                    <a:pt x="2902" y="2202"/>
                  </a:cubicBezTo>
                  <a:lnTo>
                    <a:pt x="769" y="69"/>
                  </a:lnTo>
                  <a:cubicBezTo>
                    <a:pt x="721" y="23"/>
                    <a:pt x="661" y="0"/>
                    <a:pt x="6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21"/>
            <p:cNvSpPr/>
            <p:nvPr/>
          </p:nvSpPr>
          <p:spPr>
            <a:xfrm>
              <a:off x="-1061961" y="1463087"/>
              <a:ext cx="48218" cy="47379"/>
            </a:xfrm>
            <a:custGeom>
              <a:rect b="b" l="l" r="r" t="t"/>
              <a:pathLst>
                <a:path extrusionOk="0" h="1242" w="1264">
                  <a:moveTo>
                    <a:pt x="677" y="1"/>
                  </a:moveTo>
                  <a:cubicBezTo>
                    <a:pt x="764" y="92"/>
                    <a:pt x="764" y="241"/>
                    <a:pt x="677" y="332"/>
                  </a:cubicBezTo>
                  <a:lnTo>
                    <a:pt x="332" y="678"/>
                  </a:lnTo>
                  <a:cubicBezTo>
                    <a:pt x="286" y="721"/>
                    <a:pt x="226" y="743"/>
                    <a:pt x="166" y="743"/>
                  </a:cubicBezTo>
                  <a:cubicBezTo>
                    <a:pt x="106" y="743"/>
                    <a:pt x="46" y="721"/>
                    <a:pt x="0" y="678"/>
                  </a:cubicBezTo>
                  <a:lnTo>
                    <a:pt x="0" y="678"/>
                  </a:lnTo>
                  <a:lnTo>
                    <a:pt x="495" y="1173"/>
                  </a:lnTo>
                  <a:cubicBezTo>
                    <a:pt x="541" y="1219"/>
                    <a:pt x="601" y="1241"/>
                    <a:pt x="661" y="1241"/>
                  </a:cubicBezTo>
                  <a:cubicBezTo>
                    <a:pt x="722" y="1241"/>
                    <a:pt x="783" y="1219"/>
                    <a:pt x="831" y="1173"/>
                  </a:cubicBezTo>
                  <a:lnTo>
                    <a:pt x="1172" y="832"/>
                  </a:lnTo>
                  <a:cubicBezTo>
                    <a:pt x="1264" y="736"/>
                    <a:pt x="1264" y="592"/>
                    <a:pt x="1172" y="496"/>
                  </a:cubicBezTo>
                  <a:lnTo>
                    <a:pt x="677" y="1"/>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21"/>
            <p:cNvSpPr/>
            <p:nvPr/>
          </p:nvSpPr>
          <p:spPr>
            <a:xfrm>
              <a:off x="-1138407" y="1433791"/>
              <a:ext cx="46426" cy="45243"/>
            </a:xfrm>
            <a:custGeom>
              <a:rect b="b" l="l" r="r" t="t"/>
              <a:pathLst>
                <a:path extrusionOk="0" h="1186" w="1217">
                  <a:moveTo>
                    <a:pt x="558" y="0"/>
                  </a:moveTo>
                  <a:lnTo>
                    <a:pt x="126" y="437"/>
                  </a:lnTo>
                  <a:cubicBezTo>
                    <a:pt x="1" y="562"/>
                    <a:pt x="1" y="759"/>
                    <a:pt x="126" y="884"/>
                  </a:cubicBezTo>
                  <a:lnTo>
                    <a:pt x="332" y="1095"/>
                  </a:lnTo>
                  <a:cubicBezTo>
                    <a:pt x="395" y="1156"/>
                    <a:pt x="476" y="1186"/>
                    <a:pt x="558" y="1186"/>
                  </a:cubicBezTo>
                  <a:cubicBezTo>
                    <a:pt x="640" y="1186"/>
                    <a:pt x="721" y="1156"/>
                    <a:pt x="784" y="1095"/>
                  </a:cubicBezTo>
                  <a:lnTo>
                    <a:pt x="1216" y="658"/>
                  </a:lnTo>
                  <a:lnTo>
                    <a:pt x="5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21"/>
            <p:cNvSpPr/>
            <p:nvPr/>
          </p:nvSpPr>
          <p:spPr>
            <a:xfrm>
              <a:off x="-1096789" y="1475561"/>
              <a:ext cx="46387" cy="45205"/>
            </a:xfrm>
            <a:custGeom>
              <a:rect b="b" l="l" r="r" t="t"/>
              <a:pathLst>
                <a:path extrusionOk="0" h="1185" w="1216">
                  <a:moveTo>
                    <a:pt x="558" y="0"/>
                  </a:moveTo>
                  <a:lnTo>
                    <a:pt x="125" y="433"/>
                  </a:lnTo>
                  <a:cubicBezTo>
                    <a:pt x="0" y="558"/>
                    <a:pt x="0" y="755"/>
                    <a:pt x="125" y="880"/>
                  </a:cubicBezTo>
                  <a:lnTo>
                    <a:pt x="337" y="1091"/>
                  </a:lnTo>
                  <a:cubicBezTo>
                    <a:pt x="397" y="1153"/>
                    <a:pt x="477" y="1185"/>
                    <a:pt x="558" y="1185"/>
                  </a:cubicBezTo>
                  <a:cubicBezTo>
                    <a:pt x="639" y="1185"/>
                    <a:pt x="721" y="1153"/>
                    <a:pt x="783" y="1091"/>
                  </a:cubicBezTo>
                  <a:lnTo>
                    <a:pt x="1216" y="659"/>
                  </a:lnTo>
                  <a:lnTo>
                    <a:pt x="5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21"/>
            <p:cNvSpPr/>
            <p:nvPr/>
          </p:nvSpPr>
          <p:spPr>
            <a:xfrm>
              <a:off x="-960452" y="1259307"/>
              <a:ext cx="87816" cy="87663"/>
            </a:xfrm>
            <a:custGeom>
              <a:rect b="b" l="l" r="r" t="t"/>
              <a:pathLst>
                <a:path extrusionOk="0" h="2298" w="2302">
                  <a:moveTo>
                    <a:pt x="1125" y="1"/>
                  </a:moveTo>
                  <a:lnTo>
                    <a:pt x="0" y="1125"/>
                  </a:lnTo>
                  <a:lnTo>
                    <a:pt x="1177" y="2297"/>
                  </a:lnTo>
                  <a:lnTo>
                    <a:pt x="2302" y="1173"/>
                  </a:lnTo>
                  <a:lnTo>
                    <a:pt x="1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21"/>
            <p:cNvSpPr/>
            <p:nvPr/>
          </p:nvSpPr>
          <p:spPr>
            <a:xfrm>
              <a:off x="-960452" y="1284980"/>
              <a:ext cx="87816" cy="61799"/>
            </a:xfrm>
            <a:custGeom>
              <a:rect b="b" l="l" r="r" t="t"/>
              <a:pathLst>
                <a:path extrusionOk="0" h="1620" w="2302">
                  <a:moveTo>
                    <a:pt x="0" y="447"/>
                  </a:moveTo>
                  <a:lnTo>
                    <a:pt x="678" y="1124"/>
                  </a:lnTo>
                  <a:lnTo>
                    <a:pt x="679" y="1123"/>
                  </a:lnTo>
                  <a:lnTo>
                    <a:pt x="0" y="447"/>
                  </a:lnTo>
                  <a:close/>
                  <a:moveTo>
                    <a:pt x="1802" y="0"/>
                  </a:moveTo>
                  <a:lnTo>
                    <a:pt x="679" y="1123"/>
                  </a:lnTo>
                  <a:lnTo>
                    <a:pt x="1177" y="1619"/>
                  </a:lnTo>
                  <a:lnTo>
                    <a:pt x="2302" y="495"/>
                  </a:lnTo>
                  <a:lnTo>
                    <a:pt x="1802"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21"/>
            <p:cNvSpPr/>
            <p:nvPr/>
          </p:nvSpPr>
          <p:spPr>
            <a:xfrm>
              <a:off x="-1091296" y="1289557"/>
              <a:ext cx="185130" cy="185130"/>
            </a:xfrm>
            <a:custGeom>
              <a:rect b="b" l="l" r="r" t="t"/>
              <a:pathLst>
                <a:path extrusionOk="0" h="4853" w="4853">
                  <a:moveTo>
                    <a:pt x="3099" y="0"/>
                  </a:moveTo>
                  <a:lnTo>
                    <a:pt x="0" y="3104"/>
                  </a:lnTo>
                  <a:lnTo>
                    <a:pt x="1749" y="4852"/>
                  </a:lnTo>
                  <a:lnTo>
                    <a:pt x="4852" y="1749"/>
                  </a:lnTo>
                  <a:lnTo>
                    <a:pt x="30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21"/>
            <p:cNvSpPr/>
            <p:nvPr/>
          </p:nvSpPr>
          <p:spPr>
            <a:xfrm>
              <a:off x="-1043460" y="1337393"/>
              <a:ext cx="137293" cy="137293"/>
            </a:xfrm>
            <a:custGeom>
              <a:rect b="b" l="l" r="r" t="t"/>
              <a:pathLst>
                <a:path extrusionOk="0" h="3599" w="3599">
                  <a:moveTo>
                    <a:pt x="3104" y="0"/>
                  </a:moveTo>
                  <a:lnTo>
                    <a:pt x="0" y="3099"/>
                  </a:lnTo>
                  <a:lnTo>
                    <a:pt x="495" y="3598"/>
                  </a:lnTo>
                  <a:lnTo>
                    <a:pt x="3598" y="495"/>
                  </a:lnTo>
                  <a:lnTo>
                    <a:pt x="3104"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21"/>
            <p:cNvSpPr/>
            <p:nvPr/>
          </p:nvSpPr>
          <p:spPr>
            <a:xfrm>
              <a:off x="-1037776" y="1616476"/>
              <a:ext cx="69848" cy="60006"/>
            </a:xfrm>
            <a:custGeom>
              <a:rect b="b" l="l" r="r" t="t"/>
              <a:pathLst>
                <a:path extrusionOk="0" h="1573" w="1831">
                  <a:moveTo>
                    <a:pt x="1047" y="413"/>
                  </a:moveTo>
                  <a:cubicBezTo>
                    <a:pt x="1239" y="413"/>
                    <a:pt x="1422" y="560"/>
                    <a:pt x="1422" y="784"/>
                  </a:cubicBezTo>
                  <a:cubicBezTo>
                    <a:pt x="1417" y="990"/>
                    <a:pt x="1254" y="1159"/>
                    <a:pt x="1047" y="1159"/>
                  </a:cubicBezTo>
                  <a:cubicBezTo>
                    <a:pt x="716" y="1159"/>
                    <a:pt x="553" y="755"/>
                    <a:pt x="783" y="524"/>
                  </a:cubicBezTo>
                  <a:cubicBezTo>
                    <a:pt x="860" y="448"/>
                    <a:pt x="955" y="413"/>
                    <a:pt x="1047" y="413"/>
                  </a:cubicBezTo>
                  <a:close/>
                  <a:moveTo>
                    <a:pt x="1047" y="1"/>
                  </a:moveTo>
                  <a:cubicBezTo>
                    <a:pt x="351" y="1"/>
                    <a:pt x="0" y="846"/>
                    <a:pt x="495" y="1341"/>
                  </a:cubicBezTo>
                  <a:cubicBezTo>
                    <a:pt x="655" y="1501"/>
                    <a:pt x="851" y="1573"/>
                    <a:pt x="1043" y="1573"/>
                  </a:cubicBezTo>
                  <a:cubicBezTo>
                    <a:pt x="1445" y="1573"/>
                    <a:pt x="1831" y="1259"/>
                    <a:pt x="1831" y="784"/>
                  </a:cubicBezTo>
                  <a:cubicBezTo>
                    <a:pt x="1831" y="351"/>
                    <a:pt x="1480" y="1"/>
                    <a:pt x="10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21"/>
            <p:cNvSpPr/>
            <p:nvPr/>
          </p:nvSpPr>
          <p:spPr>
            <a:xfrm>
              <a:off x="-1219965" y="1220130"/>
              <a:ext cx="430914" cy="536773"/>
            </a:xfrm>
            <a:custGeom>
              <a:rect b="b" l="l" r="r" t="t"/>
              <a:pathLst>
                <a:path extrusionOk="0" h="14071" w="11296">
                  <a:moveTo>
                    <a:pt x="8213" y="416"/>
                  </a:moveTo>
                  <a:cubicBezTo>
                    <a:pt x="8239" y="416"/>
                    <a:pt x="8264" y="425"/>
                    <a:pt x="8283" y="442"/>
                  </a:cubicBezTo>
                  <a:lnTo>
                    <a:pt x="9604" y="1763"/>
                  </a:lnTo>
                  <a:cubicBezTo>
                    <a:pt x="9643" y="1806"/>
                    <a:pt x="9643" y="1868"/>
                    <a:pt x="9604" y="1907"/>
                  </a:cubicBezTo>
                  <a:lnTo>
                    <a:pt x="9427" y="2085"/>
                  </a:lnTo>
                  <a:cubicBezTo>
                    <a:pt x="9405" y="2104"/>
                    <a:pt x="9380" y="2113"/>
                    <a:pt x="9354" y="2113"/>
                  </a:cubicBezTo>
                  <a:cubicBezTo>
                    <a:pt x="9329" y="2113"/>
                    <a:pt x="9304" y="2104"/>
                    <a:pt x="9282" y="2085"/>
                  </a:cubicBezTo>
                  <a:lnTo>
                    <a:pt x="7961" y="764"/>
                  </a:lnTo>
                  <a:cubicBezTo>
                    <a:pt x="7923" y="725"/>
                    <a:pt x="7923" y="663"/>
                    <a:pt x="7961" y="624"/>
                  </a:cubicBezTo>
                  <a:lnTo>
                    <a:pt x="8144" y="442"/>
                  </a:lnTo>
                  <a:cubicBezTo>
                    <a:pt x="8163" y="425"/>
                    <a:pt x="8188" y="416"/>
                    <a:pt x="8213" y="416"/>
                  </a:cubicBezTo>
                  <a:close/>
                  <a:moveTo>
                    <a:pt x="7928" y="1311"/>
                  </a:moveTo>
                  <a:lnTo>
                    <a:pt x="8812" y="2200"/>
                  </a:lnTo>
                  <a:lnTo>
                    <a:pt x="7980" y="3031"/>
                  </a:lnTo>
                  <a:lnTo>
                    <a:pt x="7092" y="2152"/>
                  </a:lnTo>
                  <a:lnTo>
                    <a:pt x="7928" y="1311"/>
                  </a:lnTo>
                  <a:close/>
                  <a:moveTo>
                    <a:pt x="2696" y="5894"/>
                  </a:moveTo>
                  <a:lnTo>
                    <a:pt x="3061" y="6259"/>
                  </a:lnTo>
                  <a:lnTo>
                    <a:pt x="2768" y="6552"/>
                  </a:lnTo>
                  <a:cubicBezTo>
                    <a:pt x="2749" y="6574"/>
                    <a:pt x="2721" y="6585"/>
                    <a:pt x="2693" y="6585"/>
                  </a:cubicBezTo>
                  <a:cubicBezTo>
                    <a:pt x="2665" y="6585"/>
                    <a:pt x="2636" y="6574"/>
                    <a:pt x="2614" y="6552"/>
                  </a:cubicBezTo>
                  <a:lnTo>
                    <a:pt x="2403" y="6341"/>
                  </a:lnTo>
                  <a:cubicBezTo>
                    <a:pt x="2360" y="6298"/>
                    <a:pt x="2360" y="6226"/>
                    <a:pt x="2403" y="6182"/>
                  </a:cubicBezTo>
                  <a:lnTo>
                    <a:pt x="2696" y="5894"/>
                  </a:lnTo>
                  <a:close/>
                  <a:moveTo>
                    <a:pt x="3022" y="4867"/>
                  </a:moveTo>
                  <a:cubicBezTo>
                    <a:pt x="3027" y="4867"/>
                    <a:pt x="3032" y="4871"/>
                    <a:pt x="3037" y="4876"/>
                  </a:cubicBezTo>
                  <a:lnTo>
                    <a:pt x="3229" y="5068"/>
                  </a:lnTo>
                  <a:cubicBezTo>
                    <a:pt x="5281" y="7119"/>
                    <a:pt x="5199" y="7018"/>
                    <a:pt x="5170" y="7052"/>
                  </a:cubicBezTo>
                  <a:lnTo>
                    <a:pt x="4824" y="7398"/>
                  </a:lnTo>
                  <a:cubicBezTo>
                    <a:pt x="4820" y="7403"/>
                    <a:pt x="4818" y="7408"/>
                    <a:pt x="4812" y="7408"/>
                  </a:cubicBezTo>
                  <a:cubicBezTo>
                    <a:pt x="4776" y="7408"/>
                    <a:pt x="4591" y="7186"/>
                    <a:pt x="2653" y="5260"/>
                  </a:cubicBezTo>
                  <a:cubicBezTo>
                    <a:pt x="2638" y="5250"/>
                    <a:pt x="2638" y="5231"/>
                    <a:pt x="2653" y="5222"/>
                  </a:cubicBezTo>
                  <a:cubicBezTo>
                    <a:pt x="2937" y="4937"/>
                    <a:pt x="2994" y="4867"/>
                    <a:pt x="3022" y="4867"/>
                  </a:cubicBezTo>
                  <a:close/>
                  <a:moveTo>
                    <a:pt x="3787" y="6985"/>
                  </a:moveTo>
                  <a:lnTo>
                    <a:pt x="4156" y="7355"/>
                  </a:lnTo>
                  <a:lnTo>
                    <a:pt x="3868" y="7643"/>
                  </a:lnTo>
                  <a:cubicBezTo>
                    <a:pt x="3844" y="7664"/>
                    <a:pt x="3815" y="7675"/>
                    <a:pt x="3787" y="7675"/>
                  </a:cubicBezTo>
                  <a:cubicBezTo>
                    <a:pt x="3759" y="7675"/>
                    <a:pt x="3731" y="7664"/>
                    <a:pt x="3710" y="7643"/>
                  </a:cubicBezTo>
                  <a:lnTo>
                    <a:pt x="3498" y="7431"/>
                  </a:lnTo>
                  <a:cubicBezTo>
                    <a:pt x="3455" y="7388"/>
                    <a:pt x="3455" y="7316"/>
                    <a:pt x="3498" y="7273"/>
                  </a:cubicBezTo>
                  <a:lnTo>
                    <a:pt x="3787" y="6985"/>
                  </a:lnTo>
                  <a:close/>
                  <a:moveTo>
                    <a:pt x="3787" y="8743"/>
                  </a:moveTo>
                  <a:cubicBezTo>
                    <a:pt x="3839" y="8743"/>
                    <a:pt x="3883" y="8781"/>
                    <a:pt x="3883" y="8834"/>
                  </a:cubicBezTo>
                  <a:lnTo>
                    <a:pt x="3883" y="9147"/>
                  </a:lnTo>
                  <a:cubicBezTo>
                    <a:pt x="3883" y="9199"/>
                    <a:pt x="3839" y="9243"/>
                    <a:pt x="3787" y="9243"/>
                  </a:cubicBezTo>
                  <a:lnTo>
                    <a:pt x="491" y="9243"/>
                  </a:lnTo>
                  <a:cubicBezTo>
                    <a:pt x="438" y="9243"/>
                    <a:pt x="395" y="9199"/>
                    <a:pt x="395" y="9147"/>
                  </a:cubicBezTo>
                  <a:lnTo>
                    <a:pt x="395" y="8834"/>
                  </a:lnTo>
                  <a:cubicBezTo>
                    <a:pt x="395" y="8781"/>
                    <a:pt x="438" y="8743"/>
                    <a:pt x="491" y="8743"/>
                  </a:cubicBezTo>
                  <a:close/>
                  <a:moveTo>
                    <a:pt x="2288" y="9656"/>
                  </a:moveTo>
                  <a:cubicBezTo>
                    <a:pt x="2571" y="10016"/>
                    <a:pt x="2917" y="10328"/>
                    <a:pt x="3301" y="10578"/>
                  </a:cubicBezTo>
                  <a:cubicBezTo>
                    <a:pt x="3263" y="10626"/>
                    <a:pt x="3234" y="10684"/>
                    <a:pt x="3196" y="10732"/>
                  </a:cubicBezTo>
                  <a:cubicBezTo>
                    <a:pt x="3128" y="10818"/>
                    <a:pt x="3061" y="10914"/>
                    <a:pt x="3003" y="11010"/>
                  </a:cubicBezTo>
                  <a:cubicBezTo>
                    <a:pt x="2970" y="11054"/>
                    <a:pt x="2941" y="11097"/>
                    <a:pt x="2912" y="11145"/>
                  </a:cubicBezTo>
                  <a:cubicBezTo>
                    <a:pt x="2321" y="10761"/>
                    <a:pt x="1822" y="10251"/>
                    <a:pt x="1447" y="9656"/>
                  </a:cubicBezTo>
                  <a:close/>
                  <a:moveTo>
                    <a:pt x="5823" y="9824"/>
                  </a:moveTo>
                  <a:cubicBezTo>
                    <a:pt x="7394" y="9824"/>
                    <a:pt x="8624" y="11087"/>
                    <a:pt x="8725" y="12524"/>
                  </a:cubicBezTo>
                  <a:lnTo>
                    <a:pt x="2927" y="12524"/>
                  </a:lnTo>
                  <a:cubicBezTo>
                    <a:pt x="3028" y="11049"/>
                    <a:pt x="4286" y="9824"/>
                    <a:pt x="5823" y="9824"/>
                  </a:cubicBezTo>
                  <a:close/>
                  <a:moveTo>
                    <a:pt x="8216" y="1"/>
                  </a:moveTo>
                  <a:cubicBezTo>
                    <a:pt x="8085" y="1"/>
                    <a:pt x="7954" y="50"/>
                    <a:pt x="7856" y="149"/>
                  </a:cubicBezTo>
                  <a:lnTo>
                    <a:pt x="7673" y="331"/>
                  </a:lnTo>
                  <a:cubicBezTo>
                    <a:pt x="7490" y="514"/>
                    <a:pt x="7476" y="812"/>
                    <a:pt x="7649" y="1013"/>
                  </a:cubicBezTo>
                  <a:lnTo>
                    <a:pt x="6808" y="1854"/>
                  </a:lnTo>
                  <a:lnTo>
                    <a:pt x="6626" y="1671"/>
                  </a:lnTo>
                  <a:cubicBezTo>
                    <a:pt x="6585" y="1633"/>
                    <a:pt x="6532" y="1614"/>
                    <a:pt x="6479" y="1614"/>
                  </a:cubicBezTo>
                  <a:cubicBezTo>
                    <a:pt x="6426" y="1614"/>
                    <a:pt x="6374" y="1633"/>
                    <a:pt x="6333" y="1671"/>
                  </a:cubicBezTo>
                  <a:lnTo>
                    <a:pt x="5021" y="2988"/>
                  </a:lnTo>
                  <a:cubicBezTo>
                    <a:pt x="4870" y="3136"/>
                    <a:pt x="5008" y="3344"/>
                    <a:pt x="5170" y="3344"/>
                  </a:cubicBezTo>
                  <a:cubicBezTo>
                    <a:pt x="5219" y="3344"/>
                    <a:pt x="5269" y="3325"/>
                    <a:pt x="5314" y="3281"/>
                  </a:cubicBezTo>
                  <a:lnTo>
                    <a:pt x="6482" y="2109"/>
                  </a:lnTo>
                  <a:lnTo>
                    <a:pt x="7942" y="3574"/>
                  </a:lnTo>
                  <a:lnTo>
                    <a:pt x="5132" y="6379"/>
                  </a:lnTo>
                  <a:lnTo>
                    <a:pt x="3671" y="4914"/>
                  </a:lnTo>
                  <a:lnTo>
                    <a:pt x="4719" y="3867"/>
                  </a:lnTo>
                  <a:cubicBezTo>
                    <a:pt x="4869" y="3716"/>
                    <a:pt x="4733" y="3509"/>
                    <a:pt x="4572" y="3509"/>
                  </a:cubicBezTo>
                  <a:cubicBezTo>
                    <a:pt x="4523" y="3509"/>
                    <a:pt x="4472" y="3528"/>
                    <a:pt x="4425" y="3574"/>
                  </a:cubicBezTo>
                  <a:lnTo>
                    <a:pt x="3378" y="4621"/>
                  </a:lnTo>
                  <a:lnTo>
                    <a:pt x="3335" y="4578"/>
                  </a:lnTo>
                  <a:cubicBezTo>
                    <a:pt x="3248" y="4491"/>
                    <a:pt x="3136" y="4448"/>
                    <a:pt x="3023" y="4448"/>
                  </a:cubicBezTo>
                  <a:cubicBezTo>
                    <a:pt x="2910" y="4448"/>
                    <a:pt x="2797" y="4491"/>
                    <a:pt x="2710" y="4578"/>
                  </a:cubicBezTo>
                  <a:lnTo>
                    <a:pt x="2369" y="4924"/>
                  </a:lnTo>
                  <a:cubicBezTo>
                    <a:pt x="2192" y="5092"/>
                    <a:pt x="2192" y="5375"/>
                    <a:pt x="2369" y="5548"/>
                  </a:cubicBezTo>
                  <a:lnTo>
                    <a:pt x="2413" y="5592"/>
                  </a:lnTo>
                  <a:cubicBezTo>
                    <a:pt x="2220" y="5808"/>
                    <a:pt x="1971" y="5928"/>
                    <a:pt x="1971" y="6250"/>
                  </a:cubicBezTo>
                  <a:cubicBezTo>
                    <a:pt x="1971" y="6389"/>
                    <a:pt x="2023" y="6519"/>
                    <a:pt x="2120" y="6620"/>
                  </a:cubicBezTo>
                  <a:cubicBezTo>
                    <a:pt x="2278" y="6745"/>
                    <a:pt x="2393" y="6985"/>
                    <a:pt x="2701" y="6985"/>
                  </a:cubicBezTo>
                  <a:cubicBezTo>
                    <a:pt x="3023" y="6985"/>
                    <a:pt x="3133" y="6730"/>
                    <a:pt x="3364" y="6543"/>
                  </a:cubicBezTo>
                  <a:lnTo>
                    <a:pt x="3503" y="6687"/>
                  </a:lnTo>
                  <a:cubicBezTo>
                    <a:pt x="3316" y="6903"/>
                    <a:pt x="3061" y="7023"/>
                    <a:pt x="3061" y="7345"/>
                  </a:cubicBezTo>
                  <a:cubicBezTo>
                    <a:pt x="3061" y="7652"/>
                    <a:pt x="3297" y="7773"/>
                    <a:pt x="3426" y="7926"/>
                  </a:cubicBezTo>
                  <a:cubicBezTo>
                    <a:pt x="3527" y="8022"/>
                    <a:pt x="3657" y="8075"/>
                    <a:pt x="3796" y="8075"/>
                  </a:cubicBezTo>
                  <a:cubicBezTo>
                    <a:pt x="4118" y="8075"/>
                    <a:pt x="4229" y="7825"/>
                    <a:pt x="4454" y="7633"/>
                  </a:cubicBezTo>
                  <a:cubicBezTo>
                    <a:pt x="4546" y="7744"/>
                    <a:pt x="4675" y="7806"/>
                    <a:pt x="4815" y="7806"/>
                  </a:cubicBezTo>
                  <a:cubicBezTo>
                    <a:pt x="4935" y="7806"/>
                    <a:pt x="5045" y="7763"/>
                    <a:pt x="5127" y="7681"/>
                  </a:cubicBezTo>
                  <a:lnTo>
                    <a:pt x="5473" y="7335"/>
                  </a:lnTo>
                  <a:cubicBezTo>
                    <a:pt x="5646" y="7162"/>
                    <a:pt x="5646" y="6884"/>
                    <a:pt x="5473" y="6711"/>
                  </a:cubicBezTo>
                  <a:lnTo>
                    <a:pt x="5430" y="6668"/>
                  </a:lnTo>
                  <a:lnTo>
                    <a:pt x="7884" y="4213"/>
                  </a:lnTo>
                  <a:lnTo>
                    <a:pt x="7884" y="4213"/>
                  </a:lnTo>
                  <a:cubicBezTo>
                    <a:pt x="9772" y="5721"/>
                    <a:pt x="9729" y="8608"/>
                    <a:pt x="7788" y="10054"/>
                  </a:cubicBezTo>
                  <a:cubicBezTo>
                    <a:pt x="7206" y="9621"/>
                    <a:pt x="6519" y="9407"/>
                    <a:pt x="5835" y="9407"/>
                  </a:cubicBezTo>
                  <a:cubicBezTo>
                    <a:pt x="5041" y="9407"/>
                    <a:pt x="4250" y="9695"/>
                    <a:pt x="3628" y="10266"/>
                  </a:cubicBezTo>
                  <a:cubicBezTo>
                    <a:pt x="3349" y="10098"/>
                    <a:pt x="3095" y="9886"/>
                    <a:pt x="2874" y="9651"/>
                  </a:cubicBezTo>
                  <a:lnTo>
                    <a:pt x="3806" y="9651"/>
                  </a:lnTo>
                  <a:cubicBezTo>
                    <a:pt x="4084" y="9651"/>
                    <a:pt x="4310" y="9420"/>
                    <a:pt x="4310" y="9142"/>
                  </a:cubicBezTo>
                  <a:lnTo>
                    <a:pt x="4310" y="8829"/>
                  </a:lnTo>
                  <a:cubicBezTo>
                    <a:pt x="4310" y="8551"/>
                    <a:pt x="4084" y="8325"/>
                    <a:pt x="3806" y="8325"/>
                  </a:cubicBezTo>
                  <a:lnTo>
                    <a:pt x="505" y="8325"/>
                  </a:lnTo>
                  <a:cubicBezTo>
                    <a:pt x="227" y="8325"/>
                    <a:pt x="1" y="8551"/>
                    <a:pt x="1" y="8829"/>
                  </a:cubicBezTo>
                  <a:lnTo>
                    <a:pt x="1" y="9142"/>
                  </a:lnTo>
                  <a:cubicBezTo>
                    <a:pt x="1" y="9420"/>
                    <a:pt x="227" y="9651"/>
                    <a:pt x="505" y="9651"/>
                  </a:cubicBezTo>
                  <a:lnTo>
                    <a:pt x="986" y="9651"/>
                  </a:lnTo>
                  <a:cubicBezTo>
                    <a:pt x="1332" y="10299"/>
                    <a:pt x="1961" y="11006"/>
                    <a:pt x="2763" y="11505"/>
                  </a:cubicBezTo>
                  <a:cubicBezTo>
                    <a:pt x="2638" y="11832"/>
                    <a:pt x="2562" y="12168"/>
                    <a:pt x="2547" y="12514"/>
                  </a:cubicBezTo>
                  <a:lnTo>
                    <a:pt x="1072" y="12514"/>
                  </a:lnTo>
                  <a:cubicBezTo>
                    <a:pt x="986" y="12514"/>
                    <a:pt x="909" y="12567"/>
                    <a:pt x="880" y="12649"/>
                  </a:cubicBezTo>
                  <a:lnTo>
                    <a:pt x="429" y="13787"/>
                  </a:lnTo>
                  <a:cubicBezTo>
                    <a:pt x="376" y="13922"/>
                    <a:pt x="477" y="14071"/>
                    <a:pt x="621" y="14071"/>
                  </a:cubicBezTo>
                  <a:lnTo>
                    <a:pt x="1759" y="14071"/>
                  </a:lnTo>
                  <a:cubicBezTo>
                    <a:pt x="2033" y="14071"/>
                    <a:pt x="2033" y="13657"/>
                    <a:pt x="1759" y="13657"/>
                  </a:cubicBezTo>
                  <a:lnTo>
                    <a:pt x="923" y="13657"/>
                  </a:lnTo>
                  <a:lnTo>
                    <a:pt x="1212" y="12932"/>
                  </a:lnTo>
                  <a:lnTo>
                    <a:pt x="10455" y="12932"/>
                  </a:lnTo>
                  <a:lnTo>
                    <a:pt x="10743" y="13657"/>
                  </a:lnTo>
                  <a:lnTo>
                    <a:pt x="2720" y="13657"/>
                  </a:lnTo>
                  <a:cubicBezTo>
                    <a:pt x="2451" y="13657"/>
                    <a:pt x="2451" y="14071"/>
                    <a:pt x="2720" y="14071"/>
                  </a:cubicBezTo>
                  <a:lnTo>
                    <a:pt x="11050" y="14071"/>
                  </a:lnTo>
                  <a:cubicBezTo>
                    <a:pt x="11194" y="14071"/>
                    <a:pt x="11295" y="13922"/>
                    <a:pt x="11242" y="13787"/>
                  </a:cubicBezTo>
                  <a:lnTo>
                    <a:pt x="10781" y="12658"/>
                  </a:lnTo>
                  <a:cubicBezTo>
                    <a:pt x="10748" y="12581"/>
                    <a:pt x="10676" y="12529"/>
                    <a:pt x="10589" y="12529"/>
                  </a:cubicBezTo>
                  <a:lnTo>
                    <a:pt x="9124" y="12529"/>
                  </a:lnTo>
                  <a:cubicBezTo>
                    <a:pt x="9095" y="12067"/>
                    <a:pt x="8975" y="11621"/>
                    <a:pt x="8764" y="11212"/>
                  </a:cubicBezTo>
                  <a:cubicBezTo>
                    <a:pt x="9878" y="10343"/>
                    <a:pt x="10589" y="9055"/>
                    <a:pt x="10748" y="7652"/>
                  </a:cubicBezTo>
                  <a:cubicBezTo>
                    <a:pt x="10766" y="7502"/>
                    <a:pt x="10653" y="7421"/>
                    <a:pt x="10540" y="7421"/>
                  </a:cubicBezTo>
                  <a:cubicBezTo>
                    <a:pt x="10444" y="7421"/>
                    <a:pt x="10348" y="7481"/>
                    <a:pt x="10334" y="7609"/>
                  </a:cubicBezTo>
                  <a:cubicBezTo>
                    <a:pt x="10200" y="8882"/>
                    <a:pt x="9561" y="10050"/>
                    <a:pt x="8562" y="10852"/>
                  </a:cubicBezTo>
                  <a:cubicBezTo>
                    <a:pt x="8519" y="10785"/>
                    <a:pt x="8456" y="10732"/>
                    <a:pt x="8403" y="10665"/>
                  </a:cubicBezTo>
                  <a:cubicBezTo>
                    <a:pt x="8322" y="10559"/>
                    <a:pt x="8240" y="10458"/>
                    <a:pt x="8149" y="10362"/>
                  </a:cubicBezTo>
                  <a:cubicBezTo>
                    <a:pt x="8134" y="10348"/>
                    <a:pt x="8129" y="10338"/>
                    <a:pt x="8120" y="10328"/>
                  </a:cubicBezTo>
                  <a:cubicBezTo>
                    <a:pt x="10171" y="8695"/>
                    <a:pt x="10200" y="5587"/>
                    <a:pt x="8177" y="3920"/>
                  </a:cubicBezTo>
                  <a:lnTo>
                    <a:pt x="8379" y="3718"/>
                  </a:lnTo>
                  <a:cubicBezTo>
                    <a:pt x="8456" y="3636"/>
                    <a:pt x="8456" y="3507"/>
                    <a:pt x="8379" y="3425"/>
                  </a:cubicBezTo>
                  <a:lnTo>
                    <a:pt x="8274" y="3319"/>
                  </a:lnTo>
                  <a:lnTo>
                    <a:pt x="8389" y="3209"/>
                  </a:lnTo>
                  <a:cubicBezTo>
                    <a:pt x="8831" y="3492"/>
                    <a:pt x="9451" y="4150"/>
                    <a:pt x="9830" y="4890"/>
                  </a:cubicBezTo>
                  <a:cubicBezTo>
                    <a:pt x="10123" y="5467"/>
                    <a:pt x="10301" y="6101"/>
                    <a:pt x="10349" y="6749"/>
                  </a:cubicBezTo>
                  <a:cubicBezTo>
                    <a:pt x="10353" y="6859"/>
                    <a:pt x="10445" y="6942"/>
                    <a:pt x="10552" y="6942"/>
                  </a:cubicBezTo>
                  <a:cubicBezTo>
                    <a:pt x="10558" y="6942"/>
                    <a:pt x="10564" y="6942"/>
                    <a:pt x="10570" y="6941"/>
                  </a:cubicBezTo>
                  <a:cubicBezTo>
                    <a:pt x="10680" y="6937"/>
                    <a:pt x="10767" y="6836"/>
                    <a:pt x="10762" y="6720"/>
                  </a:cubicBezTo>
                  <a:cubicBezTo>
                    <a:pt x="10652" y="5212"/>
                    <a:pt x="9897" y="3819"/>
                    <a:pt x="8682" y="2911"/>
                  </a:cubicBezTo>
                  <a:lnTo>
                    <a:pt x="9129" y="2464"/>
                  </a:lnTo>
                  <a:cubicBezTo>
                    <a:pt x="9203" y="2504"/>
                    <a:pt x="9284" y="2523"/>
                    <a:pt x="9364" y="2523"/>
                  </a:cubicBezTo>
                  <a:cubicBezTo>
                    <a:pt x="9495" y="2523"/>
                    <a:pt x="9624" y="2471"/>
                    <a:pt x="9720" y="2373"/>
                  </a:cubicBezTo>
                  <a:lnTo>
                    <a:pt x="9897" y="2195"/>
                  </a:lnTo>
                  <a:cubicBezTo>
                    <a:pt x="10099" y="1993"/>
                    <a:pt x="10099" y="1671"/>
                    <a:pt x="9897" y="1470"/>
                  </a:cubicBezTo>
                  <a:lnTo>
                    <a:pt x="8576" y="149"/>
                  </a:lnTo>
                  <a:cubicBezTo>
                    <a:pt x="8478" y="50"/>
                    <a:pt x="8347" y="1"/>
                    <a:pt x="8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121"/>
          <p:cNvGrpSpPr/>
          <p:nvPr/>
        </p:nvGrpSpPr>
        <p:grpSpPr>
          <a:xfrm>
            <a:off x="2280158" y="1545213"/>
            <a:ext cx="430877" cy="536784"/>
            <a:chOff x="-1234987" y="3229792"/>
            <a:chExt cx="460929" cy="557639"/>
          </a:xfrm>
        </p:grpSpPr>
        <p:sp>
          <p:nvSpPr>
            <p:cNvPr id="4143" name="Google Shape;4143;p121"/>
            <p:cNvSpPr/>
            <p:nvPr/>
          </p:nvSpPr>
          <p:spPr>
            <a:xfrm>
              <a:off x="-1030482" y="3747063"/>
              <a:ext cx="52071" cy="30480"/>
            </a:xfrm>
            <a:custGeom>
              <a:rect b="b" l="l" r="r" t="t"/>
              <a:pathLst>
                <a:path extrusionOk="0" h="799" w="1365">
                  <a:moveTo>
                    <a:pt x="1" y="1"/>
                  </a:moveTo>
                  <a:lnTo>
                    <a:pt x="1" y="318"/>
                  </a:lnTo>
                  <a:cubicBezTo>
                    <a:pt x="1" y="582"/>
                    <a:pt x="217" y="798"/>
                    <a:pt x="481" y="798"/>
                  </a:cubicBezTo>
                  <a:lnTo>
                    <a:pt x="885" y="798"/>
                  </a:lnTo>
                  <a:cubicBezTo>
                    <a:pt x="1149" y="798"/>
                    <a:pt x="1365" y="582"/>
                    <a:pt x="1365" y="318"/>
                  </a:cubicBezTo>
                  <a:lnTo>
                    <a:pt x="1365" y="1"/>
                  </a:lnTo>
                  <a:cubicBezTo>
                    <a:pt x="1235" y="29"/>
                    <a:pt x="1110" y="44"/>
                    <a:pt x="981" y="44"/>
                  </a:cubicBezTo>
                  <a:lnTo>
                    <a:pt x="385" y="44"/>
                  </a:lnTo>
                  <a:cubicBezTo>
                    <a:pt x="255" y="44"/>
                    <a:pt x="126" y="29"/>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21"/>
            <p:cNvSpPr/>
            <p:nvPr/>
          </p:nvSpPr>
          <p:spPr>
            <a:xfrm>
              <a:off x="-1078852" y="3696671"/>
              <a:ext cx="148852" cy="52071"/>
            </a:xfrm>
            <a:custGeom>
              <a:rect b="b" l="l" r="r" t="t"/>
              <a:pathLst>
                <a:path extrusionOk="0" h="1365" w="3902">
                  <a:moveTo>
                    <a:pt x="0" y="0"/>
                  </a:moveTo>
                  <a:cubicBezTo>
                    <a:pt x="154" y="793"/>
                    <a:pt x="846" y="1365"/>
                    <a:pt x="1653" y="1365"/>
                  </a:cubicBezTo>
                  <a:lnTo>
                    <a:pt x="2249" y="1365"/>
                  </a:lnTo>
                  <a:cubicBezTo>
                    <a:pt x="3056" y="1365"/>
                    <a:pt x="3747" y="793"/>
                    <a:pt x="39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21"/>
            <p:cNvSpPr/>
            <p:nvPr/>
          </p:nvSpPr>
          <p:spPr>
            <a:xfrm>
              <a:off x="-1079958" y="3661653"/>
              <a:ext cx="150873" cy="35058"/>
            </a:xfrm>
            <a:custGeom>
              <a:rect b="b" l="l" r="r" t="t"/>
              <a:pathLst>
                <a:path extrusionOk="0" h="919" w="3955">
                  <a:moveTo>
                    <a:pt x="1" y="1"/>
                  </a:moveTo>
                  <a:lnTo>
                    <a:pt x="1" y="601"/>
                  </a:lnTo>
                  <a:cubicBezTo>
                    <a:pt x="1" y="707"/>
                    <a:pt x="10" y="813"/>
                    <a:pt x="29" y="918"/>
                  </a:cubicBezTo>
                  <a:lnTo>
                    <a:pt x="3925" y="918"/>
                  </a:lnTo>
                  <a:cubicBezTo>
                    <a:pt x="3945" y="813"/>
                    <a:pt x="3954" y="707"/>
                    <a:pt x="3954" y="601"/>
                  </a:cubicBezTo>
                  <a:lnTo>
                    <a:pt x="39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21"/>
            <p:cNvSpPr/>
            <p:nvPr/>
          </p:nvSpPr>
          <p:spPr>
            <a:xfrm>
              <a:off x="-1025523" y="3398706"/>
              <a:ext cx="42000" cy="37690"/>
            </a:xfrm>
            <a:custGeom>
              <a:rect b="b" l="l" r="r" t="t"/>
              <a:pathLst>
                <a:path extrusionOk="0" h="988" w="1101">
                  <a:moveTo>
                    <a:pt x="553" y="0"/>
                  </a:moveTo>
                  <a:lnTo>
                    <a:pt x="0" y="822"/>
                  </a:lnTo>
                  <a:cubicBezTo>
                    <a:pt x="166" y="932"/>
                    <a:pt x="358" y="987"/>
                    <a:pt x="550" y="987"/>
                  </a:cubicBezTo>
                  <a:cubicBezTo>
                    <a:pt x="743" y="987"/>
                    <a:pt x="935" y="932"/>
                    <a:pt x="1100" y="822"/>
                  </a:cubicBezTo>
                  <a:lnTo>
                    <a:pt x="5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21"/>
            <p:cNvSpPr/>
            <p:nvPr/>
          </p:nvSpPr>
          <p:spPr>
            <a:xfrm>
              <a:off x="-1043871" y="3430025"/>
              <a:ext cx="78851" cy="35630"/>
            </a:xfrm>
            <a:custGeom>
              <a:rect b="b" l="l" r="r" t="t"/>
              <a:pathLst>
                <a:path extrusionOk="0" h="934" w="2067">
                  <a:moveTo>
                    <a:pt x="486" y="1"/>
                  </a:moveTo>
                  <a:lnTo>
                    <a:pt x="1" y="721"/>
                  </a:lnTo>
                  <a:cubicBezTo>
                    <a:pt x="330" y="863"/>
                    <a:pt x="681" y="934"/>
                    <a:pt x="1032" y="934"/>
                  </a:cubicBezTo>
                  <a:cubicBezTo>
                    <a:pt x="1383" y="934"/>
                    <a:pt x="1735" y="863"/>
                    <a:pt x="2067" y="721"/>
                  </a:cubicBezTo>
                  <a:lnTo>
                    <a:pt x="1581" y="1"/>
                  </a:lnTo>
                  <a:cubicBezTo>
                    <a:pt x="1416" y="111"/>
                    <a:pt x="1225" y="166"/>
                    <a:pt x="1034" y="166"/>
                  </a:cubicBezTo>
                  <a:cubicBezTo>
                    <a:pt x="843" y="166"/>
                    <a:pt x="652" y="11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21"/>
            <p:cNvSpPr/>
            <p:nvPr/>
          </p:nvSpPr>
          <p:spPr>
            <a:xfrm>
              <a:off x="-1004466" y="3457529"/>
              <a:ext cx="39445" cy="204165"/>
            </a:xfrm>
            <a:custGeom>
              <a:rect b="b" l="l" r="r" t="t"/>
              <a:pathLst>
                <a:path extrusionOk="0" h="5352" w="1034">
                  <a:moveTo>
                    <a:pt x="1034" y="0"/>
                  </a:moveTo>
                  <a:cubicBezTo>
                    <a:pt x="707" y="140"/>
                    <a:pt x="356" y="216"/>
                    <a:pt x="1" y="216"/>
                  </a:cubicBezTo>
                  <a:lnTo>
                    <a:pt x="1" y="5352"/>
                  </a:lnTo>
                  <a:lnTo>
                    <a:pt x="1034" y="5352"/>
                  </a:lnTo>
                  <a:lnTo>
                    <a:pt x="10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21"/>
            <p:cNvSpPr/>
            <p:nvPr/>
          </p:nvSpPr>
          <p:spPr>
            <a:xfrm>
              <a:off x="-1043871" y="3457529"/>
              <a:ext cx="39445" cy="204165"/>
            </a:xfrm>
            <a:custGeom>
              <a:rect b="b" l="l" r="r" t="t"/>
              <a:pathLst>
                <a:path extrusionOk="0" h="5352" w="1034">
                  <a:moveTo>
                    <a:pt x="1" y="0"/>
                  </a:moveTo>
                  <a:lnTo>
                    <a:pt x="1" y="5352"/>
                  </a:lnTo>
                  <a:lnTo>
                    <a:pt x="1034" y="5352"/>
                  </a:lnTo>
                  <a:lnTo>
                    <a:pt x="1034" y="216"/>
                  </a:lnTo>
                  <a:cubicBezTo>
                    <a:pt x="678" y="216"/>
                    <a:pt x="323" y="14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21"/>
            <p:cNvSpPr/>
            <p:nvPr/>
          </p:nvSpPr>
          <p:spPr>
            <a:xfrm>
              <a:off x="-1198328" y="3294680"/>
              <a:ext cx="353894" cy="367017"/>
            </a:xfrm>
            <a:custGeom>
              <a:rect b="b" l="l" r="r" t="t"/>
              <a:pathLst>
                <a:path extrusionOk="0" h="9621" w="9277">
                  <a:moveTo>
                    <a:pt x="5083" y="1"/>
                  </a:moveTo>
                  <a:cubicBezTo>
                    <a:pt x="4564" y="1"/>
                    <a:pt x="4031" y="99"/>
                    <a:pt x="3507" y="311"/>
                  </a:cubicBezTo>
                  <a:cubicBezTo>
                    <a:pt x="754" y="1430"/>
                    <a:pt x="0" y="4980"/>
                    <a:pt x="2071" y="7113"/>
                  </a:cubicBezTo>
                  <a:cubicBezTo>
                    <a:pt x="2724" y="7786"/>
                    <a:pt x="3099" y="8684"/>
                    <a:pt x="3104" y="9621"/>
                  </a:cubicBezTo>
                  <a:lnTo>
                    <a:pt x="4045" y="9621"/>
                  </a:lnTo>
                  <a:lnTo>
                    <a:pt x="4045" y="4269"/>
                  </a:lnTo>
                  <a:lnTo>
                    <a:pt x="4530" y="3549"/>
                  </a:lnTo>
                  <a:lnTo>
                    <a:pt x="5078" y="2732"/>
                  </a:lnTo>
                  <a:lnTo>
                    <a:pt x="5630" y="3549"/>
                  </a:lnTo>
                  <a:lnTo>
                    <a:pt x="6111" y="4269"/>
                  </a:lnTo>
                  <a:lnTo>
                    <a:pt x="6111" y="9621"/>
                  </a:lnTo>
                  <a:lnTo>
                    <a:pt x="7057" y="9621"/>
                  </a:lnTo>
                  <a:cubicBezTo>
                    <a:pt x="7062" y="8684"/>
                    <a:pt x="7432" y="7786"/>
                    <a:pt x="8090" y="7118"/>
                  </a:cubicBezTo>
                  <a:cubicBezTo>
                    <a:pt x="8849" y="6335"/>
                    <a:pt x="9277" y="5288"/>
                    <a:pt x="9272" y="4197"/>
                  </a:cubicBezTo>
                  <a:lnTo>
                    <a:pt x="9277" y="4197"/>
                  </a:lnTo>
                  <a:cubicBezTo>
                    <a:pt x="9273" y="1788"/>
                    <a:pt x="7299" y="1"/>
                    <a:pt x="5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21"/>
            <p:cNvSpPr/>
            <p:nvPr/>
          </p:nvSpPr>
          <p:spPr>
            <a:xfrm>
              <a:off x="-984286" y="3322908"/>
              <a:ext cx="116388" cy="141985"/>
            </a:xfrm>
            <a:custGeom>
              <a:rect b="b" l="l" r="r" t="t"/>
              <a:pathLst>
                <a:path extrusionOk="0" h="3722" w="3051">
                  <a:moveTo>
                    <a:pt x="369" y="1"/>
                  </a:moveTo>
                  <a:cubicBezTo>
                    <a:pt x="94" y="1"/>
                    <a:pt x="0" y="429"/>
                    <a:pt x="308" y="517"/>
                  </a:cubicBezTo>
                  <a:cubicBezTo>
                    <a:pt x="1619" y="897"/>
                    <a:pt x="2522" y="2093"/>
                    <a:pt x="2527" y="3457"/>
                  </a:cubicBezTo>
                  <a:cubicBezTo>
                    <a:pt x="2527" y="3601"/>
                    <a:pt x="2642" y="3721"/>
                    <a:pt x="2787" y="3721"/>
                  </a:cubicBezTo>
                  <a:cubicBezTo>
                    <a:pt x="2931" y="3721"/>
                    <a:pt x="3051" y="3601"/>
                    <a:pt x="3051" y="3457"/>
                  </a:cubicBezTo>
                  <a:cubicBezTo>
                    <a:pt x="3046" y="1857"/>
                    <a:pt x="1984" y="459"/>
                    <a:pt x="452" y="13"/>
                  </a:cubicBezTo>
                  <a:cubicBezTo>
                    <a:pt x="423" y="4"/>
                    <a:pt x="395" y="1"/>
                    <a:pt x="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21"/>
            <p:cNvSpPr/>
            <p:nvPr/>
          </p:nvSpPr>
          <p:spPr>
            <a:xfrm>
              <a:off x="-1019915" y="3318254"/>
              <a:ext cx="36088" cy="20180"/>
            </a:xfrm>
            <a:custGeom>
              <a:rect b="b" l="l" r="r" t="t"/>
              <a:pathLst>
                <a:path extrusionOk="0" h="529" w="946">
                  <a:moveTo>
                    <a:pt x="348" y="0"/>
                  </a:moveTo>
                  <a:cubicBezTo>
                    <a:pt x="1" y="5"/>
                    <a:pt x="12" y="524"/>
                    <a:pt x="353" y="524"/>
                  </a:cubicBezTo>
                  <a:cubicBezTo>
                    <a:pt x="356" y="524"/>
                    <a:pt x="359" y="524"/>
                    <a:pt x="363" y="524"/>
                  </a:cubicBezTo>
                  <a:lnTo>
                    <a:pt x="396" y="524"/>
                  </a:lnTo>
                  <a:cubicBezTo>
                    <a:pt x="454" y="524"/>
                    <a:pt x="511" y="524"/>
                    <a:pt x="574" y="529"/>
                  </a:cubicBezTo>
                  <a:lnTo>
                    <a:pt x="588" y="529"/>
                  </a:lnTo>
                  <a:cubicBezTo>
                    <a:pt x="591" y="529"/>
                    <a:pt x="595" y="529"/>
                    <a:pt x="598" y="529"/>
                  </a:cubicBezTo>
                  <a:cubicBezTo>
                    <a:pt x="934" y="529"/>
                    <a:pt x="945" y="14"/>
                    <a:pt x="598" y="5"/>
                  </a:cubicBezTo>
                  <a:cubicBezTo>
                    <a:pt x="516" y="0"/>
                    <a:pt x="430"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21"/>
            <p:cNvSpPr/>
            <p:nvPr/>
          </p:nvSpPr>
          <p:spPr>
            <a:xfrm>
              <a:off x="-818271" y="3446886"/>
              <a:ext cx="44213" cy="20027"/>
            </a:xfrm>
            <a:custGeom>
              <a:rect b="b" l="l" r="r" t="t"/>
              <a:pathLst>
                <a:path extrusionOk="0" h="525" w="1159">
                  <a:moveTo>
                    <a:pt x="351" y="1"/>
                  </a:moveTo>
                  <a:cubicBezTo>
                    <a:pt x="1" y="1"/>
                    <a:pt x="1" y="524"/>
                    <a:pt x="351" y="524"/>
                  </a:cubicBezTo>
                  <a:lnTo>
                    <a:pt x="808" y="524"/>
                  </a:lnTo>
                  <a:cubicBezTo>
                    <a:pt x="1158" y="524"/>
                    <a:pt x="1158"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21"/>
            <p:cNvSpPr/>
            <p:nvPr/>
          </p:nvSpPr>
          <p:spPr>
            <a:xfrm>
              <a:off x="-1234987" y="3446886"/>
              <a:ext cx="44213" cy="20027"/>
            </a:xfrm>
            <a:custGeom>
              <a:rect b="b" l="l" r="r" t="t"/>
              <a:pathLst>
                <a:path extrusionOk="0" h="525" w="1159">
                  <a:moveTo>
                    <a:pt x="351" y="1"/>
                  </a:moveTo>
                  <a:cubicBezTo>
                    <a:pt x="0" y="1"/>
                    <a:pt x="0" y="524"/>
                    <a:pt x="351" y="524"/>
                  </a:cubicBezTo>
                  <a:lnTo>
                    <a:pt x="807" y="524"/>
                  </a:lnTo>
                  <a:cubicBezTo>
                    <a:pt x="1158" y="524"/>
                    <a:pt x="1158" y="1"/>
                    <a:pt x="8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21"/>
            <p:cNvSpPr/>
            <p:nvPr/>
          </p:nvSpPr>
          <p:spPr>
            <a:xfrm>
              <a:off x="-845584" y="3338205"/>
              <a:ext cx="43870" cy="28992"/>
            </a:xfrm>
            <a:custGeom>
              <a:rect b="b" l="l" r="r" t="t"/>
              <a:pathLst>
                <a:path extrusionOk="0" h="760" w="1150">
                  <a:moveTo>
                    <a:pt x="769" y="0"/>
                  </a:moveTo>
                  <a:cubicBezTo>
                    <a:pt x="725" y="0"/>
                    <a:pt x="678" y="12"/>
                    <a:pt x="630" y="39"/>
                  </a:cubicBezTo>
                  <a:lnTo>
                    <a:pt x="236" y="270"/>
                  </a:lnTo>
                  <a:cubicBezTo>
                    <a:pt x="1" y="404"/>
                    <a:pt x="97" y="760"/>
                    <a:pt x="366" y="760"/>
                  </a:cubicBezTo>
                  <a:cubicBezTo>
                    <a:pt x="414" y="760"/>
                    <a:pt x="457" y="745"/>
                    <a:pt x="496" y="721"/>
                  </a:cubicBezTo>
                  <a:lnTo>
                    <a:pt x="894" y="496"/>
                  </a:lnTo>
                  <a:cubicBezTo>
                    <a:pt x="1150" y="346"/>
                    <a:pt x="1005"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21"/>
            <p:cNvSpPr/>
            <p:nvPr/>
          </p:nvSpPr>
          <p:spPr>
            <a:xfrm>
              <a:off x="-1206606" y="3546563"/>
              <a:ext cx="43870" cy="28992"/>
            </a:xfrm>
            <a:custGeom>
              <a:rect b="b" l="l" r="r" t="t"/>
              <a:pathLst>
                <a:path extrusionOk="0" h="760" w="1150">
                  <a:moveTo>
                    <a:pt x="772" y="1"/>
                  </a:moveTo>
                  <a:cubicBezTo>
                    <a:pt x="728" y="1"/>
                    <a:pt x="682" y="12"/>
                    <a:pt x="635" y="39"/>
                  </a:cubicBezTo>
                  <a:lnTo>
                    <a:pt x="236" y="270"/>
                  </a:lnTo>
                  <a:cubicBezTo>
                    <a:pt x="1" y="404"/>
                    <a:pt x="97" y="760"/>
                    <a:pt x="366" y="760"/>
                  </a:cubicBezTo>
                  <a:cubicBezTo>
                    <a:pt x="414" y="760"/>
                    <a:pt x="457" y="746"/>
                    <a:pt x="501" y="726"/>
                  </a:cubicBezTo>
                  <a:lnTo>
                    <a:pt x="894" y="496"/>
                  </a:lnTo>
                  <a:cubicBezTo>
                    <a:pt x="1150" y="346"/>
                    <a:pt x="1005" y="1"/>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21"/>
            <p:cNvSpPr/>
            <p:nvPr/>
          </p:nvSpPr>
          <p:spPr>
            <a:xfrm>
              <a:off x="-917224" y="3258707"/>
              <a:ext cx="34562" cy="35401"/>
            </a:xfrm>
            <a:custGeom>
              <a:rect b="b" l="l" r="r" t="t"/>
              <a:pathLst>
                <a:path extrusionOk="0" h="928" w="906">
                  <a:moveTo>
                    <a:pt x="549" y="1"/>
                  </a:moveTo>
                  <a:cubicBezTo>
                    <a:pt x="468" y="1"/>
                    <a:pt x="386" y="40"/>
                    <a:pt x="332" y="134"/>
                  </a:cubicBezTo>
                  <a:lnTo>
                    <a:pt x="101" y="533"/>
                  </a:lnTo>
                  <a:cubicBezTo>
                    <a:pt x="1" y="706"/>
                    <a:pt x="125" y="927"/>
                    <a:pt x="327" y="927"/>
                  </a:cubicBezTo>
                  <a:cubicBezTo>
                    <a:pt x="423" y="927"/>
                    <a:pt x="510" y="879"/>
                    <a:pt x="558" y="797"/>
                  </a:cubicBezTo>
                  <a:lnTo>
                    <a:pt x="784" y="399"/>
                  </a:lnTo>
                  <a:cubicBezTo>
                    <a:pt x="906" y="190"/>
                    <a:pt x="728" y="1"/>
                    <a:pt x="5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21"/>
            <p:cNvSpPr/>
            <p:nvPr/>
          </p:nvSpPr>
          <p:spPr>
            <a:xfrm>
              <a:off x="-1014536" y="3229792"/>
              <a:ext cx="20027" cy="37537"/>
            </a:xfrm>
            <a:custGeom>
              <a:rect b="b" l="l" r="r" t="t"/>
              <a:pathLst>
                <a:path extrusionOk="0" h="984" w="525">
                  <a:moveTo>
                    <a:pt x="262" y="0"/>
                  </a:moveTo>
                  <a:cubicBezTo>
                    <a:pt x="131" y="0"/>
                    <a:pt x="1" y="88"/>
                    <a:pt x="1" y="263"/>
                  </a:cubicBezTo>
                  <a:lnTo>
                    <a:pt x="1" y="719"/>
                  </a:lnTo>
                  <a:cubicBezTo>
                    <a:pt x="1" y="864"/>
                    <a:pt x="116" y="984"/>
                    <a:pt x="265" y="984"/>
                  </a:cubicBezTo>
                  <a:cubicBezTo>
                    <a:pt x="409" y="984"/>
                    <a:pt x="524" y="864"/>
                    <a:pt x="524" y="719"/>
                  </a:cubicBezTo>
                  <a:lnTo>
                    <a:pt x="524" y="263"/>
                  </a:lnTo>
                  <a:cubicBezTo>
                    <a:pt x="524" y="88"/>
                    <a:pt x="393" y="0"/>
                    <a:pt x="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21"/>
            <p:cNvSpPr/>
            <p:nvPr/>
          </p:nvSpPr>
          <p:spPr>
            <a:xfrm>
              <a:off x="-1126421" y="3258707"/>
              <a:ext cx="34600" cy="35401"/>
            </a:xfrm>
            <a:custGeom>
              <a:rect b="b" l="l" r="r" t="t"/>
              <a:pathLst>
                <a:path extrusionOk="0" h="928" w="907">
                  <a:moveTo>
                    <a:pt x="359" y="1"/>
                  </a:moveTo>
                  <a:cubicBezTo>
                    <a:pt x="179" y="1"/>
                    <a:pt x="1" y="190"/>
                    <a:pt x="123" y="399"/>
                  </a:cubicBezTo>
                  <a:lnTo>
                    <a:pt x="354" y="797"/>
                  </a:lnTo>
                  <a:cubicBezTo>
                    <a:pt x="397" y="874"/>
                    <a:pt x="483" y="927"/>
                    <a:pt x="580" y="927"/>
                  </a:cubicBezTo>
                  <a:cubicBezTo>
                    <a:pt x="781" y="927"/>
                    <a:pt x="906" y="706"/>
                    <a:pt x="805" y="533"/>
                  </a:cubicBezTo>
                  <a:lnTo>
                    <a:pt x="580" y="134"/>
                  </a:lnTo>
                  <a:cubicBezTo>
                    <a:pt x="524" y="40"/>
                    <a:pt x="441" y="1"/>
                    <a:pt x="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21"/>
            <p:cNvSpPr/>
            <p:nvPr/>
          </p:nvSpPr>
          <p:spPr>
            <a:xfrm>
              <a:off x="-1207483" y="3338129"/>
              <a:ext cx="43755" cy="29068"/>
            </a:xfrm>
            <a:custGeom>
              <a:rect b="b" l="l" r="r" t="t"/>
              <a:pathLst>
                <a:path extrusionOk="0" h="762" w="1147">
                  <a:moveTo>
                    <a:pt x="380" y="1"/>
                  </a:moveTo>
                  <a:cubicBezTo>
                    <a:pt x="147" y="1"/>
                    <a:pt x="0" y="348"/>
                    <a:pt x="259" y="498"/>
                  </a:cubicBezTo>
                  <a:lnTo>
                    <a:pt x="653" y="723"/>
                  </a:lnTo>
                  <a:cubicBezTo>
                    <a:pt x="696" y="747"/>
                    <a:pt x="740" y="762"/>
                    <a:pt x="788" y="762"/>
                  </a:cubicBezTo>
                  <a:lnTo>
                    <a:pt x="783" y="757"/>
                  </a:lnTo>
                  <a:lnTo>
                    <a:pt x="783" y="757"/>
                  </a:lnTo>
                  <a:cubicBezTo>
                    <a:pt x="785" y="757"/>
                    <a:pt x="787" y="757"/>
                    <a:pt x="788" y="757"/>
                  </a:cubicBezTo>
                  <a:cubicBezTo>
                    <a:pt x="1058" y="757"/>
                    <a:pt x="1147" y="401"/>
                    <a:pt x="917" y="267"/>
                  </a:cubicBezTo>
                  <a:lnTo>
                    <a:pt x="519" y="41"/>
                  </a:lnTo>
                  <a:cubicBezTo>
                    <a:pt x="471" y="13"/>
                    <a:pt x="424"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21"/>
            <p:cNvSpPr/>
            <p:nvPr/>
          </p:nvSpPr>
          <p:spPr>
            <a:xfrm>
              <a:off x="-846347" y="3546563"/>
              <a:ext cx="43870" cy="28992"/>
            </a:xfrm>
            <a:custGeom>
              <a:rect b="b" l="l" r="r" t="t"/>
              <a:pathLst>
                <a:path extrusionOk="0" h="760" w="1150">
                  <a:moveTo>
                    <a:pt x="379" y="1"/>
                  </a:moveTo>
                  <a:cubicBezTo>
                    <a:pt x="146" y="1"/>
                    <a:pt x="1" y="346"/>
                    <a:pt x="256" y="496"/>
                  </a:cubicBezTo>
                  <a:lnTo>
                    <a:pt x="650" y="722"/>
                  </a:lnTo>
                  <a:cubicBezTo>
                    <a:pt x="693" y="746"/>
                    <a:pt x="737" y="760"/>
                    <a:pt x="785" y="760"/>
                  </a:cubicBezTo>
                  <a:cubicBezTo>
                    <a:pt x="1054" y="760"/>
                    <a:pt x="1150" y="404"/>
                    <a:pt x="914" y="270"/>
                  </a:cubicBezTo>
                  <a:lnTo>
                    <a:pt x="516" y="39"/>
                  </a:lnTo>
                  <a:cubicBezTo>
                    <a:pt x="469" y="12"/>
                    <a:pt x="422"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21"/>
            <p:cNvSpPr/>
            <p:nvPr/>
          </p:nvSpPr>
          <p:spPr>
            <a:xfrm>
              <a:off x="-1190813" y="3285295"/>
              <a:ext cx="373311" cy="502136"/>
            </a:xfrm>
            <a:custGeom>
              <a:rect b="b" l="l" r="r" t="t"/>
              <a:pathLst>
                <a:path extrusionOk="0" h="13163" w="9786">
                  <a:moveTo>
                    <a:pt x="4886" y="3444"/>
                  </a:moveTo>
                  <a:lnTo>
                    <a:pt x="5040" y="3679"/>
                  </a:lnTo>
                  <a:cubicBezTo>
                    <a:pt x="4989" y="3691"/>
                    <a:pt x="4936" y="3697"/>
                    <a:pt x="4883" y="3697"/>
                  </a:cubicBezTo>
                  <a:cubicBezTo>
                    <a:pt x="4831" y="3697"/>
                    <a:pt x="4778" y="3691"/>
                    <a:pt x="4727" y="3679"/>
                  </a:cubicBezTo>
                  <a:lnTo>
                    <a:pt x="4886" y="3444"/>
                  </a:lnTo>
                  <a:close/>
                  <a:moveTo>
                    <a:pt x="5342" y="4136"/>
                  </a:moveTo>
                  <a:lnTo>
                    <a:pt x="5510" y="4381"/>
                  </a:lnTo>
                  <a:cubicBezTo>
                    <a:pt x="5306" y="4436"/>
                    <a:pt x="5095" y="4464"/>
                    <a:pt x="4883" y="4464"/>
                  </a:cubicBezTo>
                  <a:cubicBezTo>
                    <a:pt x="4672" y="4464"/>
                    <a:pt x="4461" y="4436"/>
                    <a:pt x="4256" y="4381"/>
                  </a:cubicBezTo>
                  <a:lnTo>
                    <a:pt x="4425" y="4136"/>
                  </a:lnTo>
                  <a:cubicBezTo>
                    <a:pt x="4571" y="4193"/>
                    <a:pt x="4727" y="4222"/>
                    <a:pt x="4883" y="4222"/>
                  </a:cubicBezTo>
                  <a:cubicBezTo>
                    <a:pt x="5040" y="4222"/>
                    <a:pt x="5196" y="4193"/>
                    <a:pt x="5342" y="4136"/>
                  </a:cubicBezTo>
                  <a:close/>
                  <a:moveTo>
                    <a:pt x="4112" y="4885"/>
                  </a:moveTo>
                  <a:cubicBezTo>
                    <a:pt x="4280" y="4928"/>
                    <a:pt x="4449" y="4962"/>
                    <a:pt x="4622" y="4976"/>
                  </a:cubicBezTo>
                  <a:lnTo>
                    <a:pt x="4622" y="9603"/>
                  </a:lnTo>
                  <a:lnTo>
                    <a:pt x="4112" y="9603"/>
                  </a:lnTo>
                  <a:lnTo>
                    <a:pt x="4112" y="4885"/>
                  </a:lnTo>
                  <a:close/>
                  <a:moveTo>
                    <a:pt x="5654" y="4885"/>
                  </a:moveTo>
                  <a:lnTo>
                    <a:pt x="5654" y="9603"/>
                  </a:lnTo>
                  <a:lnTo>
                    <a:pt x="5145" y="9603"/>
                  </a:lnTo>
                  <a:lnTo>
                    <a:pt x="5145" y="4976"/>
                  </a:lnTo>
                  <a:cubicBezTo>
                    <a:pt x="5318" y="4962"/>
                    <a:pt x="5486" y="4933"/>
                    <a:pt x="5654" y="4885"/>
                  </a:cubicBezTo>
                  <a:close/>
                  <a:moveTo>
                    <a:pt x="4886" y="513"/>
                  </a:moveTo>
                  <a:cubicBezTo>
                    <a:pt x="6466" y="513"/>
                    <a:pt x="7888" y="1455"/>
                    <a:pt x="8503" y="2911"/>
                  </a:cubicBezTo>
                  <a:cubicBezTo>
                    <a:pt x="9123" y="4361"/>
                    <a:pt x="8806" y="6043"/>
                    <a:pt x="7706" y="7177"/>
                  </a:cubicBezTo>
                  <a:lnTo>
                    <a:pt x="7706" y="7181"/>
                  </a:lnTo>
                  <a:cubicBezTo>
                    <a:pt x="7062" y="7830"/>
                    <a:pt x="6678" y="8690"/>
                    <a:pt x="6610" y="9603"/>
                  </a:cubicBezTo>
                  <a:lnTo>
                    <a:pt x="6183" y="9603"/>
                  </a:lnTo>
                  <a:lnTo>
                    <a:pt x="6183" y="4515"/>
                  </a:lnTo>
                  <a:cubicBezTo>
                    <a:pt x="6183" y="4462"/>
                    <a:pt x="6164" y="4414"/>
                    <a:pt x="6135" y="4371"/>
                  </a:cubicBezTo>
                  <a:lnTo>
                    <a:pt x="5102" y="2829"/>
                  </a:lnTo>
                  <a:cubicBezTo>
                    <a:pt x="5052" y="2750"/>
                    <a:pt x="4969" y="2710"/>
                    <a:pt x="4885" y="2710"/>
                  </a:cubicBezTo>
                  <a:cubicBezTo>
                    <a:pt x="4802" y="2710"/>
                    <a:pt x="4718" y="2750"/>
                    <a:pt x="4665" y="2829"/>
                  </a:cubicBezTo>
                  <a:lnTo>
                    <a:pt x="3632" y="4371"/>
                  </a:lnTo>
                  <a:cubicBezTo>
                    <a:pt x="3603" y="4414"/>
                    <a:pt x="3589" y="4462"/>
                    <a:pt x="3589" y="4515"/>
                  </a:cubicBezTo>
                  <a:lnTo>
                    <a:pt x="3589" y="9603"/>
                  </a:lnTo>
                  <a:lnTo>
                    <a:pt x="3161" y="9603"/>
                  </a:lnTo>
                  <a:cubicBezTo>
                    <a:pt x="3094" y="8690"/>
                    <a:pt x="2705" y="7830"/>
                    <a:pt x="2061" y="7177"/>
                  </a:cubicBezTo>
                  <a:cubicBezTo>
                    <a:pt x="975" y="6048"/>
                    <a:pt x="658" y="4385"/>
                    <a:pt x="1259" y="2939"/>
                  </a:cubicBezTo>
                  <a:cubicBezTo>
                    <a:pt x="1859" y="1489"/>
                    <a:pt x="3262" y="537"/>
                    <a:pt x="4828" y="513"/>
                  </a:cubicBezTo>
                  <a:close/>
                  <a:moveTo>
                    <a:pt x="6601" y="10131"/>
                  </a:moveTo>
                  <a:lnTo>
                    <a:pt x="6601" y="10467"/>
                  </a:lnTo>
                  <a:lnTo>
                    <a:pt x="6601" y="10520"/>
                  </a:lnTo>
                  <a:lnTo>
                    <a:pt x="3171" y="10520"/>
                  </a:lnTo>
                  <a:cubicBezTo>
                    <a:pt x="3171" y="10506"/>
                    <a:pt x="3166" y="10487"/>
                    <a:pt x="3166" y="10467"/>
                  </a:cubicBezTo>
                  <a:lnTo>
                    <a:pt x="3166" y="10131"/>
                  </a:lnTo>
                  <a:close/>
                  <a:moveTo>
                    <a:pt x="6476" y="11044"/>
                  </a:moveTo>
                  <a:cubicBezTo>
                    <a:pt x="6245" y="11558"/>
                    <a:pt x="5741" y="11885"/>
                    <a:pt x="5179" y="11885"/>
                  </a:cubicBezTo>
                  <a:lnTo>
                    <a:pt x="4588" y="11885"/>
                  </a:lnTo>
                  <a:cubicBezTo>
                    <a:pt x="4031" y="11885"/>
                    <a:pt x="3521" y="11558"/>
                    <a:pt x="3291" y="11044"/>
                  </a:cubicBezTo>
                  <a:close/>
                  <a:moveTo>
                    <a:pt x="5299" y="12408"/>
                  </a:moveTo>
                  <a:lnTo>
                    <a:pt x="5299" y="12418"/>
                  </a:lnTo>
                  <a:lnTo>
                    <a:pt x="5304" y="12423"/>
                  </a:lnTo>
                  <a:cubicBezTo>
                    <a:pt x="5304" y="12543"/>
                    <a:pt x="5203" y="12639"/>
                    <a:pt x="5083" y="12639"/>
                  </a:cubicBezTo>
                  <a:lnTo>
                    <a:pt x="4684" y="12639"/>
                  </a:lnTo>
                  <a:cubicBezTo>
                    <a:pt x="4564" y="12639"/>
                    <a:pt x="4463" y="12543"/>
                    <a:pt x="4463" y="12423"/>
                  </a:cubicBezTo>
                  <a:lnTo>
                    <a:pt x="4463" y="12408"/>
                  </a:lnTo>
                  <a:close/>
                  <a:moveTo>
                    <a:pt x="4902" y="1"/>
                  </a:moveTo>
                  <a:cubicBezTo>
                    <a:pt x="3766" y="1"/>
                    <a:pt x="2630" y="432"/>
                    <a:pt x="1763" y="1292"/>
                  </a:cubicBezTo>
                  <a:cubicBezTo>
                    <a:pt x="34" y="3007"/>
                    <a:pt x="0" y="5788"/>
                    <a:pt x="1681" y="7542"/>
                  </a:cubicBezTo>
                  <a:cubicBezTo>
                    <a:pt x="2296" y="8161"/>
                    <a:pt x="2637" y="8997"/>
                    <a:pt x="2642" y="9867"/>
                  </a:cubicBezTo>
                  <a:lnTo>
                    <a:pt x="2642" y="10467"/>
                  </a:lnTo>
                  <a:cubicBezTo>
                    <a:pt x="2647" y="11289"/>
                    <a:pt x="3166" y="12024"/>
                    <a:pt x="3939" y="12298"/>
                  </a:cubicBezTo>
                  <a:lnTo>
                    <a:pt x="3939" y="12418"/>
                  </a:lnTo>
                  <a:cubicBezTo>
                    <a:pt x="3939" y="12831"/>
                    <a:pt x="4276" y="13162"/>
                    <a:pt x="4684" y="13162"/>
                  </a:cubicBezTo>
                  <a:lnTo>
                    <a:pt x="5088" y="13162"/>
                  </a:lnTo>
                  <a:cubicBezTo>
                    <a:pt x="5496" y="13162"/>
                    <a:pt x="5832" y="12831"/>
                    <a:pt x="5832" y="12418"/>
                  </a:cubicBezTo>
                  <a:lnTo>
                    <a:pt x="5832" y="12298"/>
                  </a:lnTo>
                  <a:cubicBezTo>
                    <a:pt x="6606" y="12024"/>
                    <a:pt x="7124" y="11289"/>
                    <a:pt x="7129" y="10467"/>
                  </a:cubicBezTo>
                  <a:lnTo>
                    <a:pt x="7129" y="9867"/>
                  </a:lnTo>
                  <a:cubicBezTo>
                    <a:pt x="7129" y="8997"/>
                    <a:pt x="7470" y="8161"/>
                    <a:pt x="8080" y="7547"/>
                  </a:cubicBezTo>
                  <a:cubicBezTo>
                    <a:pt x="9786" y="5788"/>
                    <a:pt x="9757" y="2988"/>
                    <a:pt x="8013" y="1268"/>
                  </a:cubicBezTo>
                  <a:cubicBezTo>
                    <a:pt x="7149" y="422"/>
                    <a:pt x="6025" y="1"/>
                    <a:pt x="4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121"/>
          <p:cNvGrpSpPr/>
          <p:nvPr/>
        </p:nvGrpSpPr>
        <p:grpSpPr>
          <a:xfrm>
            <a:off x="6099459" y="1609275"/>
            <a:ext cx="490309" cy="536749"/>
            <a:chOff x="-2295833" y="2039470"/>
            <a:chExt cx="527668" cy="527051"/>
          </a:xfrm>
        </p:grpSpPr>
        <p:sp>
          <p:nvSpPr>
            <p:cNvPr id="4164" name="Google Shape;4164;p121"/>
            <p:cNvSpPr/>
            <p:nvPr/>
          </p:nvSpPr>
          <p:spPr>
            <a:xfrm>
              <a:off x="-2119222" y="2165268"/>
              <a:ext cx="81847" cy="91639"/>
            </a:xfrm>
            <a:custGeom>
              <a:rect b="b" l="l" r="r" t="t"/>
              <a:pathLst>
                <a:path extrusionOk="0" h="2377" w="2123">
                  <a:moveTo>
                    <a:pt x="1152" y="1"/>
                  </a:moveTo>
                  <a:lnTo>
                    <a:pt x="316" y="837"/>
                  </a:lnTo>
                  <a:cubicBezTo>
                    <a:pt x="1" y="1152"/>
                    <a:pt x="1" y="1663"/>
                    <a:pt x="316" y="1978"/>
                  </a:cubicBezTo>
                  <a:lnTo>
                    <a:pt x="714" y="2376"/>
                  </a:lnTo>
                  <a:lnTo>
                    <a:pt x="2123" y="971"/>
                  </a:lnTo>
                  <a:lnTo>
                    <a:pt x="11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21"/>
            <p:cNvSpPr/>
            <p:nvPr/>
          </p:nvSpPr>
          <p:spPr>
            <a:xfrm>
              <a:off x="-2194632" y="2047297"/>
              <a:ext cx="418796" cy="403105"/>
            </a:xfrm>
            <a:custGeom>
              <a:rect b="b" l="l" r="r" t="t"/>
              <a:pathLst>
                <a:path extrusionOk="0" h="10456" w="10863">
                  <a:moveTo>
                    <a:pt x="2366" y="0"/>
                  </a:moveTo>
                  <a:cubicBezTo>
                    <a:pt x="2073" y="0"/>
                    <a:pt x="1786" y="69"/>
                    <a:pt x="1526" y="196"/>
                  </a:cubicBezTo>
                  <a:lnTo>
                    <a:pt x="2830" y="1500"/>
                  </a:lnTo>
                  <a:cubicBezTo>
                    <a:pt x="2895" y="1565"/>
                    <a:pt x="2945" y="1644"/>
                    <a:pt x="2978" y="1731"/>
                  </a:cubicBezTo>
                  <a:cubicBezTo>
                    <a:pt x="3137" y="2159"/>
                    <a:pt x="2822" y="2611"/>
                    <a:pt x="2366" y="2611"/>
                  </a:cubicBezTo>
                  <a:cubicBezTo>
                    <a:pt x="2286" y="2611"/>
                    <a:pt x="2210" y="2597"/>
                    <a:pt x="2138" y="2568"/>
                  </a:cubicBezTo>
                  <a:cubicBezTo>
                    <a:pt x="2051" y="2535"/>
                    <a:pt x="1971" y="2485"/>
                    <a:pt x="1906" y="2419"/>
                  </a:cubicBezTo>
                  <a:lnTo>
                    <a:pt x="602" y="1119"/>
                  </a:lnTo>
                  <a:lnTo>
                    <a:pt x="602" y="1119"/>
                  </a:lnTo>
                  <a:cubicBezTo>
                    <a:pt x="1" y="2365"/>
                    <a:pt x="852" y="3821"/>
                    <a:pt x="2236" y="3908"/>
                  </a:cubicBezTo>
                  <a:lnTo>
                    <a:pt x="2366" y="3919"/>
                  </a:lnTo>
                  <a:cubicBezTo>
                    <a:pt x="2558" y="3919"/>
                    <a:pt x="2750" y="3890"/>
                    <a:pt x="2935" y="3828"/>
                  </a:cubicBezTo>
                  <a:cubicBezTo>
                    <a:pt x="2974" y="3817"/>
                    <a:pt x="3011" y="3807"/>
                    <a:pt x="3047" y="3792"/>
                  </a:cubicBezTo>
                  <a:lnTo>
                    <a:pt x="7071" y="7816"/>
                  </a:lnTo>
                  <a:cubicBezTo>
                    <a:pt x="7056" y="7852"/>
                    <a:pt x="7042" y="7888"/>
                    <a:pt x="7031" y="7924"/>
                  </a:cubicBezTo>
                  <a:cubicBezTo>
                    <a:pt x="6973" y="8109"/>
                    <a:pt x="6940" y="8301"/>
                    <a:pt x="6940" y="8497"/>
                  </a:cubicBezTo>
                  <a:lnTo>
                    <a:pt x="6955" y="8627"/>
                  </a:lnTo>
                  <a:cubicBezTo>
                    <a:pt x="7019" y="9700"/>
                    <a:pt x="7917" y="10456"/>
                    <a:pt x="8898" y="10456"/>
                  </a:cubicBezTo>
                  <a:cubicBezTo>
                    <a:pt x="9179" y="10456"/>
                    <a:pt x="9466" y="10394"/>
                    <a:pt x="9743" y="10260"/>
                  </a:cubicBezTo>
                  <a:lnTo>
                    <a:pt x="8440" y="8960"/>
                  </a:lnTo>
                  <a:cubicBezTo>
                    <a:pt x="8374" y="8895"/>
                    <a:pt x="8324" y="8815"/>
                    <a:pt x="8295" y="8725"/>
                  </a:cubicBezTo>
                  <a:cubicBezTo>
                    <a:pt x="8132" y="8301"/>
                    <a:pt x="8447" y="7845"/>
                    <a:pt x="8900" y="7845"/>
                  </a:cubicBezTo>
                  <a:cubicBezTo>
                    <a:pt x="8979" y="7845"/>
                    <a:pt x="9055" y="7859"/>
                    <a:pt x="9128" y="7892"/>
                  </a:cubicBezTo>
                  <a:cubicBezTo>
                    <a:pt x="9215" y="7921"/>
                    <a:pt x="9294" y="7972"/>
                    <a:pt x="9363" y="8037"/>
                  </a:cubicBezTo>
                  <a:lnTo>
                    <a:pt x="10663" y="9341"/>
                  </a:lnTo>
                  <a:cubicBezTo>
                    <a:pt x="10794" y="9080"/>
                    <a:pt x="10862" y="8794"/>
                    <a:pt x="10862" y="8500"/>
                  </a:cubicBezTo>
                  <a:cubicBezTo>
                    <a:pt x="10859" y="7472"/>
                    <a:pt x="10062" y="6617"/>
                    <a:pt x="9034" y="6552"/>
                  </a:cubicBezTo>
                  <a:lnTo>
                    <a:pt x="8900" y="6537"/>
                  </a:lnTo>
                  <a:cubicBezTo>
                    <a:pt x="8704" y="6541"/>
                    <a:pt x="8516" y="6570"/>
                    <a:pt x="8331" y="6628"/>
                  </a:cubicBezTo>
                  <a:cubicBezTo>
                    <a:pt x="8295" y="6639"/>
                    <a:pt x="8258" y="6653"/>
                    <a:pt x="8222" y="6664"/>
                  </a:cubicBezTo>
                  <a:lnTo>
                    <a:pt x="4202" y="2640"/>
                  </a:lnTo>
                  <a:cubicBezTo>
                    <a:pt x="4213" y="2604"/>
                    <a:pt x="4227" y="2568"/>
                    <a:pt x="4238" y="2532"/>
                  </a:cubicBezTo>
                  <a:cubicBezTo>
                    <a:pt x="4296" y="2347"/>
                    <a:pt x="4325" y="2155"/>
                    <a:pt x="4329" y="1963"/>
                  </a:cubicBezTo>
                  <a:lnTo>
                    <a:pt x="4314" y="1829"/>
                  </a:lnTo>
                  <a:cubicBezTo>
                    <a:pt x="4249" y="801"/>
                    <a:pt x="3394" y="0"/>
                    <a:pt x="2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21"/>
            <p:cNvSpPr/>
            <p:nvPr/>
          </p:nvSpPr>
          <p:spPr>
            <a:xfrm>
              <a:off x="-2081518" y="2144874"/>
              <a:ext cx="208222" cy="208106"/>
            </a:xfrm>
            <a:custGeom>
              <a:rect b="b" l="l" r="r" t="t"/>
              <a:pathLst>
                <a:path extrusionOk="0" h="5398" w="5401">
                  <a:moveTo>
                    <a:pt x="1304" y="1"/>
                  </a:moveTo>
                  <a:lnTo>
                    <a:pt x="1" y="1305"/>
                  </a:lnTo>
                  <a:cubicBezTo>
                    <a:pt x="37" y="1290"/>
                    <a:pt x="73" y="1279"/>
                    <a:pt x="109" y="1265"/>
                  </a:cubicBezTo>
                  <a:lnTo>
                    <a:pt x="4133" y="5288"/>
                  </a:lnTo>
                  <a:cubicBezTo>
                    <a:pt x="4122" y="5325"/>
                    <a:pt x="4108" y="5361"/>
                    <a:pt x="4097" y="5397"/>
                  </a:cubicBezTo>
                  <a:lnTo>
                    <a:pt x="5401" y="4097"/>
                  </a:lnTo>
                  <a:lnTo>
                    <a:pt x="5401" y="4097"/>
                  </a:lnTo>
                  <a:cubicBezTo>
                    <a:pt x="5361" y="4108"/>
                    <a:pt x="5324" y="4119"/>
                    <a:pt x="5292" y="4133"/>
                  </a:cubicBezTo>
                  <a:lnTo>
                    <a:pt x="1265" y="109"/>
                  </a:lnTo>
                  <a:cubicBezTo>
                    <a:pt x="1279" y="73"/>
                    <a:pt x="1290" y="37"/>
                    <a:pt x="1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21"/>
            <p:cNvSpPr/>
            <p:nvPr/>
          </p:nvSpPr>
          <p:spPr>
            <a:xfrm>
              <a:off x="-2232182" y="2158483"/>
              <a:ext cx="347281" cy="349054"/>
            </a:xfrm>
            <a:custGeom>
              <a:rect b="b" l="l" r="r" t="t"/>
              <a:pathLst>
                <a:path extrusionOk="0" h="9054" w="9008">
                  <a:moveTo>
                    <a:pt x="5846" y="1"/>
                  </a:moveTo>
                  <a:cubicBezTo>
                    <a:pt x="5699" y="1"/>
                    <a:pt x="5553" y="57"/>
                    <a:pt x="5441" y="169"/>
                  </a:cubicBezTo>
                  <a:lnTo>
                    <a:pt x="2742" y="2867"/>
                  </a:lnTo>
                  <a:cubicBezTo>
                    <a:pt x="2463" y="3146"/>
                    <a:pt x="2463" y="3599"/>
                    <a:pt x="2742" y="3882"/>
                  </a:cubicBezTo>
                  <a:lnTo>
                    <a:pt x="2847" y="3983"/>
                  </a:lnTo>
                  <a:lnTo>
                    <a:pt x="1" y="6830"/>
                  </a:lnTo>
                  <a:lnTo>
                    <a:pt x="2228" y="9053"/>
                  </a:lnTo>
                  <a:lnTo>
                    <a:pt x="5071" y="6210"/>
                  </a:lnTo>
                  <a:cubicBezTo>
                    <a:pt x="5212" y="6350"/>
                    <a:pt x="5396" y="6419"/>
                    <a:pt x="5580" y="6419"/>
                  </a:cubicBezTo>
                  <a:cubicBezTo>
                    <a:pt x="5764" y="6419"/>
                    <a:pt x="5948" y="6350"/>
                    <a:pt x="6089" y="6210"/>
                  </a:cubicBezTo>
                  <a:lnTo>
                    <a:pt x="8783" y="3516"/>
                  </a:lnTo>
                  <a:cubicBezTo>
                    <a:pt x="9008" y="3291"/>
                    <a:pt x="9008" y="2925"/>
                    <a:pt x="8783" y="2701"/>
                  </a:cubicBezTo>
                  <a:lnTo>
                    <a:pt x="8758" y="2675"/>
                  </a:lnTo>
                  <a:cubicBezTo>
                    <a:pt x="8646" y="2565"/>
                    <a:pt x="8499" y="2510"/>
                    <a:pt x="8352" y="2510"/>
                  </a:cubicBezTo>
                  <a:cubicBezTo>
                    <a:pt x="8206" y="2510"/>
                    <a:pt x="8059" y="2565"/>
                    <a:pt x="7947" y="2675"/>
                  </a:cubicBezTo>
                  <a:cubicBezTo>
                    <a:pt x="8171" y="2455"/>
                    <a:pt x="8171" y="2092"/>
                    <a:pt x="7947" y="1868"/>
                  </a:cubicBezTo>
                  <a:lnTo>
                    <a:pt x="7921" y="1842"/>
                  </a:lnTo>
                  <a:cubicBezTo>
                    <a:pt x="7809" y="1730"/>
                    <a:pt x="7662" y="1674"/>
                    <a:pt x="7516" y="1674"/>
                  </a:cubicBezTo>
                  <a:cubicBezTo>
                    <a:pt x="7369" y="1674"/>
                    <a:pt x="7222" y="1730"/>
                    <a:pt x="7110" y="1842"/>
                  </a:cubicBezTo>
                  <a:cubicBezTo>
                    <a:pt x="7335" y="1618"/>
                    <a:pt x="7335" y="1256"/>
                    <a:pt x="7110" y="1031"/>
                  </a:cubicBezTo>
                  <a:lnTo>
                    <a:pt x="7085" y="1006"/>
                  </a:lnTo>
                  <a:cubicBezTo>
                    <a:pt x="6974" y="894"/>
                    <a:pt x="6828" y="837"/>
                    <a:pt x="6681" y="837"/>
                  </a:cubicBezTo>
                  <a:cubicBezTo>
                    <a:pt x="6534" y="837"/>
                    <a:pt x="6388" y="894"/>
                    <a:pt x="6277" y="1006"/>
                  </a:cubicBezTo>
                  <a:cubicBezTo>
                    <a:pt x="6498" y="781"/>
                    <a:pt x="6498" y="419"/>
                    <a:pt x="6277" y="195"/>
                  </a:cubicBezTo>
                  <a:lnTo>
                    <a:pt x="6252" y="169"/>
                  </a:lnTo>
                  <a:cubicBezTo>
                    <a:pt x="6140" y="57"/>
                    <a:pt x="5993" y="1"/>
                    <a:pt x="5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21"/>
            <p:cNvSpPr/>
            <p:nvPr/>
          </p:nvSpPr>
          <p:spPr>
            <a:xfrm>
              <a:off x="-2205773" y="2330429"/>
              <a:ext cx="150817" cy="150856"/>
            </a:xfrm>
            <a:custGeom>
              <a:rect b="b" l="l" r="r" t="t"/>
              <a:pathLst>
                <a:path extrusionOk="0" h="3913" w="3912">
                  <a:moveTo>
                    <a:pt x="1684" y="1"/>
                  </a:moveTo>
                  <a:lnTo>
                    <a:pt x="0" y="1685"/>
                  </a:lnTo>
                  <a:lnTo>
                    <a:pt x="2228" y="3912"/>
                  </a:lnTo>
                  <a:lnTo>
                    <a:pt x="3912" y="2228"/>
                  </a:lnTo>
                  <a:lnTo>
                    <a:pt x="16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21"/>
            <p:cNvSpPr/>
            <p:nvPr/>
          </p:nvSpPr>
          <p:spPr>
            <a:xfrm>
              <a:off x="-2224626" y="2328617"/>
              <a:ext cx="167434" cy="167588"/>
            </a:xfrm>
            <a:custGeom>
              <a:rect b="b" l="l" r="r" t="t"/>
              <a:pathLst>
                <a:path extrusionOk="0" h="4347" w="4343">
                  <a:moveTo>
                    <a:pt x="1076" y="1"/>
                  </a:moveTo>
                  <a:lnTo>
                    <a:pt x="0" y="1077"/>
                  </a:lnTo>
                  <a:lnTo>
                    <a:pt x="3267" y="4347"/>
                  </a:lnTo>
                  <a:lnTo>
                    <a:pt x="4343" y="3268"/>
                  </a:lnTo>
                  <a:lnTo>
                    <a:pt x="10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21"/>
            <p:cNvSpPr/>
            <p:nvPr/>
          </p:nvSpPr>
          <p:spPr>
            <a:xfrm>
              <a:off x="-2287313" y="2364085"/>
              <a:ext cx="194652" cy="194690"/>
            </a:xfrm>
            <a:custGeom>
              <a:rect b="b" l="l" r="r" t="t"/>
              <a:pathLst>
                <a:path extrusionOk="0" h="5050" w="5049">
                  <a:moveTo>
                    <a:pt x="1782" y="1"/>
                  </a:moveTo>
                  <a:lnTo>
                    <a:pt x="0" y="1783"/>
                  </a:lnTo>
                  <a:lnTo>
                    <a:pt x="3267" y="5049"/>
                  </a:lnTo>
                  <a:lnTo>
                    <a:pt x="5049" y="3268"/>
                  </a:lnTo>
                  <a:lnTo>
                    <a:pt x="17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21"/>
            <p:cNvSpPr/>
            <p:nvPr/>
          </p:nvSpPr>
          <p:spPr>
            <a:xfrm>
              <a:off x="-2287313" y="2403910"/>
              <a:ext cx="154865" cy="154865"/>
            </a:xfrm>
            <a:custGeom>
              <a:rect b="b" l="l" r="r" t="t"/>
              <a:pathLst>
                <a:path extrusionOk="0" h="4017" w="4017">
                  <a:moveTo>
                    <a:pt x="750" y="0"/>
                  </a:moveTo>
                  <a:lnTo>
                    <a:pt x="0" y="750"/>
                  </a:lnTo>
                  <a:lnTo>
                    <a:pt x="3267" y="4016"/>
                  </a:lnTo>
                  <a:lnTo>
                    <a:pt x="4017" y="3267"/>
                  </a:lnTo>
                  <a:lnTo>
                    <a:pt x="750"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21"/>
            <p:cNvSpPr/>
            <p:nvPr/>
          </p:nvSpPr>
          <p:spPr>
            <a:xfrm>
              <a:off x="-2295833" y="2039470"/>
              <a:ext cx="527668" cy="527051"/>
            </a:xfrm>
            <a:custGeom>
              <a:rect b="b" l="l" r="r" t="t"/>
              <a:pathLst>
                <a:path extrusionOk="0" h="13671" w="13687">
                  <a:moveTo>
                    <a:pt x="5614" y="4230"/>
                  </a:moveTo>
                  <a:lnTo>
                    <a:pt x="5726" y="4339"/>
                  </a:lnTo>
                  <a:lnTo>
                    <a:pt x="5002" y="5063"/>
                  </a:lnTo>
                  <a:cubicBezTo>
                    <a:pt x="4824" y="4853"/>
                    <a:pt x="4813" y="4553"/>
                    <a:pt x="4969" y="4328"/>
                  </a:cubicBezTo>
                  <a:lnTo>
                    <a:pt x="4987" y="4328"/>
                  </a:lnTo>
                  <a:cubicBezTo>
                    <a:pt x="5201" y="4325"/>
                    <a:pt x="5411" y="4292"/>
                    <a:pt x="5614" y="4230"/>
                  </a:cubicBezTo>
                  <a:close/>
                  <a:moveTo>
                    <a:pt x="10510" y="6809"/>
                  </a:moveTo>
                  <a:lnTo>
                    <a:pt x="10706" y="7008"/>
                  </a:lnTo>
                  <a:cubicBezTo>
                    <a:pt x="10743" y="7045"/>
                    <a:pt x="10793" y="7066"/>
                    <a:pt x="10845" y="7066"/>
                  </a:cubicBezTo>
                  <a:cubicBezTo>
                    <a:pt x="10869" y="7066"/>
                    <a:pt x="10893" y="7061"/>
                    <a:pt x="10916" y="7052"/>
                  </a:cubicBezTo>
                  <a:cubicBezTo>
                    <a:pt x="11108" y="6979"/>
                    <a:pt x="11311" y="6940"/>
                    <a:pt x="11517" y="6936"/>
                  </a:cubicBezTo>
                  <a:lnTo>
                    <a:pt x="11640" y="6950"/>
                  </a:lnTo>
                  <a:lnTo>
                    <a:pt x="11644" y="6950"/>
                  </a:lnTo>
                  <a:cubicBezTo>
                    <a:pt x="12568" y="7012"/>
                    <a:pt x="13281" y="7776"/>
                    <a:pt x="13288" y="8700"/>
                  </a:cubicBezTo>
                  <a:cubicBezTo>
                    <a:pt x="13288" y="8863"/>
                    <a:pt x="13263" y="9026"/>
                    <a:pt x="13216" y="9185"/>
                  </a:cubicBezTo>
                  <a:lnTo>
                    <a:pt x="12129" y="8098"/>
                  </a:lnTo>
                  <a:cubicBezTo>
                    <a:pt x="12042" y="8012"/>
                    <a:pt x="11937" y="7943"/>
                    <a:pt x="11821" y="7903"/>
                  </a:cubicBezTo>
                  <a:cubicBezTo>
                    <a:pt x="11727" y="7867"/>
                    <a:pt x="11626" y="7845"/>
                    <a:pt x="11525" y="7845"/>
                  </a:cubicBezTo>
                  <a:cubicBezTo>
                    <a:pt x="10931" y="7845"/>
                    <a:pt x="10521" y="8439"/>
                    <a:pt x="10728" y="8993"/>
                  </a:cubicBezTo>
                  <a:cubicBezTo>
                    <a:pt x="10768" y="9109"/>
                    <a:pt x="10836" y="9218"/>
                    <a:pt x="10923" y="9301"/>
                  </a:cubicBezTo>
                  <a:lnTo>
                    <a:pt x="12006" y="10387"/>
                  </a:lnTo>
                  <a:cubicBezTo>
                    <a:pt x="11850" y="10434"/>
                    <a:pt x="11687" y="10460"/>
                    <a:pt x="11525" y="10460"/>
                  </a:cubicBezTo>
                  <a:cubicBezTo>
                    <a:pt x="10601" y="10453"/>
                    <a:pt x="9840" y="9739"/>
                    <a:pt x="9775" y="8819"/>
                  </a:cubicBezTo>
                  <a:lnTo>
                    <a:pt x="9775" y="8812"/>
                  </a:lnTo>
                  <a:lnTo>
                    <a:pt x="9764" y="8692"/>
                  </a:lnTo>
                  <a:cubicBezTo>
                    <a:pt x="9768" y="8486"/>
                    <a:pt x="9808" y="8283"/>
                    <a:pt x="9880" y="8091"/>
                  </a:cubicBezTo>
                  <a:cubicBezTo>
                    <a:pt x="9909" y="8019"/>
                    <a:pt x="9891" y="7936"/>
                    <a:pt x="9837" y="7881"/>
                  </a:cubicBezTo>
                  <a:lnTo>
                    <a:pt x="9638" y="7682"/>
                  </a:lnTo>
                  <a:lnTo>
                    <a:pt x="10510" y="6809"/>
                  </a:lnTo>
                  <a:close/>
                  <a:moveTo>
                    <a:pt x="2919" y="7783"/>
                  </a:moveTo>
                  <a:lnTo>
                    <a:pt x="3350" y="8214"/>
                  </a:lnTo>
                  <a:lnTo>
                    <a:pt x="5578" y="10442"/>
                  </a:lnTo>
                  <a:lnTo>
                    <a:pt x="5904" y="10768"/>
                  </a:lnTo>
                  <a:lnTo>
                    <a:pt x="5270" y="11401"/>
                  </a:lnTo>
                  <a:lnTo>
                    <a:pt x="2286" y="8417"/>
                  </a:lnTo>
                  <a:lnTo>
                    <a:pt x="2919" y="7783"/>
                  </a:lnTo>
                  <a:close/>
                  <a:moveTo>
                    <a:pt x="4987" y="0"/>
                  </a:moveTo>
                  <a:cubicBezTo>
                    <a:pt x="4669" y="4"/>
                    <a:pt x="4350" y="80"/>
                    <a:pt x="4064" y="221"/>
                  </a:cubicBezTo>
                  <a:cubicBezTo>
                    <a:pt x="3941" y="283"/>
                    <a:pt x="3912" y="446"/>
                    <a:pt x="4009" y="544"/>
                  </a:cubicBezTo>
                  <a:lnTo>
                    <a:pt x="5313" y="1844"/>
                  </a:lnTo>
                  <a:lnTo>
                    <a:pt x="5313" y="1847"/>
                  </a:lnTo>
                  <a:cubicBezTo>
                    <a:pt x="5360" y="1894"/>
                    <a:pt x="5393" y="1949"/>
                    <a:pt x="5418" y="2010"/>
                  </a:cubicBezTo>
                  <a:cubicBezTo>
                    <a:pt x="5476" y="2173"/>
                    <a:pt x="5436" y="2358"/>
                    <a:pt x="5313" y="2485"/>
                  </a:cubicBezTo>
                  <a:cubicBezTo>
                    <a:pt x="5226" y="2568"/>
                    <a:pt x="5110" y="2615"/>
                    <a:pt x="4991" y="2615"/>
                  </a:cubicBezTo>
                  <a:cubicBezTo>
                    <a:pt x="4871" y="2612"/>
                    <a:pt x="4759" y="2568"/>
                    <a:pt x="4672" y="2488"/>
                  </a:cubicBezTo>
                  <a:lnTo>
                    <a:pt x="4669" y="2485"/>
                  </a:lnTo>
                  <a:lnTo>
                    <a:pt x="3365" y="1181"/>
                  </a:lnTo>
                  <a:cubicBezTo>
                    <a:pt x="3325" y="1141"/>
                    <a:pt x="3274" y="1123"/>
                    <a:pt x="3224" y="1123"/>
                  </a:cubicBezTo>
                  <a:cubicBezTo>
                    <a:pt x="3150" y="1123"/>
                    <a:pt x="3077" y="1163"/>
                    <a:pt x="3042" y="1239"/>
                  </a:cubicBezTo>
                  <a:cubicBezTo>
                    <a:pt x="2438" y="2496"/>
                    <a:pt x="3176" y="3988"/>
                    <a:pt x="4542" y="4270"/>
                  </a:cubicBezTo>
                  <a:cubicBezTo>
                    <a:pt x="4386" y="4633"/>
                    <a:pt x="4455" y="5053"/>
                    <a:pt x="4716" y="5346"/>
                  </a:cubicBezTo>
                  <a:lnTo>
                    <a:pt x="4252" y="5810"/>
                  </a:lnTo>
                  <a:cubicBezTo>
                    <a:pt x="3908" y="6154"/>
                    <a:pt x="3894" y="6708"/>
                    <a:pt x="4216" y="7070"/>
                  </a:cubicBezTo>
                  <a:lnTo>
                    <a:pt x="3492" y="7791"/>
                  </a:lnTo>
                  <a:lnTo>
                    <a:pt x="3064" y="7360"/>
                  </a:lnTo>
                  <a:cubicBezTo>
                    <a:pt x="3024" y="7320"/>
                    <a:pt x="2973" y="7300"/>
                    <a:pt x="2922" y="7300"/>
                  </a:cubicBezTo>
                  <a:cubicBezTo>
                    <a:pt x="2870" y="7300"/>
                    <a:pt x="2820" y="7320"/>
                    <a:pt x="2782" y="7360"/>
                  </a:cubicBezTo>
                  <a:lnTo>
                    <a:pt x="1706" y="8435"/>
                  </a:lnTo>
                  <a:lnTo>
                    <a:pt x="80" y="10061"/>
                  </a:lnTo>
                  <a:cubicBezTo>
                    <a:pt x="0" y="10138"/>
                    <a:pt x="0" y="10264"/>
                    <a:pt x="80" y="10344"/>
                  </a:cubicBezTo>
                  <a:lnTo>
                    <a:pt x="1329" y="11593"/>
                  </a:lnTo>
                  <a:cubicBezTo>
                    <a:pt x="1374" y="11639"/>
                    <a:pt x="1423" y="11659"/>
                    <a:pt x="1471" y="11659"/>
                  </a:cubicBezTo>
                  <a:cubicBezTo>
                    <a:pt x="1627" y="11659"/>
                    <a:pt x="1762" y="11455"/>
                    <a:pt x="1612" y="11311"/>
                  </a:cubicBezTo>
                  <a:lnTo>
                    <a:pt x="504" y="10203"/>
                  </a:lnTo>
                  <a:lnTo>
                    <a:pt x="2003" y="8703"/>
                  </a:lnTo>
                  <a:lnTo>
                    <a:pt x="4991" y="11688"/>
                  </a:lnTo>
                  <a:lnTo>
                    <a:pt x="3492" y="13187"/>
                  </a:lnTo>
                  <a:lnTo>
                    <a:pt x="2170" y="11869"/>
                  </a:lnTo>
                  <a:cubicBezTo>
                    <a:pt x="2126" y="11826"/>
                    <a:pt x="2078" y="11808"/>
                    <a:pt x="2031" y="11808"/>
                  </a:cubicBezTo>
                  <a:cubicBezTo>
                    <a:pt x="1877" y="11808"/>
                    <a:pt x="1745" y="12006"/>
                    <a:pt x="1887" y="12151"/>
                  </a:cubicBezTo>
                  <a:lnTo>
                    <a:pt x="3350" y="13611"/>
                  </a:lnTo>
                  <a:cubicBezTo>
                    <a:pt x="3388" y="13651"/>
                    <a:pt x="3439" y="13670"/>
                    <a:pt x="3490" y="13670"/>
                  </a:cubicBezTo>
                  <a:cubicBezTo>
                    <a:pt x="3541" y="13670"/>
                    <a:pt x="3593" y="13651"/>
                    <a:pt x="3633" y="13611"/>
                  </a:cubicBezTo>
                  <a:lnTo>
                    <a:pt x="5255" y="11988"/>
                  </a:lnTo>
                  <a:lnTo>
                    <a:pt x="5259" y="11988"/>
                  </a:lnTo>
                  <a:lnTo>
                    <a:pt x="6335" y="10913"/>
                  </a:lnTo>
                  <a:cubicBezTo>
                    <a:pt x="6411" y="10833"/>
                    <a:pt x="6411" y="10706"/>
                    <a:pt x="6335" y="10626"/>
                  </a:cubicBezTo>
                  <a:lnTo>
                    <a:pt x="6005" y="10300"/>
                  </a:lnTo>
                  <a:lnTo>
                    <a:pt x="6740" y="9565"/>
                  </a:lnTo>
                  <a:cubicBezTo>
                    <a:pt x="6891" y="9662"/>
                    <a:pt x="7063" y="9710"/>
                    <a:pt x="7234" y="9710"/>
                  </a:cubicBezTo>
                  <a:cubicBezTo>
                    <a:pt x="7424" y="9710"/>
                    <a:pt x="7613" y="9651"/>
                    <a:pt x="7772" y="9533"/>
                  </a:cubicBezTo>
                  <a:cubicBezTo>
                    <a:pt x="7944" y="9402"/>
                    <a:pt x="7821" y="9168"/>
                    <a:pt x="7653" y="9168"/>
                  </a:cubicBezTo>
                  <a:cubicBezTo>
                    <a:pt x="7616" y="9168"/>
                    <a:pt x="7576" y="9180"/>
                    <a:pt x="7537" y="9207"/>
                  </a:cubicBezTo>
                  <a:cubicBezTo>
                    <a:pt x="7445" y="9275"/>
                    <a:pt x="7338" y="9308"/>
                    <a:pt x="7231" y="9308"/>
                  </a:cubicBezTo>
                  <a:cubicBezTo>
                    <a:pt x="7099" y="9308"/>
                    <a:pt x="6967" y="9256"/>
                    <a:pt x="6867" y="9156"/>
                  </a:cubicBezTo>
                  <a:cubicBezTo>
                    <a:pt x="6827" y="9116"/>
                    <a:pt x="6776" y="9096"/>
                    <a:pt x="6724" y="9096"/>
                  </a:cubicBezTo>
                  <a:cubicBezTo>
                    <a:pt x="6673" y="9096"/>
                    <a:pt x="6623" y="9116"/>
                    <a:pt x="6584" y="9156"/>
                  </a:cubicBezTo>
                  <a:lnTo>
                    <a:pt x="5723" y="10014"/>
                  </a:lnTo>
                  <a:lnTo>
                    <a:pt x="3781" y="8073"/>
                  </a:lnTo>
                  <a:lnTo>
                    <a:pt x="4640" y="7211"/>
                  </a:lnTo>
                  <a:cubicBezTo>
                    <a:pt x="4719" y="7135"/>
                    <a:pt x="4719" y="7008"/>
                    <a:pt x="4640" y="6929"/>
                  </a:cubicBezTo>
                  <a:lnTo>
                    <a:pt x="4538" y="6827"/>
                  </a:lnTo>
                  <a:cubicBezTo>
                    <a:pt x="4335" y="6624"/>
                    <a:pt x="4335" y="6295"/>
                    <a:pt x="4538" y="6096"/>
                  </a:cubicBezTo>
                  <a:lnTo>
                    <a:pt x="5143" y="5491"/>
                  </a:lnTo>
                  <a:lnTo>
                    <a:pt x="6150" y="4484"/>
                  </a:lnTo>
                  <a:lnTo>
                    <a:pt x="7233" y="3398"/>
                  </a:lnTo>
                  <a:cubicBezTo>
                    <a:pt x="7247" y="3383"/>
                    <a:pt x="7265" y="3365"/>
                    <a:pt x="7287" y="3354"/>
                  </a:cubicBezTo>
                  <a:cubicBezTo>
                    <a:pt x="7351" y="3309"/>
                    <a:pt x="7424" y="3287"/>
                    <a:pt x="7497" y="3287"/>
                  </a:cubicBezTo>
                  <a:cubicBezTo>
                    <a:pt x="7594" y="3287"/>
                    <a:pt x="7689" y="3325"/>
                    <a:pt x="7762" y="3398"/>
                  </a:cubicBezTo>
                  <a:lnTo>
                    <a:pt x="7787" y="3423"/>
                  </a:lnTo>
                  <a:cubicBezTo>
                    <a:pt x="7932" y="3568"/>
                    <a:pt x="7932" y="3803"/>
                    <a:pt x="7787" y="3948"/>
                  </a:cubicBezTo>
                  <a:lnTo>
                    <a:pt x="6592" y="5143"/>
                  </a:lnTo>
                  <a:cubicBezTo>
                    <a:pt x="6452" y="5288"/>
                    <a:pt x="6583" y="5485"/>
                    <a:pt x="6739" y="5485"/>
                  </a:cubicBezTo>
                  <a:cubicBezTo>
                    <a:pt x="6785" y="5485"/>
                    <a:pt x="6834" y="5467"/>
                    <a:pt x="6878" y="5426"/>
                  </a:cubicBezTo>
                  <a:lnTo>
                    <a:pt x="8066" y="4238"/>
                  </a:lnTo>
                  <a:cubicBezTo>
                    <a:pt x="8140" y="4163"/>
                    <a:pt x="8236" y="4126"/>
                    <a:pt x="8332" y="4126"/>
                  </a:cubicBezTo>
                  <a:cubicBezTo>
                    <a:pt x="8427" y="4126"/>
                    <a:pt x="8522" y="4163"/>
                    <a:pt x="8595" y="4238"/>
                  </a:cubicBezTo>
                  <a:lnTo>
                    <a:pt x="8620" y="4263"/>
                  </a:lnTo>
                  <a:cubicBezTo>
                    <a:pt x="8747" y="4390"/>
                    <a:pt x="8765" y="4589"/>
                    <a:pt x="8663" y="4738"/>
                  </a:cubicBezTo>
                  <a:cubicBezTo>
                    <a:pt x="8649" y="4756"/>
                    <a:pt x="8634" y="4774"/>
                    <a:pt x="8620" y="4788"/>
                  </a:cubicBezTo>
                  <a:lnTo>
                    <a:pt x="7428" y="5980"/>
                  </a:lnTo>
                  <a:cubicBezTo>
                    <a:pt x="7289" y="6125"/>
                    <a:pt x="7420" y="6321"/>
                    <a:pt x="7574" y="6321"/>
                  </a:cubicBezTo>
                  <a:cubicBezTo>
                    <a:pt x="7620" y="6321"/>
                    <a:pt x="7668" y="6304"/>
                    <a:pt x="7711" y="6262"/>
                  </a:cubicBezTo>
                  <a:lnTo>
                    <a:pt x="8906" y="5071"/>
                  </a:lnTo>
                  <a:cubicBezTo>
                    <a:pt x="8920" y="5053"/>
                    <a:pt x="8939" y="5038"/>
                    <a:pt x="8957" y="5024"/>
                  </a:cubicBezTo>
                  <a:cubicBezTo>
                    <a:pt x="9021" y="4980"/>
                    <a:pt x="9094" y="4959"/>
                    <a:pt x="9167" y="4959"/>
                  </a:cubicBezTo>
                  <a:cubicBezTo>
                    <a:pt x="9263" y="4959"/>
                    <a:pt x="9359" y="4996"/>
                    <a:pt x="9431" y="5071"/>
                  </a:cubicBezTo>
                  <a:lnTo>
                    <a:pt x="9457" y="5096"/>
                  </a:lnTo>
                  <a:cubicBezTo>
                    <a:pt x="9583" y="5223"/>
                    <a:pt x="9601" y="5422"/>
                    <a:pt x="9500" y="5571"/>
                  </a:cubicBezTo>
                  <a:cubicBezTo>
                    <a:pt x="9489" y="5589"/>
                    <a:pt x="9475" y="5607"/>
                    <a:pt x="9457" y="5621"/>
                  </a:cubicBezTo>
                  <a:lnTo>
                    <a:pt x="8265" y="6816"/>
                  </a:lnTo>
                  <a:cubicBezTo>
                    <a:pt x="8126" y="6961"/>
                    <a:pt x="8256" y="7160"/>
                    <a:pt x="8410" y="7160"/>
                  </a:cubicBezTo>
                  <a:cubicBezTo>
                    <a:pt x="8456" y="7160"/>
                    <a:pt x="8504" y="7142"/>
                    <a:pt x="8547" y="7099"/>
                  </a:cubicBezTo>
                  <a:lnTo>
                    <a:pt x="9739" y="5907"/>
                  </a:lnTo>
                  <a:cubicBezTo>
                    <a:pt x="9757" y="5889"/>
                    <a:pt x="9775" y="5875"/>
                    <a:pt x="9793" y="5864"/>
                  </a:cubicBezTo>
                  <a:cubicBezTo>
                    <a:pt x="9858" y="5818"/>
                    <a:pt x="9933" y="5796"/>
                    <a:pt x="10007" y="5796"/>
                  </a:cubicBezTo>
                  <a:cubicBezTo>
                    <a:pt x="10102" y="5796"/>
                    <a:pt x="10196" y="5832"/>
                    <a:pt x="10268" y="5904"/>
                  </a:cubicBezTo>
                  <a:lnTo>
                    <a:pt x="10293" y="5933"/>
                  </a:lnTo>
                  <a:cubicBezTo>
                    <a:pt x="10438" y="6078"/>
                    <a:pt x="10438" y="6313"/>
                    <a:pt x="10293" y="6458"/>
                  </a:cubicBezTo>
                  <a:lnTo>
                    <a:pt x="8073" y="8678"/>
                  </a:lnTo>
                  <a:cubicBezTo>
                    <a:pt x="7934" y="8823"/>
                    <a:pt x="8065" y="9020"/>
                    <a:pt x="8220" y="9020"/>
                  </a:cubicBezTo>
                  <a:cubicBezTo>
                    <a:pt x="8266" y="9020"/>
                    <a:pt x="8315" y="9002"/>
                    <a:pt x="8359" y="8960"/>
                  </a:cubicBezTo>
                  <a:lnTo>
                    <a:pt x="9351" y="7968"/>
                  </a:lnTo>
                  <a:lnTo>
                    <a:pt x="9460" y="8077"/>
                  </a:lnTo>
                  <a:cubicBezTo>
                    <a:pt x="9399" y="8280"/>
                    <a:pt x="9366" y="8490"/>
                    <a:pt x="9362" y="8703"/>
                  </a:cubicBezTo>
                  <a:lnTo>
                    <a:pt x="9362" y="8721"/>
                  </a:lnTo>
                  <a:lnTo>
                    <a:pt x="9377" y="8852"/>
                  </a:lnTo>
                  <a:cubicBezTo>
                    <a:pt x="9413" y="9395"/>
                    <a:pt x="9652" y="9902"/>
                    <a:pt x="10050" y="10279"/>
                  </a:cubicBezTo>
                  <a:cubicBezTo>
                    <a:pt x="10456" y="10661"/>
                    <a:pt x="10984" y="10862"/>
                    <a:pt x="11520" y="10862"/>
                  </a:cubicBezTo>
                  <a:cubicBezTo>
                    <a:pt x="11836" y="10862"/>
                    <a:pt x="12155" y="10792"/>
                    <a:pt x="12452" y="10648"/>
                  </a:cubicBezTo>
                  <a:cubicBezTo>
                    <a:pt x="12575" y="10590"/>
                    <a:pt x="12604" y="10424"/>
                    <a:pt x="12506" y="10326"/>
                  </a:cubicBezTo>
                  <a:lnTo>
                    <a:pt x="11206" y="9022"/>
                  </a:lnTo>
                  <a:lnTo>
                    <a:pt x="11202" y="9018"/>
                  </a:lnTo>
                  <a:cubicBezTo>
                    <a:pt x="11159" y="8975"/>
                    <a:pt x="11126" y="8924"/>
                    <a:pt x="11104" y="8866"/>
                  </a:cubicBezTo>
                  <a:lnTo>
                    <a:pt x="11104" y="8859"/>
                  </a:lnTo>
                  <a:cubicBezTo>
                    <a:pt x="11039" y="8696"/>
                    <a:pt x="11079" y="8508"/>
                    <a:pt x="11206" y="8381"/>
                  </a:cubicBezTo>
                  <a:cubicBezTo>
                    <a:pt x="11289" y="8298"/>
                    <a:pt x="11401" y="8251"/>
                    <a:pt x="11521" y="8251"/>
                  </a:cubicBezTo>
                  <a:cubicBezTo>
                    <a:pt x="11575" y="8251"/>
                    <a:pt x="11626" y="8258"/>
                    <a:pt x="11673" y="8280"/>
                  </a:cubicBezTo>
                  <a:lnTo>
                    <a:pt x="11677" y="8280"/>
                  </a:lnTo>
                  <a:cubicBezTo>
                    <a:pt x="11738" y="8298"/>
                    <a:pt x="11793" y="8330"/>
                    <a:pt x="11840" y="8377"/>
                  </a:cubicBezTo>
                  <a:lnTo>
                    <a:pt x="11843" y="8381"/>
                  </a:lnTo>
                  <a:lnTo>
                    <a:pt x="13147" y="9681"/>
                  </a:lnTo>
                  <a:cubicBezTo>
                    <a:pt x="13186" y="9721"/>
                    <a:pt x="13237" y="9741"/>
                    <a:pt x="13288" y="9741"/>
                  </a:cubicBezTo>
                  <a:cubicBezTo>
                    <a:pt x="13360" y="9741"/>
                    <a:pt x="13432" y="9701"/>
                    <a:pt x="13466" y="9627"/>
                  </a:cubicBezTo>
                  <a:cubicBezTo>
                    <a:pt x="13611" y="9341"/>
                    <a:pt x="13683" y="9022"/>
                    <a:pt x="13687" y="8703"/>
                  </a:cubicBezTo>
                  <a:cubicBezTo>
                    <a:pt x="13687" y="8153"/>
                    <a:pt x="13477" y="7624"/>
                    <a:pt x="13100" y="7226"/>
                  </a:cubicBezTo>
                  <a:cubicBezTo>
                    <a:pt x="12727" y="6827"/>
                    <a:pt x="12220" y="6588"/>
                    <a:pt x="11677" y="6552"/>
                  </a:cubicBezTo>
                  <a:lnTo>
                    <a:pt x="11543" y="6538"/>
                  </a:lnTo>
                  <a:lnTo>
                    <a:pt x="11525" y="6538"/>
                  </a:lnTo>
                  <a:cubicBezTo>
                    <a:pt x="11314" y="6541"/>
                    <a:pt x="11104" y="6574"/>
                    <a:pt x="10902" y="6635"/>
                  </a:cubicBezTo>
                  <a:lnTo>
                    <a:pt x="10746" y="6483"/>
                  </a:lnTo>
                  <a:cubicBezTo>
                    <a:pt x="10862" y="6193"/>
                    <a:pt x="10797" y="5868"/>
                    <a:pt x="10579" y="5650"/>
                  </a:cubicBezTo>
                  <a:lnTo>
                    <a:pt x="10550" y="5621"/>
                  </a:lnTo>
                  <a:cubicBezTo>
                    <a:pt x="10407" y="5475"/>
                    <a:pt x="10210" y="5396"/>
                    <a:pt x="10006" y="5396"/>
                  </a:cubicBezTo>
                  <a:cubicBezTo>
                    <a:pt x="9993" y="5396"/>
                    <a:pt x="9980" y="5396"/>
                    <a:pt x="9967" y="5397"/>
                  </a:cubicBezTo>
                  <a:cubicBezTo>
                    <a:pt x="9978" y="5176"/>
                    <a:pt x="9895" y="4966"/>
                    <a:pt x="9739" y="4810"/>
                  </a:cubicBezTo>
                  <a:lnTo>
                    <a:pt x="9714" y="4785"/>
                  </a:lnTo>
                  <a:cubicBezTo>
                    <a:pt x="9571" y="4638"/>
                    <a:pt x="9373" y="4559"/>
                    <a:pt x="9170" y="4559"/>
                  </a:cubicBezTo>
                  <a:cubicBezTo>
                    <a:pt x="9157" y="4559"/>
                    <a:pt x="9144" y="4559"/>
                    <a:pt x="9131" y="4560"/>
                  </a:cubicBezTo>
                  <a:cubicBezTo>
                    <a:pt x="9141" y="4339"/>
                    <a:pt x="9058" y="4129"/>
                    <a:pt x="8902" y="3973"/>
                  </a:cubicBezTo>
                  <a:lnTo>
                    <a:pt x="8877" y="3948"/>
                  </a:lnTo>
                  <a:cubicBezTo>
                    <a:pt x="8731" y="3802"/>
                    <a:pt x="8536" y="3722"/>
                    <a:pt x="8333" y="3722"/>
                  </a:cubicBezTo>
                  <a:cubicBezTo>
                    <a:pt x="8320" y="3722"/>
                    <a:pt x="8307" y="3723"/>
                    <a:pt x="8294" y="3723"/>
                  </a:cubicBezTo>
                  <a:cubicBezTo>
                    <a:pt x="8305" y="3503"/>
                    <a:pt x="8221" y="3292"/>
                    <a:pt x="8066" y="3137"/>
                  </a:cubicBezTo>
                  <a:lnTo>
                    <a:pt x="8040" y="3111"/>
                  </a:lnTo>
                  <a:cubicBezTo>
                    <a:pt x="7894" y="2963"/>
                    <a:pt x="7697" y="2885"/>
                    <a:pt x="7497" y="2885"/>
                  </a:cubicBezTo>
                  <a:cubicBezTo>
                    <a:pt x="7399" y="2885"/>
                    <a:pt x="7301" y="2903"/>
                    <a:pt x="7207" y="2941"/>
                  </a:cubicBezTo>
                  <a:lnTo>
                    <a:pt x="7052" y="2789"/>
                  </a:lnTo>
                  <a:cubicBezTo>
                    <a:pt x="7117" y="2590"/>
                    <a:pt x="7149" y="2380"/>
                    <a:pt x="7149" y="2166"/>
                  </a:cubicBezTo>
                  <a:lnTo>
                    <a:pt x="7149" y="2148"/>
                  </a:lnTo>
                  <a:lnTo>
                    <a:pt x="7139" y="2018"/>
                  </a:lnTo>
                  <a:cubicBezTo>
                    <a:pt x="7117" y="1713"/>
                    <a:pt x="7030" y="1413"/>
                    <a:pt x="6885" y="1145"/>
                  </a:cubicBezTo>
                  <a:cubicBezTo>
                    <a:pt x="6845" y="1068"/>
                    <a:pt x="6781" y="1037"/>
                    <a:pt x="6716" y="1037"/>
                  </a:cubicBezTo>
                  <a:cubicBezTo>
                    <a:pt x="6582" y="1037"/>
                    <a:pt x="6448" y="1174"/>
                    <a:pt x="6534" y="1333"/>
                  </a:cubicBezTo>
                  <a:cubicBezTo>
                    <a:pt x="6653" y="1554"/>
                    <a:pt x="6722" y="1797"/>
                    <a:pt x="6740" y="2047"/>
                  </a:cubicBezTo>
                  <a:lnTo>
                    <a:pt x="6740" y="2050"/>
                  </a:lnTo>
                  <a:lnTo>
                    <a:pt x="6751" y="2177"/>
                  </a:lnTo>
                  <a:cubicBezTo>
                    <a:pt x="6747" y="2380"/>
                    <a:pt x="6708" y="2583"/>
                    <a:pt x="6635" y="2775"/>
                  </a:cubicBezTo>
                  <a:cubicBezTo>
                    <a:pt x="6606" y="2847"/>
                    <a:pt x="6624" y="2930"/>
                    <a:pt x="6679" y="2985"/>
                  </a:cubicBezTo>
                  <a:lnTo>
                    <a:pt x="6878" y="3184"/>
                  </a:lnTo>
                  <a:lnTo>
                    <a:pt x="6012" y="4057"/>
                  </a:lnTo>
                  <a:lnTo>
                    <a:pt x="5813" y="3857"/>
                  </a:lnTo>
                  <a:cubicBezTo>
                    <a:pt x="5772" y="3819"/>
                    <a:pt x="5721" y="3799"/>
                    <a:pt x="5669" y="3799"/>
                  </a:cubicBezTo>
                  <a:cubicBezTo>
                    <a:pt x="5647" y="3799"/>
                    <a:pt x="5625" y="3803"/>
                    <a:pt x="5603" y="3810"/>
                  </a:cubicBezTo>
                  <a:cubicBezTo>
                    <a:pt x="5411" y="3886"/>
                    <a:pt x="5205" y="3923"/>
                    <a:pt x="5002" y="3926"/>
                  </a:cubicBezTo>
                  <a:lnTo>
                    <a:pt x="4879" y="3915"/>
                  </a:lnTo>
                  <a:lnTo>
                    <a:pt x="4875" y="3915"/>
                  </a:lnTo>
                  <a:cubicBezTo>
                    <a:pt x="3951" y="3854"/>
                    <a:pt x="3238" y="3090"/>
                    <a:pt x="3231" y="2166"/>
                  </a:cubicBezTo>
                  <a:cubicBezTo>
                    <a:pt x="3231" y="2003"/>
                    <a:pt x="3256" y="1840"/>
                    <a:pt x="3300" y="1681"/>
                  </a:cubicBezTo>
                  <a:lnTo>
                    <a:pt x="4386" y="2767"/>
                  </a:lnTo>
                  <a:cubicBezTo>
                    <a:pt x="4549" y="2923"/>
                    <a:pt x="4766" y="3014"/>
                    <a:pt x="4991" y="3017"/>
                  </a:cubicBezTo>
                  <a:cubicBezTo>
                    <a:pt x="5215" y="3017"/>
                    <a:pt x="5433" y="2930"/>
                    <a:pt x="5592" y="2767"/>
                  </a:cubicBezTo>
                  <a:cubicBezTo>
                    <a:pt x="5828" y="2532"/>
                    <a:pt x="5907" y="2181"/>
                    <a:pt x="5791" y="1869"/>
                  </a:cubicBezTo>
                  <a:lnTo>
                    <a:pt x="5788" y="1858"/>
                  </a:lnTo>
                  <a:cubicBezTo>
                    <a:pt x="5744" y="1746"/>
                    <a:pt x="5675" y="1645"/>
                    <a:pt x="5592" y="1561"/>
                  </a:cubicBezTo>
                  <a:lnTo>
                    <a:pt x="4506" y="475"/>
                  </a:lnTo>
                  <a:cubicBezTo>
                    <a:pt x="4661" y="428"/>
                    <a:pt x="4824" y="402"/>
                    <a:pt x="4987" y="402"/>
                  </a:cubicBezTo>
                  <a:cubicBezTo>
                    <a:pt x="5386" y="402"/>
                    <a:pt x="5770" y="536"/>
                    <a:pt x="6077" y="783"/>
                  </a:cubicBezTo>
                  <a:cubicBezTo>
                    <a:pt x="6120" y="816"/>
                    <a:pt x="6163" y="830"/>
                    <a:pt x="6205" y="830"/>
                  </a:cubicBezTo>
                  <a:cubicBezTo>
                    <a:pt x="6369" y="830"/>
                    <a:pt x="6495" y="604"/>
                    <a:pt x="6327" y="471"/>
                  </a:cubicBezTo>
                  <a:cubicBezTo>
                    <a:pt x="5947" y="167"/>
                    <a:pt x="5476" y="0"/>
                    <a:pt x="4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121"/>
          <p:cNvGrpSpPr/>
          <p:nvPr/>
        </p:nvGrpSpPr>
        <p:grpSpPr>
          <a:xfrm>
            <a:off x="719991" y="630342"/>
            <a:ext cx="7704008" cy="243514"/>
            <a:chOff x="719991" y="630342"/>
            <a:chExt cx="7704008" cy="243514"/>
          </a:xfrm>
        </p:grpSpPr>
        <p:grpSp>
          <p:nvGrpSpPr>
            <p:cNvPr id="4174" name="Google Shape;4174;p121"/>
            <p:cNvGrpSpPr/>
            <p:nvPr/>
          </p:nvGrpSpPr>
          <p:grpSpPr>
            <a:xfrm>
              <a:off x="719991" y="630342"/>
              <a:ext cx="242133" cy="243514"/>
              <a:chOff x="7718400" y="2030050"/>
              <a:chExt cx="1419300" cy="1427400"/>
            </a:xfrm>
          </p:grpSpPr>
          <p:sp>
            <p:nvSpPr>
              <p:cNvPr id="4175" name="Google Shape;4175;p12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2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2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2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2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121"/>
            <p:cNvGrpSpPr/>
            <p:nvPr/>
          </p:nvGrpSpPr>
          <p:grpSpPr>
            <a:xfrm>
              <a:off x="8181866" y="630342"/>
              <a:ext cx="242133" cy="243514"/>
              <a:chOff x="7718400" y="2030050"/>
              <a:chExt cx="1419300" cy="1427400"/>
            </a:xfrm>
          </p:grpSpPr>
          <p:sp>
            <p:nvSpPr>
              <p:cNvPr id="4181" name="Google Shape;4181;p12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2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2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2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2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186" name="Google Shape;4186;p121"/>
          <p:cNvCxnSpPr/>
          <p:nvPr/>
        </p:nvCxnSpPr>
        <p:spPr>
          <a:xfrm>
            <a:off x="1226063" y="1816599"/>
            <a:ext cx="955500" cy="0"/>
          </a:xfrm>
          <a:prstGeom prst="straightConnector1">
            <a:avLst/>
          </a:prstGeom>
          <a:noFill/>
          <a:ln cap="flat" cmpd="sng" w="9525">
            <a:solidFill>
              <a:schemeClr val="dk1"/>
            </a:solidFill>
            <a:prstDash val="solid"/>
            <a:round/>
            <a:headEnd len="med" w="med" type="none"/>
            <a:tailEnd len="med" w="med" type="triangle"/>
          </a:ln>
        </p:spPr>
      </p:cxnSp>
      <p:cxnSp>
        <p:nvCxnSpPr>
          <p:cNvPr id="4187" name="Google Shape;4187;p121"/>
          <p:cNvCxnSpPr/>
          <p:nvPr/>
        </p:nvCxnSpPr>
        <p:spPr>
          <a:xfrm>
            <a:off x="6813563" y="1813611"/>
            <a:ext cx="955500" cy="0"/>
          </a:xfrm>
          <a:prstGeom prst="straightConnector1">
            <a:avLst/>
          </a:prstGeom>
          <a:noFill/>
          <a:ln cap="flat" cmpd="sng" w="9525">
            <a:solidFill>
              <a:schemeClr val="dk1"/>
            </a:solidFill>
            <a:prstDash val="solid"/>
            <a:round/>
            <a:headEnd len="med" w="med" type="none"/>
            <a:tailEnd len="med" w="med" type="triangle"/>
          </a:ln>
        </p:spPr>
      </p:cxnSp>
      <p:grpSp>
        <p:nvGrpSpPr>
          <p:cNvPr id="4188" name="Google Shape;4188;p121"/>
          <p:cNvGrpSpPr/>
          <p:nvPr/>
        </p:nvGrpSpPr>
        <p:grpSpPr>
          <a:xfrm>
            <a:off x="7919687" y="1605579"/>
            <a:ext cx="490287" cy="416055"/>
            <a:chOff x="9905475" y="844741"/>
            <a:chExt cx="490287" cy="416055"/>
          </a:xfrm>
        </p:grpSpPr>
        <p:sp>
          <p:nvSpPr>
            <p:cNvPr id="4189" name="Google Shape;4189;p121"/>
            <p:cNvSpPr/>
            <p:nvPr/>
          </p:nvSpPr>
          <p:spPr>
            <a:xfrm>
              <a:off x="9914124" y="851616"/>
              <a:ext cx="472988" cy="402336"/>
            </a:xfrm>
            <a:custGeom>
              <a:rect b="b" l="l" r="r" t="t"/>
              <a:pathLst>
                <a:path extrusionOk="0" h="12699" w="14929">
                  <a:moveTo>
                    <a:pt x="7465" y="1"/>
                  </a:moveTo>
                  <a:cubicBezTo>
                    <a:pt x="7004" y="1"/>
                    <a:pt x="6543" y="229"/>
                    <a:pt x="6279" y="684"/>
                  </a:cubicBezTo>
                  <a:lnTo>
                    <a:pt x="529" y="10646"/>
                  </a:lnTo>
                  <a:cubicBezTo>
                    <a:pt x="1" y="11558"/>
                    <a:pt x="659" y="12699"/>
                    <a:pt x="1711" y="12699"/>
                  </a:cubicBezTo>
                  <a:lnTo>
                    <a:pt x="13215" y="12699"/>
                  </a:lnTo>
                  <a:cubicBezTo>
                    <a:pt x="14270" y="12699"/>
                    <a:pt x="14928" y="11558"/>
                    <a:pt x="14400" y="10646"/>
                  </a:cubicBezTo>
                  <a:lnTo>
                    <a:pt x="8650" y="684"/>
                  </a:lnTo>
                  <a:cubicBezTo>
                    <a:pt x="8386" y="229"/>
                    <a:pt x="7925" y="1"/>
                    <a:pt x="7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21"/>
            <p:cNvSpPr/>
            <p:nvPr/>
          </p:nvSpPr>
          <p:spPr>
            <a:xfrm>
              <a:off x="9960286" y="888495"/>
              <a:ext cx="380665" cy="328674"/>
            </a:xfrm>
            <a:custGeom>
              <a:rect b="b" l="l" r="r" t="t"/>
              <a:pathLst>
                <a:path extrusionOk="0" h="10374" w="12015">
                  <a:moveTo>
                    <a:pt x="6008" y="0"/>
                  </a:moveTo>
                  <a:cubicBezTo>
                    <a:pt x="5938" y="0"/>
                    <a:pt x="5869" y="34"/>
                    <a:pt x="5829" y="103"/>
                  </a:cubicBezTo>
                  <a:lnTo>
                    <a:pt x="79" y="10065"/>
                  </a:lnTo>
                  <a:cubicBezTo>
                    <a:pt x="0" y="10202"/>
                    <a:pt x="96" y="10373"/>
                    <a:pt x="254" y="10373"/>
                  </a:cubicBezTo>
                  <a:lnTo>
                    <a:pt x="11758" y="10373"/>
                  </a:lnTo>
                  <a:cubicBezTo>
                    <a:pt x="11915" y="10373"/>
                    <a:pt x="12015" y="10202"/>
                    <a:pt x="11936" y="10065"/>
                  </a:cubicBezTo>
                  <a:lnTo>
                    <a:pt x="6186" y="103"/>
                  </a:lnTo>
                  <a:cubicBezTo>
                    <a:pt x="6146" y="34"/>
                    <a:pt x="6077" y="0"/>
                    <a:pt x="60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21"/>
            <p:cNvSpPr/>
            <p:nvPr/>
          </p:nvSpPr>
          <p:spPr>
            <a:xfrm>
              <a:off x="10111730" y="1127986"/>
              <a:ext cx="67991" cy="58232"/>
            </a:xfrm>
            <a:custGeom>
              <a:rect b="b" l="l" r="r" t="t"/>
              <a:pathLst>
                <a:path extrusionOk="0" h="1838" w="2146">
                  <a:moveTo>
                    <a:pt x="1228" y="1"/>
                  </a:moveTo>
                  <a:cubicBezTo>
                    <a:pt x="409" y="1"/>
                    <a:pt x="1" y="988"/>
                    <a:pt x="580" y="1567"/>
                  </a:cubicBezTo>
                  <a:cubicBezTo>
                    <a:pt x="766" y="1754"/>
                    <a:pt x="995" y="1838"/>
                    <a:pt x="1221" y="1838"/>
                  </a:cubicBezTo>
                  <a:cubicBezTo>
                    <a:pt x="1692" y="1838"/>
                    <a:pt x="2146" y="1471"/>
                    <a:pt x="2146" y="919"/>
                  </a:cubicBezTo>
                  <a:cubicBezTo>
                    <a:pt x="2146" y="412"/>
                    <a:pt x="1735"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21"/>
            <p:cNvSpPr/>
            <p:nvPr/>
          </p:nvSpPr>
          <p:spPr>
            <a:xfrm>
              <a:off x="10125417" y="967512"/>
              <a:ext cx="50407" cy="136837"/>
            </a:xfrm>
            <a:custGeom>
              <a:rect b="b" l="l" r="r" t="t"/>
              <a:pathLst>
                <a:path extrusionOk="0" h="4319" w="1591">
                  <a:moveTo>
                    <a:pt x="539" y="1"/>
                  </a:moveTo>
                  <a:cubicBezTo>
                    <a:pt x="240" y="1"/>
                    <a:pt x="1" y="241"/>
                    <a:pt x="1" y="539"/>
                  </a:cubicBezTo>
                  <a:lnTo>
                    <a:pt x="1" y="3777"/>
                  </a:lnTo>
                  <a:cubicBezTo>
                    <a:pt x="1" y="4075"/>
                    <a:pt x="240" y="4319"/>
                    <a:pt x="539" y="4319"/>
                  </a:cubicBezTo>
                  <a:lnTo>
                    <a:pt x="1053" y="4319"/>
                  </a:lnTo>
                  <a:cubicBezTo>
                    <a:pt x="1347" y="4319"/>
                    <a:pt x="1591" y="4075"/>
                    <a:pt x="1591" y="3777"/>
                  </a:cubicBezTo>
                  <a:lnTo>
                    <a:pt x="1591" y="539"/>
                  </a:lnTo>
                  <a:cubicBezTo>
                    <a:pt x="1591" y="241"/>
                    <a:pt x="1351"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3" name="Google Shape;4193;p121"/>
            <p:cNvGrpSpPr/>
            <p:nvPr/>
          </p:nvGrpSpPr>
          <p:grpSpPr>
            <a:xfrm>
              <a:off x="9905475" y="844741"/>
              <a:ext cx="490287" cy="416055"/>
              <a:chOff x="9905475" y="844741"/>
              <a:chExt cx="490287" cy="416055"/>
            </a:xfrm>
          </p:grpSpPr>
          <p:sp>
            <p:nvSpPr>
              <p:cNvPr id="4194" name="Google Shape;4194;p121"/>
              <p:cNvSpPr/>
              <p:nvPr/>
            </p:nvSpPr>
            <p:spPr>
              <a:xfrm>
                <a:off x="9905475" y="844741"/>
                <a:ext cx="490287" cy="416055"/>
              </a:xfrm>
              <a:custGeom>
                <a:rect b="b" l="l" r="r" t="t"/>
                <a:pathLst>
                  <a:path extrusionOk="0" h="13132" w="15475">
                    <a:moveTo>
                      <a:pt x="7728" y="0"/>
                    </a:moveTo>
                    <a:cubicBezTo>
                      <a:pt x="7163" y="0"/>
                      <a:pt x="6643" y="301"/>
                      <a:pt x="6363" y="792"/>
                    </a:cubicBezTo>
                    <a:lnTo>
                      <a:pt x="1395" y="9400"/>
                    </a:lnTo>
                    <a:cubicBezTo>
                      <a:pt x="1329" y="9503"/>
                      <a:pt x="1364" y="9640"/>
                      <a:pt x="1470" y="9701"/>
                    </a:cubicBezTo>
                    <a:cubicBezTo>
                      <a:pt x="1504" y="9721"/>
                      <a:pt x="1542" y="9731"/>
                      <a:pt x="1579" y="9731"/>
                    </a:cubicBezTo>
                    <a:cubicBezTo>
                      <a:pt x="1657" y="9731"/>
                      <a:pt x="1732" y="9690"/>
                      <a:pt x="1772" y="9616"/>
                    </a:cubicBezTo>
                    <a:lnTo>
                      <a:pt x="6740" y="1011"/>
                    </a:lnTo>
                    <a:cubicBezTo>
                      <a:pt x="6961" y="627"/>
                      <a:pt x="7349" y="435"/>
                      <a:pt x="7736" y="435"/>
                    </a:cubicBezTo>
                    <a:cubicBezTo>
                      <a:pt x="8123" y="435"/>
                      <a:pt x="8510" y="627"/>
                      <a:pt x="8731" y="1011"/>
                    </a:cubicBezTo>
                    <a:lnTo>
                      <a:pt x="14485" y="10973"/>
                    </a:lnTo>
                    <a:cubicBezTo>
                      <a:pt x="14927" y="11740"/>
                      <a:pt x="14372" y="12696"/>
                      <a:pt x="13488" y="12696"/>
                    </a:cubicBezTo>
                    <a:lnTo>
                      <a:pt x="1984" y="12696"/>
                    </a:lnTo>
                    <a:cubicBezTo>
                      <a:pt x="1100" y="12696"/>
                      <a:pt x="548" y="11740"/>
                      <a:pt x="990" y="10973"/>
                    </a:cubicBezTo>
                    <a:lnTo>
                      <a:pt x="1340" y="10366"/>
                    </a:lnTo>
                    <a:cubicBezTo>
                      <a:pt x="1438" y="10195"/>
                      <a:pt x="1292" y="10038"/>
                      <a:pt x="1143" y="10038"/>
                    </a:cubicBezTo>
                    <a:cubicBezTo>
                      <a:pt x="1075" y="10038"/>
                      <a:pt x="1006" y="10071"/>
                      <a:pt x="959" y="10150"/>
                    </a:cubicBezTo>
                    <a:lnTo>
                      <a:pt x="613" y="10753"/>
                    </a:lnTo>
                    <a:cubicBezTo>
                      <a:pt x="1" y="11811"/>
                      <a:pt x="762" y="13132"/>
                      <a:pt x="1979" y="13132"/>
                    </a:cubicBezTo>
                    <a:cubicBezTo>
                      <a:pt x="1981" y="13132"/>
                      <a:pt x="1982" y="13132"/>
                      <a:pt x="1984" y="13132"/>
                    </a:cubicBezTo>
                    <a:lnTo>
                      <a:pt x="13488" y="13132"/>
                    </a:lnTo>
                    <a:cubicBezTo>
                      <a:pt x="13489" y="13132"/>
                      <a:pt x="13491" y="13132"/>
                      <a:pt x="13492" y="13132"/>
                    </a:cubicBezTo>
                    <a:cubicBezTo>
                      <a:pt x="14713" y="13132"/>
                      <a:pt x="15474" y="11811"/>
                      <a:pt x="14862" y="10753"/>
                    </a:cubicBezTo>
                    <a:lnTo>
                      <a:pt x="9112" y="792"/>
                    </a:lnTo>
                    <a:cubicBezTo>
                      <a:pt x="8832" y="301"/>
                      <a:pt x="8309" y="0"/>
                      <a:pt x="7747" y="0"/>
                    </a:cubicBezTo>
                    <a:cubicBezTo>
                      <a:pt x="7744" y="0"/>
                      <a:pt x="7741" y="0"/>
                      <a:pt x="7738" y="0"/>
                    </a:cubicBezTo>
                    <a:cubicBezTo>
                      <a:pt x="7734" y="0"/>
                      <a:pt x="7731" y="0"/>
                      <a:pt x="7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21"/>
              <p:cNvSpPr/>
              <p:nvPr/>
            </p:nvSpPr>
            <p:spPr>
              <a:xfrm>
                <a:off x="9951605" y="881493"/>
                <a:ext cx="398027" cy="342488"/>
              </a:xfrm>
              <a:custGeom>
                <a:rect b="b" l="l" r="r" t="t"/>
                <a:pathLst>
                  <a:path extrusionOk="0" h="10810" w="12563">
                    <a:moveTo>
                      <a:pt x="6282" y="451"/>
                    </a:moveTo>
                    <a:lnTo>
                      <a:pt x="12011" y="10375"/>
                    </a:lnTo>
                    <a:lnTo>
                      <a:pt x="552" y="10375"/>
                    </a:lnTo>
                    <a:lnTo>
                      <a:pt x="6282" y="451"/>
                    </a:lnTo>
                    <a:close/>
                    <a:moveTo>
                      <a:pt x="6280" y="1"/>
                    </a:moveTo>
                    <a:cubicBezTo>
                      <a:pt x="6138" y="1"/>
                      <a:pt x="5995" y="72"/>
                      <a:pt x="5915" y="214"/>
                    </a:cubicBezTo>
                    <a:lnTo>
                      <a:pt x="161" y="10176"/>
                    </a:lnTo>
                    <a:cubicBezTo>
                      <a:pt x="0" y="10457"/>
                      <a:pt x="202" y="10810"/>
                      <a:pt x="528" y="10810"/>
                    </a:cubicBezTo>
                    <a:lnTo>
                      <a:pt x="12032" y="10810"/>
                    </a:lnTo>
                    <a:cubicBezTo>
                      <a:pt x="12357" y="10810"/>
                      <a:pt x="12563" y="10457"/>
                      <a:pt x="12398" y="10176"/>
                    </a:cubicBezTo>
                    <a:lnTo>
                      <a:pt x="6648" y="214"/>
                    </a:lnTo>
                    <a:cubicBezTo>
                      <a:pt x="6566" y="72"/>
                      <a:pt x="6423" y="1"/>
                      <a:pt x="6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21"/>
              <p:cNvSpPr/>
              <p:nvPr/>
            </p:nvSpPr>
            <p:spPr>
              <a:xfrm>
                <a:off x="10102511" y="1121047"/>
                <a:ext cx="84054" cy="72014"/>
              </a:xfrm>
              <a:custGeom>
                <a:rect b="b" l="l" r="r" t="t"/>
                <a:pathLst>
                  <a:path extrusionOk="0" h="2273" w="2653">
                    <a:moveTo>
                      <a:pt x="1512" y="436"/>
                    </a:moveTo>
                    <a:cubicBezTo>
                      <a:pt x="1872" y="436"/>
                      <a:pt x="2218" y="716"/>
                      <a:pt x="2218" y="1138"/>
                    </a:cubicBezTo>
                    <a:cubicBezTo>
                      <a:pt x="2218" y="1522"/>
                      <a:pt x="1906" y="1837"/>
                      <a:pt x="1519" y="1837"/>
                    </a:cubicBezTo>
                    <a:cubicBezTo>
                      <a:pt x="895" y="1837"/>
                      <a:pt x="583" y="1083"/>
                      <a:pt x="1025" y="641"/>
                    </a:cubicBezTo>
                    <a:cubicBezTo>
                      <a:pt x="1167" y="500"/>
                      <a:pt x="1341" y="436"/>
                      <a:pt x="1512" y="436"/>
                    </a:cubicBezTo>
                    <a:close/>
                    <a:moveTo>
                      <a:pt x="1519" y="0"/>
                    </a:moveTo>
                    <a:cubicBezTo>
                      <a:pt x="508" y="0"/>
                      <a:pt x="0" y="1224"/>
                      <a:pt x="717" y="1940"/>
                    </a:cubicBezTo>
                    <a:cubicBezTo>
                      <a:pt x="932" y="2158"/>
                      <a:pt x="1223" y="2273"/>
                      <a:pt x="1519" y="2273"/>
                    </a:cubicBezTo>
                    <a:cubicBezTo>
                      <a:pt x="1665" y="2273"/>
                      <a:pt x="1813" y="2244"/>
                      <a:pt x="1954" y="2187"/>
                    </a:cubicBezTo>
                    <a:cubicBezTo>
                      <a:pt x="2379" y="2008"/>
                      <a:pt x="2653" y="1597"/>
                      <a:pt x="2653" y="1138"/>
                    </a:cubicBezTo>
                    <a:cubicBezTo>
                      <a:pt x="2653" y="511"/>
                      <a:pt x="2146" y="0"/>
                      <a:pt x="1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21"/>
              <p:cNvSpPr/>
              <p:nvPr/>
            </p:nvSpPr>
            <p:spPr>
              <a:xfrm>
                <a:off x="10118479" y="960669"/>
                <a:ext cx="64284" cy="150619"/>
              </a:xfrm>
              <a:custGeom>
                <a:rect b="b" l="l" r="r" t="t"/>
                <a:pathLst>
                  <a:path extrusionOk="0" h="4754" w="2029">
                    <a:moveTo>
                      <a:pt x="758" y="1"/>
                    </a:moveTo>
                    <a:cubicBezTo>
                      <a:pt x="339" y="1"/>
                      <a:pt x="0" y="340"/>
                      <a:pt x="0" y="758"/>
                    </a:cubicBezTo>
                    <a:lnTo>
                      <a:pt x="0" y="3997"/>
                    </a:lnTo>
                    <a:cubicBezTo>
                      <a:pt x="0" y="4415"/>
                      <a:pt x="339" y="4750"/>
                      <a:pt x="758" y="4754"/>
                    </a:cubicBezTo>
                    <a:lnTo>
                      <a:pt x="1272" y="4754"/>
                    </a:lnTo>
                    <a:cubicBezTo>
                      <a:pt x="1690" y="4750"/>
                      <a:pt x="2025" y="4411"/>
                      <a:pt x="2029" y="3993"/>
                    </a:cubicBezTo>
                    <a:lnTo>
                      <a:pt x="2029" y="2064"/>
                    </a:lnTo>
                    <a:cubicBezTo>
                      <a:pt x="2029" y="1918"/>
                      <a:pt x="1919" y="1845"/>
                      <a:pt x="1810" y="1845"/>
                    </a:cubicBezTo>
                    <a:cubicBezTo>
                      <a:pt x="1700" y="1845"/>
                      <a:pt x="1590" y="1918"/>
                      <a:pt x="1590" y="2064"/>
                    </a:cubicBezTo>
                    <a:lnTo>
                      <a:pt x="1590" y="3993"/>
                    </a:lnTo>
                    <a:cubicBezTo>
                      <a:pt x="1590" y="4171"/>
                      <a:pt x="1446" y="4315"/>
                      <a:pt x="1272" y="4315"/>
                    </a:cubicBezTo>
                    <a:lnTo>
                      <a:pt x="758" y="4315"/>
                    </a:lnTo>
                    <a:cubicBezTo>
                      <a:pt x="579" y="4315"/>
                      <a:pt x="435" y="4171"/>
                      <a:pt x="435" y="3993"/>
                    </a:cubicBezTo>
                    <a:lnTo>
                      <a:pt x="435" y="755"/>
                    </a:lnTo>
                    <a:cubicBezTo>
                      <a:pt x="435" y="580"/>
                      <a:pt x="579" y="436"/>
                      <a:pt x="758" y="436"/>
                    </a:cubicBezTo>
                    <a:lnTo>
                      <a:pt x="1272" y="436"/>
                    </a:lnTo>
                    <a:cubicBezTo>
                      <a:pt x="1446" y="436"/>
                      <a:pt x="1590" y="580"/>
                      <a:pt x="1590" y="755"/>
                    </a:cubicBezTo>
                    <a:lnTo>
                      <a:pt x="1590" y="1193"/>
                    </a:lnTo>
                    <a:cubicBezTo>
                      <a:pt x="1590" y="1313"/>
                      <a:pt x="1690" y="1413"/>
                      <a:pt x="1810" y="1413"/>
                    </a:cubicBezTo>
                    <a:cubicBezTo>
                      <a:pt x="1930" y="1413"/>
                      <a:pt x="2029" y="1313"/>
                      <a:pt x="2029" y="1193"/>
                    </a:cubicBezTo>
                    <a:lnTo>
                      <a:pt x="2029" y="758"/>
                    </a:lnTo>
                    <a:cubicBezTo>
                      <a:pt x="2025" y="340"/>
                      <a:pt x="1690" y="1"/>
                      <a:pt x="1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8" name="Google Shape;4198;p121"/>
          <p:cNvSpPr txBox="1"/>
          <p:nvPr/>
        </p:nvSpPr>
        <p:spPr>
          <a:xfrm>
            <a:off x="6962400" y="2234050"/>
            <a:ext cx="20412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Fira Sans Condensed SemiBold"/>
                <a:ea typeface="Fira Sans Condensed SemiBold"/>
                <a:cs typeface="Fira Sans Condensed SemiBold"/>
                <a:sym typeface="Fira Sans Condensed SemiBold"/>
              </a:rPr>
              <a:t>Συγχώνευση/</a:t>
            </a:r>
            <a:endParaRPr sz="2200">
              <a:latin typeface="Fira Sans Condensed SemiBold"/>
              <a:ea typeface="Fira Sans Condensed SemiBold"/>
              <a:cs typeface="Fira Sans Condensed SemiBold"/>
              <a:sym typeface="Fira Sans Condensed SemiBold"/>
            </a:endParaRPr>
          </a:p>
          <a:p>
            <a:pPr indent="0" lvl="0" marL="0" rtl="0" algn="l">
              <a:spcBef>
                <a:spcPts val="0"/>
              </a:spcBef>
              <a:spcAft>
                <a:spcPts val="0"/>
              </a:spcAft>
              <a:buNone/>
            </a:pPr>
            <a:r>
              <a:rPr lang="en" sz="2200">
                <a:latin typeface="Fira Sans Condensed SemiBold"/>
                <a:ea typeface="Fira Sans Condensed SemiBold"/>
                <a:cs typeface="Fira Sans Condensed SemiBold"/>
                <a:sym typeface="Fira Sans Condensed SemiBold"/>
              </a:rPr>
              <a:t>Απόρριψη   πλαισίων</a:t>
            </a:r>
            <a:endParaRPr sz="2200">
              <a:latin typeface="Fira Sans Condensed SemiBold"/>
              <a:ea typeface="Fira Sans Condensed SemiBold"/>
              <a:cs typeface="Fira Sans Condensed SemiBold"/>
              <a:sym typeface="Fira Sans Condensed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2" name="Shape 4202"/>
        <p:cNvGrpSpPr/>
        <p:nvPr/>
      </p:nvGrpSpPr>
      <p:grpSpPr>
        <a:xfrm>
          <a:off x="0" y="0"/>
          <a:ext cx="0" cy="0"/>
          <a:chOff x="0" y="0"/>
          <a:chExt cx="0" cy="0"/>
        </a:xfrm>
      </p:grpSpPr>
      <p:sp>
        <p:nvSpPr>
          <p:cNvPr id="4203" name="Google Shape;4203;p122"/>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22"/>
          <p:cNvSpPr/>
          <p:nvPr/>
        </p:nvSpPr>
        <p:spPr>
          <a:xfrm>
            <a:off x="390900" y="1336000"/>
            <a:ext cx="8362200" cy="27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22"/>
          <p:cNvSpPr txBox="1"/>
          <p:nvPr>
            <p:ph type="title"/>
          </p:nvPr>
        </p:nvSpPr>
        <p:spPr>
          <a:xfrm>
            <a:off x="1997475" y="383700"/>
            <a:ext cx="485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Fira Sans Black"/>
                <a:ea typeface="Fira Sans Black"/>
                <a:cs typeface="Fira Sans Black"/>
                <a:sym typeface="Fira Sans Black"/>
              </a:rPr>
              <a:t>        </a:t>
            </a:r>
            <a:r>
              <a:rPr lang="en" sz="2700">
                <a:latin typeface="Fira Sans Black"/>
                <a:ea typeface="Fira Sans Black"/>
                <a:cs typeface="Fira Sans Black"/>
                <a:sym typeface="Fira Sans Black"/>
              </a:rPr>
              <a:t>1. Εισαγωγή εικόνας</a:t>
            </a:r>
            <a:endParaRPr sz="2900">
              <a:latin typeface="Fira Sans SemiBold"/>
              <a:ea typeface="Fira Sans SemiBold"/>
              <a:cs typeface="Fira Sans SemiBold"/>
              <a:sym typeface="Fira Sans SemiBold"/>
            </a:endParaRPr>
          </a:p>
          <a:p>
            <a:pPr indent="0" lvl="0" marL="0" rtl="0" algn="l">
              <a:spcBef>
                <a:spcPts val="0"/>
              </a:spcBef>
              <a:spcAft>
                <a:spcPts val="0"/>
              </a:spcAft>
              <a:buNone/>
            </a:pPr>
            <a:r>
              <a:t/>
            </a:r>
            <a:endParaRPr>
              <a:latin typeface="Fira Sans Condensed SemiBold"/>
              <a:ea typeface="Fira Sans Condensed SemiBold"/>
              <a:cs typeface="Fira Sans Condensed SemiBold"/>
              <a:sym typeface="Fira Sans Condensed SemiBold"/>
            </a:endParaRPr>
          </a:p>
        </p:txBody>
      </p:sp>
      <p:sp>
        <p:nvSpPr>
          <p:cNvPr id="4206" name="Google Shape;4206;p122"/>
          <p:cNvSpPr txBox="1"/>
          <p:nvPr/>
        </p:nvSpPr>
        <p:spPr>
          <a:xfrm>
            <a:off x="390900" y="2234050"/>
            <a:ext cx="1294200" cy="9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2200">
              <a:latin typeface="Fira Sans Condensed SemiBold"/>
              <a:ea typeface="Fira Sans Condensed SemiBold"/>
              <a:cs typeface="Fira Sans Condensed SemiBold"/>
              <a:sym typeface="Fira Sans Condensed SemiBold"/>
            </a:endParaRPr>
          </a:p>
        </p:txBody>
      </p:sp>
      <p:grpSp>
        <p:nvGrpSpPr>
          <p:cNvPr id="4207" name="Google Shape;4207;p122"/>
          <p:cNvGrpSpPr/>
          <p:nvPr/>
        </p:nvGrpSpPr>
        <p:grpSpPr>
          <a:xfrm>
            <a:off x="6416695" y="547782"/>
            <a:ext cx="430876" cy="408619"/>
            <a:chOff x="-2322776" y="2067997"/>
            <a:chExt cx="616418" cy="572697"/>
          </a:xfrm>
        </p:grpSpPr>
        <p:sp>
          <p:nvSpPr>
            <p:cNvPr id="4208" name="Google Shape;4208;p122"/>
            <p:cNvSpPr/>
            <p:nvPr/>
          </p:nvSpPr>
          <p:spPr>
            <a:xfrm>
              <a:off x="-2314522" y="2076524"/>
              <a:ext cx="577447" cy="555606"/>
            </a:xfrm>
            <a:custGeom>
              <a:rect b="b" l="l" r="r" t="t"/>
              <a:pathLst>
                <a:path extrusionOk="0" h="14271" w="14832">
                  <a:moveTo>
                    <a:pt x="7697" y="0"/>
                  </a:moveTo>
                  <a:cubicBezTo>
                    <a:pt x="4812" y="0"/>
                    <a:pt x="2208" y="1738"/>
                    <a:pt x="1104" y="4404"/>
                  </a:cubicBezTo>
                  <a:cubicBezTo>
                    <a:pt x="1" y="7070"/>
                    <a:pt x="611" y="10140"/>
                    <a:pt x="2653" y="12179"/>
                  </a:cubicBezTo>
                  <a:cubicBezTo>
                    <a:pt x="4017" y="13545"/>
                    <a:pt x="5843" y="14271"/>
                    <a:pt x="7700" y="14271"/>
                  </a:cubicBezTo>
                  <a:cubicBezTo>
                    <a:pt x="8619" y="14271"/>
                    <a:pt x="9546" y="14093"/>
                    <a:pt x="10428" y="13728"/>
                  </a:cubicBezTo>
                  <a:cubicBezTo>
                    <a:pt x="13095" y="12625"/>
                    <a:pt x="14832" y="10020"/>
                    <a:pt x="14832" y="7135"/>
                  </a:cubicBezTo>
                  <a:cubicBezTo>
                    <a:pt x="14832" y="3194"/>
                    <a:pt x="11638" y="0"/>
                    <a:pt x="7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22"/>
            <p:cNvSpPr/>
            <p:nvPr/>
          </p:nvSpPr>
          <p:spPr>
            <a:xfrm>
              <a:off x="-2120399" y="2164553"/>
              <a:ext cx="211092" cy="379475"/>
            </a:xfrm>
            <a:custGeom>
              <a:rect b="b" l="l" r="r" t="t"/>
              <a:pathLst>
                <a:path extrusionOk="0" h="9747" w="5422">
                  <a:moveTo>
                    <a:pt x="2605" y="1"/>
                  </a:moveTo>
                  <a:cubicBezTo>
                    <a:pt x="820" y="1"/>
                    <a:pt x="1" y="1060"/>
                    <a:pt x="1" y="1773"/>
                  </a:cubicBezTo>
                  <a:cubicBezTo>
                    <a:pt x="1" y="2290"/>
                    <a:pt x="436" y="2527"/>
                    <a:pt x="792" y="2527"/>
                  </a:cubicBezTo>
                  <a:cubicBezTo>
                    <a:pt x="1505" y="2527"/>
                    <a:pt x="1217" y="1509"/>
                    <a:pt x="2564" y="1509"/>
                  </a:cubicBezTo>
                  <a:cubicBezTo>
                    <a:pt x="3225" y="1509"/>
                    <a:pt x="3753" y="1800"/>
                    <a:pt x="3753" y="2410"/>
                  </a:cubicBezTo>
                  <a:cubicBezTo>
                    <a:pt x="3753" y="3123"/>
                    <a:pt x="3013" y="3534"/>
                    <a:pt x="2578" y="3904"/>
                  </a:cubicBezTo>
                  <a:cubicBezTo>
                    <a:pt x="2194" y="4233"/>
                    <a:pt x="1694" y="4774"/>
                    <a:pt x="1694" y="5912"/>
                  </a:cubicBezTo>
                  <a:cubicBezTo>
                    <a:pt x="1694" y="6601"/>
                    <a:pt x="1879" y="6800"/>
                    <a:pt x="2420" y="6800"/>
                  </a:cubicBezTo>
                  <a:cubicBezTo>
                    <a:pt x="3068" y="6800"/>
                    <a:pt x="3201" y="6508"/>
                    <a:pt x="3201" y="6258"/>
                  </a:cubicBezTo>
                  <a:cubicBezTo>
                    <a:pt x="3201" y="5570"/>
                    <a:pt x="3212" y="5172"/>
                    <a:pt x="3942" y="4603"/>
                  </a:cubicBezTo>
                  <a:cubicBezTo>
                    <a:pt x="4298" y="4326"/>
                    <a:pt x="5422" y="3428"/>
                    <a:pt x="5422" y="2184"/>
                  </a:cubicBezTo>
                  <a:cubicBezTo>
                    <a:pt x="5422" y="940"/>
                    <a:pt x="4298" y="1"/>
                    <a:pt x="2605" y="1"/>
                  </a:cubicBezTo>
                  <a:close/>
                  <a:moveTo>
                    <a:pt x="2434" y="7711"/>
                  </a:moveTo>
                  <a:cubicBezTo>
                    <a:pt x="1875" y="7718"/>
                    <a:pt x="1426" y="8170"/>
                    <a:pt x="1430" y="8729"/>
                  </a:cubicBezTo>
                  <a:cubicBezTo>
                    <a:pt x="1430" y="9270"/>
                    <a:pt x="1865" y="9747"/>
                    <a:pt x="2434" y="9747"/>
                  </a:cubicBezTo>
                  <a:cubicBezTo>
                    <a:pt x="2992" y="9743"/>
                    <a:pt x="3448" y="9288"/>
                    <a:pt x="3452" y="8729"/>
                  </a:cubicBezTo>
                  <a:cubicBezTo>
                    <a:pt x="3448" y="8170"/>
                    <a:pt x="2992" y="7715"/>
                    <a:pt x="2434" y="771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22"/>
            <p:cNvSpPr/>
            <p:nvPr/>
          </p:nvSpPr>
          <p:spPr>
            <a:xfrm>
              <a:off x="-2083529" y="2456204"/>
              <a:ext cx="106052" cy="96358"/>
            </a:xfrm>
            <a:custGeom>
              <a:rect b="b" l="l" r="r" t="t"/>
              <a:pathLst>
                <a:path extrusionOk="0" h="2475" w="2724">
                  <a:moveTo>
                    <a:pt x="1487" y="440"/>
                  </a:moveTo>
                  <a:cubicBezTo>
                    <a:pt x="1929" y="440"/>
                    <a:pt x="2285" y="796"/>
                    <a:pt x="2285" y="1238"/>
                  </a:cubicBezTo>
                  <a:cubicBezTo>
                    <a:pt x="2285" y="1680"/>
                    <a:pt x="1929" y="2036"/>
                    <a:pt x="1487" y="2036"/>
                  </a:cubicBezTo>
                  <a:cubicBezTo>
                    <a:pt x="1045" y="2036"/>
                    <a:pt x="688" y="1680"/>
                    <a:pt x="688" y="1238"/>
                  </a:cubicBezTo>
                  <a:cubicBezTo>
                    <a:pt x="688" y="796"/>
                    <a:pt x="1045" y="440"/>
                    <a:pt x="1487" y="440"/>
                  </a:cubicBezTo>
                  <a:close/>
                  <a:moveTo>
                    <a:pt x="1482" y="1"/>
                  </a:moveTo>
                  <a:cubicBezTo>
                    <a:pt x="600" y="1"/>
                    <a:pt x="0" y="900"/>
                    <a:pt x="342" y="1714"/>
                  </a:cubicBezTo>
                  <a:cubicBezTo>
                    <a:pt x="546" y="2205"/>
                    <a:pt x="1012" y="2475"/>
                    <a:pt x="1486" y="2475"/>
                  </a:cubicBezTo>
                  <a:cubicBezTo>
                    <a:pt x="1799" y="2475"/>
                    <a:pt x="2117" y="2356"/>
                    <a:pt x="2364" y="2105"/>
                  </a:cubicBezTo>
                  <a:cubicBezTo>
                    <a:pt x="2594" y="1872"/>
                    <a:pt x="2720" y="1564"/>
                    <a:pt x="2724" y="1238"/>
                  </a:cubicBezTo>
                  <a:cubicBezTo>
                    <a:pt x="2717" y="556"/>
                    <a:pt x="2169" y="8"/>
                    <a:pt x="1487" y="1"/>
                  </a:cubicBezTo>
                  <a:cubicBezTo>
                    <a:pt x="1485" y="1"/>
                    <a:pt x="1483" y="1"/>
                    <a:pt x="1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22"/>
            <p:cNvSpPr/>
            <p:nvPr/>
          </p:nvSpPr>
          <p:spPr>
            <a:xfrm>
              <a:off x="-2322776" y="2067997"/>
              <a:ext cx="616418" cy="572697"/>
            </a:xfrm>
            <a:custGeom>
              <a:rect b="b" l="l" r="r" t="t"/>
              <a:pathLst>
                <a:path extrusionOk="0" h="14710" w="15833">
                  <a:moveTo>
                    <a:pt x="7908" y="0"/>
                  </a:moveTo>
                  <a:cubicBezTo>
                    <a:pt x="6198" y="0"/>
                    <a:pt x="4484" y="594"/>
                    <a:pt x="3098" y="1792"/>
                  </a:cubicBezTo>
                  <a:cubicBezTo>
                    <a:pt x="2925" y="1943"/>
                    <a:pt x="3065" y="2179"/>
                    <a:pt x="3239" y="2179"/>
                  </a:cubicBezTo>
                  <a:cubicBezTo>
                    <a:pt x="3286" y="2179"/>
                    <a:pt x="3336" y="2162"/>
                    <a:pt x="3383" y="2121"/>
                  </a:cubicBezTo>
                  <a:cubicBezTo>
                    <a:pt x="4691" y="990"/>
                    <a:pt x="6304" y="434"/>
                    <a:pt x="7911" y="434"/>
                  </a:cubicBezTo>
                  <a:cubicBezTo>
                    <a:pt x="9781" y="434"/>
                    <a:pt x="11643" y="1188"/>
                    <a:pt x="13005" y="2666"/>
                  </a:cubicBezTo>
                  <a:cubicBezTo>
                    <a:pt x="15534" y="5418"/>
                    <a:pt x="15421" y="9681"/>
                    <a:pt x="12748" y="12295"/>
                  </a:cubicBezTo>
                  <a:cubicBezTo>
                    <a:pt x="11402" y="13612"/>
                    <a:pt x="9654" y="14271"/>
                    <a:pt x="7905" y="14271"/>
                  </a:cubicBezTo>
                  <a:cubicBezTo>
                    <a:pt x="6180" y="14271"/>
                    <a:pt x="4454" y="13630"/>
                    <a:pt x="3115" y="12343"/>
                  </a:cubicBezTo>
                  <a:cubicBezTo>
                    <a:pt x="422" y="9756"/>
                    <a:pt x="271" y="5490"/>
                    <a:pt x="2779" y="2714"/>
                  </a:cubicBezTo>
                  <a:cubicBezTo>
                    <a:pt x="2936" y="2552"/>
                    <a:pt x="2785" y="2341"/>
                    <a:pt x="2618" y="2341"/>
                  </a:cubicBezTo>
                  <a:cubicBezTo>
                    <a:pt x="2561" y="2341"/>
                    <a:pt x="2503" y="2365"/>
                    <a:pt x="2454" y="2423"/>
                  </a:cubicBezTo>
                  <a:cubicBezTo>
                    <a:pt x="483" y="4602"/>
                    <a:pt x="0" y="7751"/>
                    <a:pt x="1227" y="10424"/>
                  </a:cubicBezTo>
                  <a:cubicBezTo>
                    <a:pt x="2429" y="13042"/>
                    <a:pt x="5044" y="14710"/>
                    <a:pt x="7913" y="14710"/>
                  </a:cubicBezTo>
                  <a:cubicBezTo>
                    <a:pt x="7973" y="14710"/>
                    <a:pt x="8034" y="14709"/>
                    <a:pt x="8094" y="14708"/>
                  </a:cubicBezTo>
                  <a:cubicBezTo>
                    <a:pt x="11035" y="14632"/>
                    <a:pt x="13649" y="12813"/>
                    <a:pt x="14739" y="10082"/>
                  </a:cubicBezTo>
                  <a:cubicBezTo>
                    <a:pt x="15832" y="7350"/>
                    <a:pt x="15191" y="4232"/>
                    <a:pt x="13111" y="2155"/>
                  </a:cubicBezTo>
                  <a:cubicBezTo>
                    <a:pt x="11680" y="724"/>
                    <a:pt x="9796" y="0"/>
                    <a:pt x="7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22"/>
            <p:cNvSpPr/>
            <p:nvPr/>
          </p:nvSpPr>
          <p:spPr>
            <a:xfrm>
              <a:off x="-2129198" y="2156182"/>
              <a:ext cx="228456" cy="281521"/>
            </a:xfrm>
            <a:custGeom>
              <a:rect b="b" l="l" r="r" t="t"/>
              <a:pathLst>
                <a:path extrusionOk="0" h="7231" w="5868">
                  <a:moveTo>
                    <a:pt x="2831" y="0"/>
                  </a:moveTo>
                  <a:cubicBezTo>
                    <a:pt x="1755" y="0"/>
                    <a:pt x="1090" y="363"/>
                    <a:pt x="720" y="668"/>
                  </a:cubicBezTo>
                  <a:cubicBezTo>
                    <a:pt x="275" y="1035"/>
                    <a:pt x="7" y="1528"/>
                    <a:pt x="7" y="1988"/>
                  </a:cubicBezTo>
                  <a:cubicBezTo>
                    <a:pt x="1" y="2275"/>
                    <a:pt x="127" y="2550"/>
                    <a:pt x="350" y="2728"/>
                  </a:cubicBezTo>
                  <a:cubicBezTo>
                    <a:pt x="542" y="2879"/>
                    <a:pt x="775" y="2961"/>
                    <a:pt x="1018" y="2961"/>
                  </a:cubicBezTo>
                  <a:cubicBezTo>
                    <a:pt x="1433" y="2961"/>
                    <a:pt x="1618" y="2694"/>
                    <a:pt x="1765" y="2474"/>
                  </a:cubicBezTo>
                  <a:cubicBezTo>
                    <a:pt x="1950" y="2200"/>
                    <a:pt x="2125" y="1943"/>
                    <a:pt x="2793" y="1943"/>
                  </a:cubicBezTo>
                  <a:cubicBezTo>
                    <a:pt x="3020" y="1943"/>
                    <a:pt x="3763" y="1991"/>
                    <a:pt x="3763" y="2622"/>
                  </a:cubicBezTo>
                  <a:cubicBezTo>
                    <a:pt x="3763" y="3101"/>
                    <a:pt x="3321" y="3437"/>
                    <a:pt x="2934" y="3735"/>
                  </a:cubicBezTo>
                  <a:cubicBezTo>
                    <a:pt x="2838" y="3811"/>
                    <a:pt x="2745" y="3879"/>
                    <a:pt x="2663" y="3951"/>
                  </a:cubicBezTo>
                  <a:cubicBezTo>
                    <a:pt x="2214" y="4335"/>
                    <a:pt x="1700" y="4935"/>
                    <a:pt x="1700" y="6127"/>
                  </a:cubicBezTo>
                  <a:cubicBezTo>
                    <a:pt x="1700" y="6789"/>
                    <a:pt x="1861" y="7231"/>
                    <a:pt x="2646" y="7231"/>
                  </a:cubicBezTo>
                  <a:cubicBezTo>
                    <a:pt x="2996" y="7231"/>
                    <a:pt x="3256" y="7152"/>
                    <a:pt x="3427" y="6998"/>
                  </a:cubicBezTo>
                  <a:cubicBezTo>
                    <a:pt x="3571" y="6861"/>
                    <a:pt x="3650" y="6669"/>
                    <a:pt x="3647" y="6470"/>
                  </a:cubicBezTo>
                  <a:cubicBezTo>
                    <a:pt x="3647" y="5829"/>
                    <a:pt x="3647" y="5504"/>
                    <a:pt x="4301" y="4989"/>
                  </a:cubicBezTo>
                  <a:lnTo>
                    <a:pt x="4311" y="4979"/>
                  </a:lnTo>
                  <a:cubicBezTo>
                    <a:pt x="4342" y="4959"/>
                    <a:pt x="4377" y="4931"/>
                    <a:pt x="4414" y="4904"/>
                  </a:cubicBezTo>
                  <a:cubicBezTo>
                    <a:pt x="4600" y="4756"/>
                    <a:pt x="4459" y="4507"/>
                    <a:pt x="4280" y="4507"/>
                  </a:cubicBezTo>
                  <a:cubicBezTo>
                    <a:pt x="4234" y="4507"/>
                    <a:pt x="4186" y="4523"/>
                    <a:pt x="4140" y="4561"/>
                  </a:cubicBezTo>
                  <a:cubicBezTo>
                    <a:pt x="4102" y="4592"/>
                    <a:pt x="4072" y="4616"/>
                    <a:pt x="4044" y="4637"/>
                  </a:cubicBezTo>
                  <a:lnTo>
                    <a:pt x="4034" y="4647"/>
                  </a:lnTo>
                  <a:cubicBezTo>
                    <a:pt x="3246" y="5260"/>
                    <a:pt x="3208" y="5716"/>
                    <a:pt x="3208" y="6470"/>
                  </a:cubicBezTo>
                  <a:cubicBezTo>
                    <a:pt x="3208" y="6566"/>
                    <a:pt x="3208" y="6795"/>
                    <a:pt x="2646" y="6795"/>
                  </a:cubicBezTo>
                  <a:cubicBezTo>
                    <a:pt x="2372" y="6795"/>
                    <a:pt x="2290" y="6737"/>
                    <a:pt x="2249" y="6686"/>
                  </a:cubicBezTo>
                  <a:cubicBezTo>
                    <a:pt x="2173" y="6600"/>
                    <a:pt x="2139" y="6415"/>
                    <a:pt x="2139" y="6127"/>
                  </a:cubicBezTo>
                  <a:cubicBezTo>
                    <a:pt x="2139" y="5116"/>
                    <a:pt x="2547" y="4626"/>
                    <a:pt x="2948" y="4284"/>
                  </a:cubicBezTo>
                  <a:cubicBezTo>
                    <a:pt x="3023" y="4222"/>
                    <a:pt x="3109" y="4157"/>
                    <a:pt x="3201" y="4085"/>
                  </a:cubicBezTo>
                  <a:cubicBezTo>
                    <a:pt x="3647" y="3742"/>
                    <a:pt x="4202" y="3317"/>
                    <a:pt x="4202" y="2625"/>
                  </a:cubicBezTo>
                  <a:cubicBezTo>
                    <a:pt x="4202" y="1946"/>
                    <a:pt x="3647" y="1508"/>
                    <a:pt x="2793" y="1508"/>
                  </a:cubicBezTo>
                  <a:cubicBezTo>
                    <a:pt x="1896" y="1508"/>
                    <a:pt x="1611" y="1926"/>
                    <a:pt x="1406" y="2231"/>
                  </a:cubicBezTo>
                  <a:cubicBezTo>
                    <a:pt x="1262" y="2440"/>
                    <a:pt x="1197" y="2526"/>
                    <a:pt x="1018" y="2526"/>
                  </a:cubicBezTo>
                  <a:cubicBezTo>
                    <a:pt x="789" y="2526"/>
                    <a:pt x="443" y="2382"/>
                    <a:pt x="443" y="1988"/>
                  </a:cubicBezTo>
                  <a:cubicBezTo>
                    <a:pt x="443" y="1731"/>
                    <a:pt x="590" y="1340"/>
                    <a:pt x="998" y="1004"/>
                  </a:cubicBezTo>
                  <a:cubicBezTo>
                    <a:pt x="1313" y="747"/>
                    <a:pt x="1885" y="435"/>
                    <a:pt x="2831" y="435"/>
                  </a:cubicBezTo>
                  <a:cubicBezTo>
                    <a:pt x="4359" y="435"/>
                    <a:pt x="5429" y="1244"/>
                    <a:pt x="5429" y="2399"/>
                  </a:cubicBezTo>
                  <a:cubicBezTo>
                    <a:pt x="5429" y="2933"/>
                    <a:pt x="5199" y="3468"/>
                    <a:pt x="4743" y="3989"/>
                  </a:cubicBezTo>
                  <a:cubicBezTo>
                    <a:pt x="4664" y="4078"/>
                    <a:pt x="4675" y="4215"/>
                    <a:pt x="4764" y="4297"/>
                  </a:cubicBezTo>
                  <a:cubicBezTo>
                    <a:pt x="4805" y="4333"/>
                    <a:pt x="4856" y="4350"/>
                    <a:pt x="4906" y="4350"/>
                  </a:cubicBezTo>
                  <a:cubicBezTo>
                    <a:pt x="4968" y="4350"/>
                    <a:pt x="5029" y="4324"/>
                    <a:pt x="5072" y="4273"/>
                  </a:cubicBezTo>
                  <a:cubicBezTo>
                    <a:pt x="5600" y="3670"/>
                    <a:pt x="5867" y="3040"/>
                    <a:pt x="5867" y="2399"/>
                  </a:cubicBezTo>
                  <a:cubicBezTo>
                    <a:pt x="5867" y="1720"/>
                    <a:pt x="5562" y="1107"/>
                    <a:pt x="5011" y="672"/>
                  </a:cubicBezTo>
                  <a:cubicBezTo>
                    <a:pt x="4459" y="233"/>
                    <a:pt x="3701" y="0"/>
                    <a:pt x="2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122"/>
          <p:cNvGrpSpPr/>
          <p:nvPr/>
        </p:nvGrpSpPr>
        <p:grpSpPr>
          <a:xfrm>
            <a:off x="719991" y="630342"/>
            <a:ext cx="7704008" cy="243514"/>
            <a:chOff x="719991" y="630342"/>
            <a:chExt cx="7704008" cy="243514"/>
          </a:xfrm>
        </p:grpSpPr>
        <p:grpSp>
          <p:nvGrpSpPr>
            <p:cNvPr id="4214" name="Google Shape;4214;p122"/>
            <p:cNvGrpSpPr/>
            <p:nvPr/>
          </p:nvGrpSpPr>
          <p:grpSpPr>
            <a:xfrm>
              <a:off x="719991" y="630342"/>
              <a:ext cx="242133" cy="243514"/>
              <a:chOff x="7718400" y="2030050"/>
              <a:chExt cx="1419300" cy="1427400"/>
            </a:xfrm>
          </p:grpSpPr>
          <p:sp>
            <p:nvSpPr>
              <p:cNvPr id="4215" name="Google Shape;4215;p12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2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2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2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2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122"/>
            <p:cNvGrpSpPr/>
            <p:nvPr/>
          </p:nvGrpSpPr>
          <p:grpSpPr>
            <a:xfrm>
              <a:off x="8181866" y="630342"/>
              <a:ext cx="242133" cy="243514"/>
              <a:chOff x="7718400" y="2030050"/>
              <a:chExt cx="1419300" cy="1427400"/>
            </a:xfrm>
          </p:grpSpPr>
          <p:sp>
            <p:nvSpPr>
              <p:cNvPr id="4221" name="Google Shape;4221;p12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2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2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2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2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26" name="Google Shape;4226;p122"/>
          <p:cNvSpPr txBox="1"/>
          <p:nvPr/>
        </p:nvSpPr>
        <p:spPr>
          <a:xfrm>
            <a:off x="720000" y="1413925"/>
            <a:ext cx="8033100" cy="10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Fira Sans"/>
                <a:ea typeface="Fira Sans"/>
                <a:cs typeface="Fira Sans"/>
                <a:sym typeface="Fira Sans"/>
              </a:rPr>
              <a:t>Στο πρώτο βήμα του YOLO, ο χρήστης εισάγει μια εικόνα στο εκπαιδευμένο μοντέλο. Η εικόνα αυτή, στη συνέχεια, υποβάλλεται στο νευρωνικό δίκτυο του YOLO για ανίχνευση αντικειμένων. Η έξοδος της, παρέχει τις πληροφορίες που χρειάζονται για την απεικόνιση των ανιχνευθέντων αντικειμένων και των σχετικών πληροφοριών. </a:t>
            </a:r>
            <a:endParaRPr>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a:solidFill>
                <a:schemeClr val="dk1"/>
              </a:solidFill>
              <a:latin typeface="Fira Sans"/>
              <a:ea typeface="Fira Sans"/>
              <a:cs typeface="Fira Sans"/>
              <a:sym typeface="Fira Sans"/>
            </a:endParaRPr>
          </a:p>
        </p:txBody>
      </p:sp>
      <p:pic>
        <p:nvPicPr>
          <p:cNvPr id="4227" name="Google Shape;4227;p122"/>
          <p:cNvPicPr preferRelativeResize="0"/>
          <p:nvPr/>
        </p:nvPicPr>
        <p:blipFill>
          <a:blip r:embed="rId3">
            <a:alphaModFix/>
          </a:blip>
          <a:stretch>
            <a:fillRect/>
          </a:stretch>
        </p:blipFill>
        <p:spPr>
          <a:xfrm>
            <a:off x="4027700" y="2449225"/>
            <a:ext cx="1973050" cy="1564876"/>
          </a:xfrm>
          <a:prstGeom prst="rect">
            <a:avLst/>
          </a:prstGeom>
          <a:noFill/>
          <a:ln>
            <a:noFill/>
          </a:ln>
        </p:spPr>
      </p:pic>
      <p:pic>
        <p:nvPicPr>
          <p:cNvPr id="4228" name="Google Shape;4228;p122"/>
          <p:cNvPicPr preferRelativeResize="0"/>
          <p:nvPr/>
        </p:nvPicPr>
        <p:blipFill>
          <a:blip r:embed="rId4">
            <a:alphaModFix/>
          </a:blip>
          <a:stretch>
            <a:fillRect/>
          </a:stretch>
        </p:blipFill>
        <p:spPr>
          <a:xfrm>
            <a:off x="845575" y="2449225"/>
            <a:ext cx="2064650" cy="1564875"/>
          </a:xfrm>
          <a:prstGeom prst="rect">
            <a:avLst/>
          </a:prstGeom>
          <a:noFill/>
          <a:ln>
            <a:noFill/>
          </a:ln>
        </p:spPr>
      </p:pic>
      <p:cxnSp>
        <p:nvCxnSpPr>
          <p:cNvPr id="4229" name="Google Shape;4229;p122"/>
          <p:cNvCxnSpPr/>
          <p:nvPr/>
        </p:nvCxnSpPr>
        <p:spPr>
          <a:xfrm>
            <a:off x="2991200" y="3163749"/>
            <a:ext cx="9555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3" name="Shape 4233"/>
        <p:cNvGrpSpPr/>
        <p:nvPr/>
      </p:nvGrpSpPr>
      <p:grpSpPr>
        <a:xfrm>
          <a:off x="0" y="0"/>
          <a:ext cx="0" cy="0"/>
          <a:chOff x="0" y="0"/>
          <a:chExt cx="0" cy="0"/>
        </a:xfrm>
      </p:grpSpPr>
      <p:sp>
        <p:nvSpPr>
          <p:cNvPr id="4234" name="Google Shape;4234;p123"/>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23"/>
          <p:cNvSpPr/>
          <p:nvPr/>
        </p:nvSpPr>
        <p:spPr>
          <a:xfrm>
            <a:off x="390900" y="1336000"/>
            <a:ext cx="4301100" cy="27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23"/>
          <p:cNvSpPr txBox="1"/>
          <p:nvPr>
            <p:ph type="title"/>
          </p:nvPr>
        </p:nvSpPr>
        <p:spPr>
          <a:xfrm>
            <a:off x="1274675" y="417300"/>
            <a:ext cx="695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Fira Sans Black"/>
                <a:ea typeface="Fira Sans Black"/>
                <a:cs typeface="Fira Sans Black"/>
                <a:sym typeface="Fira Sans Black"/>
              </a:rPr>
              <a:t>        </a:t>
            </a:r>
            <a:r>
              <a:rPr lang="en" sz="2700">
                <a:latin typeface="Fira Sans Black"/>
                <a:ea typeface="Fira Sans Black"/>
                <a:cs typeface="Fira Sans Black"/>
                <a:sym typeface="Fira Sans Black"/>
              </a:rPr>
              <a:t>2. Διαίρεση εικόνας σε πλαίσια</a:t>
            </a:r>
            <a:endParaRPr sz="2900">
              <a:latin typeface="Fira Sans SemiBold"/>
              <a:ea typeface="Fira Sans SemiBold"/>
              <a:cs typeface="Fira Sans SemiBold"/>
              <a:sym typeface="Fira Sans SemiBold"/>
            </a:endParaRPr>
          </a:p>
          <a:p>
            <a:pPr indent="0" lvl="0" marL="0" rtl="0" algn="l">
              <a:spcBef>
                <a:spcPts val="0"/>
              </a:spcBef>
              <a:spcAft>
                <a:spcPts val="0"/>
              </a:spcAft>
              <a:buNone/>
            </a:pPr>
            <a:r>
              <a:t/>
            </a:r>
            <a:endParaRPr>
              <a:latin typeface="Fira Sans Condensed SemiBold"/>
              <a:ea typeface="Fira Sans Condensed SemiBold"/>
              <a:cs typeface="Fira Sans Condensed SemiBold"/>
              <a:sym typeface="Fira Sans Condensed SemiBold"/>
            </a:endParaRPr>
          </a:p>
        </p:txBody>
      </p:sp>
      <p:sp>
        <p:nvSpPr>
          <p:cNvPr id="4237" name="Google Shape;4237;p123"/>
          <p:cNvSpPr txBox="1"/>
          <p:nvPr/>
        </p:nvSpPr>
        <p:spPr>
          <a:xfrm>
            <a:off x="390900" y="2234050"/>
            <a:ext cx="1294200" cy="9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2200">
              <a:latin typeface="Fira Sans Condensed SemiBold"/>
              <a:ea typeface="Fira Sans Condensed SemiBold"/>
              <a:cs typeface="Fira Sans Condensed SemiBold"/>
              <a:sym typeface="Fira Sans Condensed SemiBold"/>
            </a:endParaRPr>
          </a:p>
        </p:txBody>
      </p:sp>
      <p:grpSp>
        <p:nvGrpSpPr>
          <p:cNvPr id="4238" name="Google Shape;4238;p123"/>
          <p:cNvGrpSpPr/>
          <p:nvPr/>
        </p:nvGrpSpPr>
        <p:grpSpPr>
          <a:xfrm>
            <a:off x="719991" y="630342"/>
            <a:ext cx="7704008" cy="243514"/>
            <a:chOff x="719991" y="630342"/>
            <a:chExt cx="7704008" cy="243514"/>
          </a:xfrm>
        </p:grpSpPr>
        <p:grpSp>
          <p:nvGrpSpPr>
            <p:cNvPr id="4239" name="Google Shape;4239;p123"/>
            <p:cNvGrpSpPr/>
            <p:nvPr/>
          </p:nvGrpSpPr>
          <p:grpSpPr>
            <a:xfrm>
              <a:off x="719991" y="630342"/>
              <a:ext cx="242133" cy="243514"/>
              <a:chOff x="7718400" y="2030050"/>
              <a:chExt cx="1419300" cy="1427400"/>
            </a:xfrm>
          </p:grpSpPr>
          <p:sp>
            <p:nvSpPr>
              <p:cNvPr id="4240" name="Google Shape;4240;p12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2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2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2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2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123"/>
            <p:cNvGrpSpPr/>
            <p:nvPr/>
          </p:nvGrpSpPr>
          <p:grpSpPr>
            <a:xfrm>
              <a:off x="8181866" y="630342"/>
              <a:ext cx="242133" cy="243514"/>
              <a:chOff x="7718400" y="2030050"/>
              <a:chExt cx="1419300" cy="1427400"/>
            </a:xfrm>
          </p:grpSpPr>
          <p:sp>
            <p:nvSpPr>
              <p:cNvPr id="4246" name="Google Shape;4246;p12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2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2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2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2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51" name="Google Shape;4251;p123"/>
          <p:cNvSpPr txBox="1"/>
          <p:nvPr/>
        </p:nvSpPr>
        <p:spPr>
          <a:xfrm>
            <a:off x="508500" y="1402175"/>
            <a:ext cx="4065900" cy="10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Fira Sans"/>
                <a:ea typeface="Fira Sans"/>
                <a:cs typeface="Fira Sans"/>
                <a:sym typeface="Fira Sans"/>
              </a:rPr>
              <a:t>Το YOLO διαιρεί μια εικόνα εισόδου σε ένα πλέγμα S × S. Εάν το κέντρο ενός αντικειμένου εμπίπτει σε ένα κελί πλέγματος, το συγκεκριμένο κελί πλέγματος είναι υπεύθυνο για την ανίχνευση αυτού του αντικειμένου. Κάθε κελί πλέγματος προβλέπει B πλαίσια οριοθέτησης και βαθμολογίες εμπιστοσύνης για αυτά τα πλαίσια. Αυτές οι βαθμολογίες εμπιστοσύνης αντικατοπτρίζουν πόσο σίγουρο είναι το μοντέλο ότι το πλαίσιο περιέχει ένα αντικείμενο και πόσο ακριβές πιστεύει ότι είναι το προβλεπόμενο πλαίσιο.</a:t>
            </a:r>
            <a:endParaRPr>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a:solidFill>
                <a:schemeClr val="dk1"/>
              </a:solidFill>
              <a:latin typeface="Fira Sans"/>
              <a:ea typeface="Fira Sans"/>
              <a:cs typeface="Fira Sans"/>
              <a:sym typeface="Fira Sans"/>
            </a:endParaRPr>
          </a:p>
        </p:txBody>
      </p:sp>
      <p:grpSp>
        <p:nvGrpSpPr>
          <p:cNvPr id="4252" name="Google Shape;4252;p123"/>
          <p:cNvGrpSpPr/>
          <p:nvPr/>
        </p:nvGrpSpPr>
        <p:grpSpPr>
          <a:xfrm>
            <a:off x="7160148" y="462938"/>
            <a:ext cx="448070" cy="481410"/>
            <a:chOff x="-1234987" y="3229792"/>
            <a:chExt cx="460929" cy="557639"/>
          </a:xfrm>
        </p:grpSpPr>
        <p:sp>
          <p:nvSpPr>
            <p:cNvPr id="4253" name="Google Shape;4253;p123"/>
            <p:cNvSpPr/>
            <p:nvPr/>
          </p:nvSpPr>
          <p:spPr>
            <a:xfrm>
              <a:off x="-1030482" y="3747063"/>
              <a:ext cx="52071" cy="30480"/>
            </a:xfrm>
            <a:custGeom>
              <a:rect b="b" l="l" r="r" t="t"/>
              <a:pathLst>
                <a:path extrusionOk="0" h="799" w="1365">
                  <a:moveTo>
                    <a:pt x="1" y="1"/>
                  </a:moveTo>
                  <a:lnTo>
                    <a:pt x="1" y="318"/>
                  </a:lnTo>
                  <a:cubicBezTo>
                    <a:pt x="1" y="582"/>
                    <a:pt x="217" y="798"/>
                    <a:pt x="481" y="798"/>
                  </a:cubicBezTo>
                  <a:lnTo>
                    <a:pt x="885" y="798"/>
                  </a:lnTo>
                  <a:cubicBezTo>
                    <a:pt x="1149" y="798"/>
                    <a:pt x="1365" y="582"/>
                    <a:pt x="1365" y="318"/>
                  </a:cubicBezTo>
                  <a:lnTo>
                    <a:pt x="1365" y="1"/>
                  </a:lnTo>
                  <a:cubicBezTo>
                    <a:pt x="1235" y="29"/>
                    <a:pt x="1110" y="44"/>
                    <a:pt x="981" y="44"/>
                  </a:cubicBezTo>
                  <a:lnTo>
                    <a:pt x="385" y="44"/>
                  </a:lnTo>
                  <a:cubicBezTo>
                    <a:pt x="255" y="44"/>
                    <a:pt x="126" y="29"/>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23"/>
            <p:cNvSpPr/>
            <p:nvPr/>
          </p:nvSpPr>
          <p:spPr>
            <a:xfrm>
              <a:off x="-1078852" y="3696671"/>
              <a:ext cx="148852" cy="52071"/>
            </a:xfrm>
            <a:custGeom>
              <a:rect b="b" l="l" r="r" t="t"/>
              <a:pathLst>
                <a:path extrusionOk="0" h="1365" w="3902">
                  <a:moveTo>
                    <a:pt x="0" y="0"/>
                  </a:moveTo>
                  <a:cubicBezTo>
                    <a:pt x="154" y="793"/>
                    <a:pt x="846" y="1365"/>
                    <a:pt x="1653" y="1365"/>
                  </a:cubicBezTo>
                  <a:lnTo>
                    <a:pt x="2249" y="1365"/>
                  </a:lnTo>
                  <a:cubicBezTo>
                    <a:pt x="3056" y="1365"/>
                    <a:pt x="3747" y="793"/>
                    <a:pt x="39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23"/>
            <p:cNvSpPr/>
            <p:nvPr/>
          </p:nvSpPr>
          <p:spPr>
            <a:xfrm>
              <a:off x="-1079958" y="3661653"/>
              <a:ext cx="150873" cy="35058"/>
            </a:xfrm>
            <a:custGeom>
              <a:rect b="b" l="l" r="r" t="t"/>
              <a:pathLst>
                <a:path extrusionOk="0" h="919" w="3955">
                  <a:moveTo>
                    <a:pt x="1" y="1"/>
                  </a:moveTo>
                  <a:lnTo>
                    <a:pt x="1" y="601"/>
                  </a:lnTo>
                  <a:cubicBezTo>
                    <a:pt x="1" y="707"/>
                    <a:pt x="10" y="813"/>
                    <a:pt x="29" y="918"/>
                  </a:cubicBezTo>
                  <a:lnTo>
                    <a:pt x="3925" y="918"/>
                  </a:lnTo>
                  <a:cubicBezTo>
                    <a:pt x="3945" y="813"/>
                    <a:pt x="3954" y="707"/>
                    <a:pt x="3954" y="601"/>
                  </a:cubicBezTo>
                  <a:lnTo>
                    <a:pt x="39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23"/>
            <p:cNvSpPr/>
            <p:nvPr/>
          </p:nvSpPr>
          <p:spPr>
            <a:xfrm>
              <a:off x="-1025523" y="3398706"/>
              <a:ext cx="42000" cy="37690"/>
            </a:xfrm>
            <a:custGeom>
              <a:rect b="b" l="l" r="r" t="t"/>
              <a:pathLst>
                <a:path extrusionOk="0" h="988" w="1101">
                  <a:moveTo>
                    <a:pt x="553" y="0"/>
                  </a:moveTo>
                  <a:lnTo>
                    <a:pt x="0" y="822"/>
                  </a:lnTo>
                  <a:cubicBezTo>
                    <a:pt x="166" y="932"/>
                    <a:pt x="358" y="987"/>
                    <a:pt x="550" y="987"/>
                  </a:cubicBezTo>
                  <a:cubicBezTo>
                    <a:pt x="743" y="987"/>
                    <a:pt x="935" y="932"/>
                    <a:pt x="1100" y="822"/>
                  </a:cubicBezTo>
                  <a:lnTo>
                    <a:pt x="5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23"/>
            <p:cNvSpPr/>
            <p:nvPr/>
          </p:nvSpPr>
          <p:spPr>
            <a:xfrm>
              <a:off x="-1043871" y="3430025"/>
              <a:ext cx="78851" cy="35630"/>
            </a:xfrm>
            <a:custGeom>
              <a:rect b="b" l="l" r="r" t="t"/>
              <a:pathLst>
                <a:path extrusionOk="0" h="934" w="2067">
                  <a:moveTo>
                    <a:pt x="486" y="1"/>
                  </a:moveTo>
                  <a:lnTo>
                    <a:pt x="1" y="721"/>
                  </a:lnTo>
                  <a:cubicBezTo>
                    <a:pt x="330" y="863"/>
                    <a:pt x="681" y="934"/>
                    <a:pt x="1032" y="934"/>
                  </a:cubicBezTo>
                  <a:cubicBezTo>
                    <a:pt x="1383" y="934"/>
                    <a:pt x="1735" y="863"/>
                    <a:pt x="2067" y="721"/>
                  </a:cubicBezTo>
                  <a:lnTo>
                    <a:pt x="1581" y="1"/>
                  </a:lnTo>
                  <a:cubicBezTo>
                    <a:pt x="1416" y="111"/>
                    <a:pt x="1225" y="166"/>
                    <a:pt x="1034" y="166"/>
                  </a:cubicBezTo>
                  <a:cubicBezTo>
                    <a:pt x="843" y="166"/>
                    <a:pt x="652" y="11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23"/>
            <p:cNvSpPr/>
            <p:nvPr/>
          </p:nvSpPr>
          <p:spPr>
            <a:xfrm>
              <a:off x="-1004466" y="3457529"/>
              <a:ext cx="39445" cy="204165"/>
            </a:xfrm>
            <a:custGeom>
              <a:rect b="b" l="l" r="r" t="t"/>
              <a:pathLst>
                <a:path extrusionOk="0" h="5352" w="1034">
                  <a:moveTo>
                    <a:pt x="1034" y="0"/>
                  </a:moveTo>
                  <a:cubicBezTo>
                    <a:pt x="707" y="140"/>
                    <a:pt x="356" y="216"/>
                    <a:pt x="1" y="216"/>
                  </a:cubicBezTo>
                  <a:lnTo>
                    <a:pt x="1" y="5352"/>
                  </a:lnTo>
                  <a:lnTo>
                    <a:pt x="1034" y="5352"/>
                  </a:lnTo>
                  <a:lnTo>
                    <a:pt x="10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23"/>
            <p:cNvSpPr/>
            <p:nvPr/>
          </p:nvSpPr>
          <p:spPr>
            <a:xfrm>
              <a:off x="-1043871" y="3457529"/>
              <a:ext cx="39445" cy="204165"/>
            </a:xfrm>
            <a:custGeom>
              <a:rect b="b" l="l" r="r" t="t"/>
              <a:pathLst>
                <a:path extrusionOk="0" h="5352" w="1034">
                  <a:moveTo>
                    <a:pt x="1" y="0"/>
                  </a:moveTo>
                  <a:lnTo>
                    <a:pt x="1" y="5352"/>
                  </a:lnTo>
                  <a:lnTo>
                    <a:pt x="1034" y="5352"/>
                  </a:lnTo>
                  <a:lnTo>
                    <a:pt x="1034" y="216"/>
                  </a:lnTo>
                  <a:cubicBezTo>
                    <a:pt x="678" y="216"/>
                    <a:pt x="323" y="14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23"/>
            <p:cNvSpPr/>
            <p:nvPr/>
          </p:nvSpPr>
          <p:spPr>
            <a:xfrm>
              <a:off x="-1198328" y="3294680"/>
              <a:ext cx="353894" cy="367017"/>
            </a:xfrm>
            <a:custGeom>
              <a:rect b="b" l="l" r="r" t="t"/>
              <a:pathLst>
                <a:path extrusionOk="0" h="9621" w="9277">
                  <a:moveTo>
                    <a:pt x="5083" y="1"/>
                  </a:moveTo>
                  <a:cubicBezTo>
                    <a:pt x="4564" y="1"/>
                    <a:pt x="4031" y="99"/>
                    <a:pt x="3507" y="311"/>
                  </a:cubicBezTo>
                  <a:cubicBezTo>
                    <a:pt x="754" y="1430"/>
                    <a:pt x="0" y="4980"/>
                    <a:pt x="2071" y="7113"/>
                  </a:cubicBezTo>
                  <a:cubicBezTo>
                    <a:pt x="2724" y="7786"/>
                    <a:pt x="3099" y="8684"/>
                    <a:pt x="3104" y="9621"/>
                  </a:cubicBezTo>
                  <a:lnTo>
                    <a:pt x="4045" y="9621"/>
                  </a:lnTo>
                  <a:lnTo>
                    <a:pt x="4045" y="4269"/>
                  </a:lnTo>
                  <a:lnTo>
                    <a:pt x="4530" y="3549"/>
                  </a:lnTo>
                  <a:lnTo>
                    <a:pt x="5078" y="2732"/>
                  </a:lnTo>
                  <a:lnTo>
                    <a:pt x="5630" y="3549"/>
                  </a:lnTo>
                  <a:lnTo>
                    <a:pt x="6111" y="4269"/>
                  </a:lnTo>
                  <a:lnTo>
                    <a:pt x="6111" y="9621"/>
                  </a:lnTo>
                  <a:lnTo>
                    <a:pt x="7057" y="9621"/>
                  </a:lnTo>
                  <a:cubicBezTo>
                    <a:pt x="7062" y="8684"/>
                    <a:pt x="7432" y="7786"/>
                    <a:pt x="8090" y="7118"/>
                  </a:cubicBezTo>
                  <a:cubicBezTo>
                    <a:pt x="8849" y="6335"/>
                    <a:pt x="9277" y="5288"/>
                    <a:pt x="9272" y="4197"/>
                  </a:cubicBezTo>
                  <a:lnTo>
                    <a:pt x="9277" y="4197"/>
                  </a:lnTo>
                  <a:cubicBezTo>
                    <a:pt x="9273" y="1788"/>
                    <a:pt x="7299" y="1"/>
                    <a:pt x="5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23"/>
            <p:cNvSpPr/>
            <p:nvPr/>
          </p:nvSpPr>
          <p:spPr>
            <a:xfrm>
              <a:off x="-984286" y="3322908"/>
              <a:ext cx="116388" cy="141985"/>
            </a:xfrm>
            <a:custGeom>
              <a:rect b="b" l="l" r="r" t="t"/>
              <a:pathLst>
                <a:path extrusionOk="0" h="3722" w="3051">
                  <a:moveTo>
                    <a:pt x="369" y="1"/>
                  </a:moveTo>
                  <a:cubicBezTo>
                    <a:pt x="94" y="1"/>
                    <a:pt x="0" y="429"/>
                    <a:pt x="308" y="517"/>
                  </a:cubicBezTo>
                  <a:cubicBezTo>
                    <a:pt x="1619" y="897"/>
                    <a:pt x="2522" y="2093"/>
                    <a:pt x="2527" y="3457"/>
                  </a:cubicBezTo>
                  <a:cubicBezTo>
                    <a:pt x="2527" y="3601"/>
                    <a:pt x="2642" y="3721"/>
                    <a:pt x="2787" y="3721"/>
                  </a:cubicBezTo>
                  <a:cubicBezTo>
                    <a:pt x="2931" y="3721"/>
                    <a:pt x="3051" y="3601"/>
                    <a:pt x="3051" y="3457"/>
                  </a:cubicBezTo>
                  <a:cubicBezTo>
                    <a:pt x="3046" y="1857"/>
                    <a:pt x="1984" y="459"/>
                    <a:pt x="452" y="13"/>
                  </a:cubicBezTo>
                  <a:cubicBezTo>
                    <a:pt x="423" y="4"/>
                    <a:pt x="395" y="1"/>
                    <a:pt x="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23"/>
            <p:cNvSpPr/>
            <p:nvPr/>
          </p:nvSpPr>
          <p:spPr>
            <a:xfrm>
              <a:off x="-1019915" y="3318254"/>
              <a:ext cx="36088" cy="20180"/>
            </a:xfrm>
            <a:custGeom>
              <a:rect b="b" l="l" r="r" t="t"/>
              <a:pathLst>
                <a:path extrusionOk="0" h="529" w="946">
                  <a:moveTo>
                    <a:pt x="348" y="0"/>
                  </a:moveTo>
                  <a:cubicBezTo>
                    <a:pt x="1" y="5"/>
                    <a:pt x="12" y="524"/>
                    <a:pt x="353" y="524"/>
                  </a:cubicBezTo>
                  <a:cubicBezTo>
                    <a:pt x="356" y="524"/>
                    <a:pt x="359" y="524"/>
                    <a:pt x="363" y="524"/>
                  </a:cubicBezTo>
                  <a:lnTo>
                    <a:pt x="396" y="524"/>
                  </a:lnTo>
                  <a:cubicBezTo>
                    <a:pt x="454" y="524"/>
                    <a:pt x="511" y="524"/>
                    <a:pt x="574" y="529"/>
                  </a:cubicBezTo>
                  <a:lnTo>
                    <a:pt x="588" y="529"/>
                  </a:lnTo>
                  <a:cubicBezTo>
                    <a:pt x="591" y="529"/>
                    <a:pt x="595" y="529"/>
                    <a:pt x="598" y="529"/>
                  </a:cubicBezTo>
                  <a:cubicBezTo>
                    <a:pt x="934" y="529"/>
                    <a:pt x="945" y="14"/>
                    <a:pt x="598" y="5"/>
                  </a:cubicBezTo>
                  <a:cubicBezTo>
                    <a:pt x="516" y="0"/>
                    <a:pt x="430"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23"/>
            <p:cNvSpPr/>
            <p:nvPr/>
          </p:nvSpPr>
          <p:spPr>
            <a:xfrm>
              <a:off x="-818271" y="3446886"/>
              <a:ext cx="44213" cy="20027"/>
            </a:xfrm>
            <a:custGeom>
              <a:rect b="b" l="l" r="r" t="t"/>
              <a:pathLst>
                <a:path extrusionOk="0" h="525" w="1159">
                  <a:moveTo>
                    <a:pt x="351" y="1"/>
                  </a:moveTo>
                  <a:cubicBezTo>
                    <a:pt x="1" y="1"/>
                    <a:pt x="1" y="524"/>
                    <a:pt x="351" y="524"/>
                  </a:cubicBezTo>
                  <a:lnTo>
                    <a:pt x="808" y="524"/>
                  </a:lnTo>
                  <a:cubicBezTo>
                    <a:pt x="1158" y="524"/>
                    <a:pt x="1158"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23"/>
            <p:cNvSpPr/>
            <p:nvPr/>
          </p:nvSpPr>
          <p:spPr>
            <a:xfrm>
              <a:off x="-1234987" y="3446886"/>
              <a:ext cx="44213" cy="20027"/>
            </a:xfrm>
            <a:custGeom>
              <a:rect b="b" l="l" r="r" t="t"/>
              <a:pathLst>
                <a:path extrusionOk="0" h="525" w="1159">
                  <a:moveTo>
                    <a:pt x="351" y="1"/>
                  </a:moveTo>
                  <a:cubicBezTo>
                    <a:pt x="0" y="1"/>
                    <a:pt x="0" y="524"/>
                    <a:pt x="351" y="524"/>
                  </a:cubicBezTo>
                  <a:lnTo>
                    <a:pt x="807" y="524"/>
                  </a:lnTo>
                  <a:cubicBezTo>
                    <a:pt x="1158" y="524"/>
                    <a:pt x="1158" y="1"/>
                    <a:pt x="8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23"/>
            <p:cNvSpPr/>
            <p:nvPr/>
          </p:nvSpPr>
          <p:spPr>
            <a:xfrm>
              <a:off x="-845584" y="3338205"/>
              <a:ext cx="43870" cy="28992"/>
            </a:xfrm>
            <a:custGeom>
              <a:rect b="b" l="l" r="r" t="t"/>
              <a:pathLst>
                <a:path extrusionOk="0" h="760" w="1150">
                  <a:moveTo>
                    <a:pt x="769" y="0"/>
                  </a:moveTo>
                  <a:cubicBezTo>
                    <a:pt x="725" y="0"/>
                    <a:pt x="678" y="12"/>
                    <a:pt x="630" y="39"/>
                  </a:cubicBezTo>
                  <a:lnTo>
                    <a:pt x="236" y="270"/>
                  </a:lnTo>
                  <a:cubicBezTo>
                    <a:pt x="1" y="404"/>
                    <a:pt x="97" y="760"/>
                    <a:pt x="366" y="760"/>
                  </a:cubicBezTo>
                  <a:cubicBezTo>
                    <a:pt x="414" y="760"/>
                    <a:pt x="457" y="745"/>
                    <a:pt x="496" y="721"/>
                  </a:cubicBezTo>
                  <a:lnTo>
                    <a:pt x="894" y="496"/>
                  </a:lnTo>
                  <a:cubicBezTo>
                    <a:pt x="1150" y="346"/>
                    <a:pt x="1005"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23"/>
            <p:cNvSpPr/>
            <p:nvPr/>
          </p:nvSpPr>
          <p:spPr>
            <a:xfrm>
              <a:off x="-1206606" y="3546563"/>
              <a:ext cx="43870" cy="28992"/>
            </a:xfrm>
            <a:custGeom>
              <a:rect b="b" l="l" r="r" t="t"/>
              <a:pathLst>
                <a:path extrusionOk="0" h="760" w="1150">
                  <a:moveTo>
                    <a:pt x="772" y="1"/>
                  </a:moveTo>
                  <a:cubicBezTo>
                    <a:pt x="728" y="1"/>
                    <a:pt x="682" y="12"/>
                    <a:pt x="635" y="39"/>
                  </a:cubicBezTo>
                  <a:lnTo>
                    <a:pt x="236" y="270"/>
                  </a:lnTo>
                  <a:cubicBezTo>
                    <a:pt x="1" y="404"/>
                    <a:pt x="97" y="760"/>
                    <a:pt x="366" y="760"/>
                  </a:cubicBezTo>
                  <a:cubicBezTo>
                    <a:pt x="414" y="760"/>
                    <a:pt x="457" y="746"/>
                    <a:pt x="501" y="726"/>
                  </a:cubicBezTo>
                  <a:lnTo>
                    <a:pt x="894" y="496"/>
                  </a:lnTo>
                  <a:cubicBezTo>
                    <a:pt x="1150" y="346"/>
                    <a:pt x="1005" y="1"/>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23"/>
            <p:cNvSpPr/>
            <p:nvPr/>
          </p:nvSpPr>
          <p:spPr>
            <a:xfrm>
              <a:off x="-917224" y="3258707"/>
              <a:ext cx="34562" cy="35401"/>
            </a:xfrm>
            <a:custGeom>
              <a:rect b="b" l="l" r="r" t="t"/>
              <a:pathLst>
                <a:path extrusionOk="0" h="928" w="906">
                  <a:moveTo>
                    <a:pt x="549" y="1"/>
                  </a:moveTo>
                  <a:cubicBezTo>
                    <a:pt x="468" y="1"/>
                    <a:pt x="386" y="40"/>
                    <a:pt x="332" y="134"/>
                  </a:cubicBezTo>
                  <a:lnTo>
                    <a:pt x="101" y="533"/>
                  </a:lnTo>
                  <a:cubicBezTo>
                    <a:pt x="1" y="706"/>
                    <a:pt x="125" y="927"/>
                    <a:pt x="327" y="927"/>
                  </a:cubicBezTo>
                  <a:cubicBezTo>
                    <a:pt x="423" y="927"/>
                    <a:pt x="510" y="879"/>
                    <a:pt x="558" y="797"/>
                  </a:cubicBezTo>
                  <a:lnTo>
                    <a:pt x="784" y="399"/>
                  </a:lnTo>
                  <a:cubicBezTo>
                    <a:pt x="906" y="190"/>
                    <a:pt x="728" y="1"/>
                    <a:pt x="5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23"/>
            <p:cNvSpPr/>
            <p:nvPr/>
          </p:nvSpPr>
          <p:spPr>
            <a:xfrm>
              <a:off x="-1014536" y="3229792"/>
              <a:ext cx="20027" cy="37537"/>
            </a:xfrm>
            <a:custGeom>
              <a:rect b="b" l="l" r="r" t="t"/>
              <a:pathLst>
                <a:path extrusionOk="0" h="984" w="525">
                  <a:moveTo>
                    <a:pt x="262" y="0"/>
                  </a:moveTo>
                  <a:cubicBezTo>
                    <a:pt x="131" y="0"/>
                    <a:pt x="1" y="88"/>
                    <a:pt x="1" y="263"/>
                  </a:cubicBezTo>
                  <a:lnTo>
                    <a:pt x="1" y="719"/>
                  </a:lnTo>
                  <a:cubicBezTo>
                    <a:pt x="1" y="864"/>
                    <a:pt x="116" y="984"/>
                    <a:pt x="265" y="984"/>
                  </a:cubicBezTo>
                  <a:cubicBezTo>
                    <a:pt x="409" y="984"/>
                    <a:pt x="524" y="864"/>
                    <a:pt x="524" y="719"/>
                  </a:cubicBezTo>
                  <a:lnTo>
                    <a:pt x="524" y="263"/>
                  </a:lnTo>
                  <a:cubicBezTo>
                    <a:pt x="524" y="88"/>
                    <a:pt x="393" y="0"/>
                    <a:pt x="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23"/>
            <p:cNvSpPr/>
            <p:nvPr/>
          </p:nvSpPr>
          <p:spPr>
            <a:xfrm>
              <a:off x="-1126421" y="3258707"/>
              <a:ext cx="34600" cy="35401"/>
            </a:xfrm>
            <a:custGeom>
              <a:rect b="b" l="l" r="r" t="t"/>
              <a:pathLst>
                <a:path extrusionOk="0" h="928" w="907">
                  <a:moveTo>
                    <a:pt x="359" y="1"/>
                  </a:moveTo>
                  <a:cubicBezTo>
                    <a:pt x="179" y="1"/>
                    <a:pt x="1" y="190"/>
                    <a:pt x="123" y="399"/>
                  </a:cubicBezTo>
                  <a:lnTo>
                    <a:pt x="354" y="797"/>
                  </a:lnTo>
                  <a:cubicBezTo>
                    <a:pt x="397" y="874"/>
                    <a:pt x="483" y="927"/>
                    <a:pt x="580" y="927"/>
                  </a:cubicBezTo>
                  <a:cubicBezTo>
                    <a:pt x="781" y="927"/>
                    <a:pt x="906" y="706"/>
                    <a:pt x="805" y="533"/>
                  </a:cubicBezTo>
                  <a:lnTo>
                    <a:pt x="580" y="134"/>
                  </a:lnTo>
                  <a:cubicBezTo>
                    <a:pt x="524" y="40"/>
                    <a:pt x="441" y="1"/>
                    <a:pt x="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23"/>
            <p:cNvSpPr/>
            <p:nvPr/>
          </p:nvSpPr>
          <p:spPr>
            <a:xfrm>
              <a:off x="-1207483" y="3338129"/>
              <a:ext cx="43755" cy="29068"/>
            </a:xfrm>
            <a:custGeom>
              <a:rect b="b" l="l" r="r" t="t"/>
              <a:pathLst>
                <a:path extrusionOk="0" h="762" w="1147">
                  <a:moveTo>
                    <a:pt x="380" y="1"/>
                  </a:moveTo>
                  <a:cubicBezTo>
                    <a:pt x="147" y="1"/>
                    <a:pt x="0" y="348"/>
                    <a:pt x="259" y="498"/>
                  </a:cubicBezTo>
                  <a:lnTo>
                    <a:pt x="653" y="723"/>
                  </a:lnTo>
                  <a:cubicBezTo>
                    <a:pt x="696" y="747"/>
                    <a:pt x="740" y="762"/>
                    <a:pt x="788" y="762"/>
                  </a:cubicBezTo>
                  <a:lnTo>
                    <a:pt x="783" y="757"/>
                  </a:lnTo>
                  <a:lnTo>
                    <a:pt x="783" y="757"/>
                  </a:lnTo>
                  <a:cubicBezTo>
                    <a:pt x="785" y="757"/>
                    <a:pt x="787" y="757"/>
                    <a:pt x="788" y="757"/>
                  </a:cubicBezTo>
                  <a:cubicBezTo>
                    <a:pt x="1058" y="757"/>
                    <a:pt x="1147" y="401"/>
                    <a:pt x="917" y="267"/>
                  </a:cubicBezTo>
                  <a:lnTo>
                    <a:pt x="519" y="41"/>
                  </a:lnTo>
                  <a:cubicBezTo>
                    <a:pt x="471" y="13"/>
                    <a:pt x="424"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23"/>
            <p:cNvSpPr/>
            <p:nvPr/>
          </p:nvSpPr>
          <p:spPr>
            <a:xfrm>
              <a:off x="-846347" y="3546563"/>
              <a:ext cx="43870" cy="28992"/>
            </a:xfrm>
            <a:custGeom>
              <a:rect b="b" l="l" r="r" t="t"/>
              <a:pathLst>
                <a:path extrusionOk="0" h="760" w="1150">
                  <a:moveTo>
                    <a:pt x="379" y="1"/>
                  </a:moveTo>
                  <a:cubicBezTo>
                    <a:pt x="146" y="1"/>
                    <a:pt x="1" y="346"/>
                    <a:pt x="256" y="496"/>
                  </a:cubicBezTo>
                  <a:lnTo>
                    <a:pt x="650" y="722"/>
                  </a:lnTo>
                  <a:cubicBezTo>
                    <a:pt x="693" y="746"/>
                    <a:pt x="737" y="760"/>
                    <a:pt x="785" y="760"/>
                  </a:cubicBezTo>
                  <a:cubicBezTo>
                    <a:pt x="1054" y="760"/>
                    <a:pt x="1150" y="404"/>
                    <a:pt x="914" y="270"/>
                  </a:cubicBezTo>
                  <a:lnTo>
                    <a:pt x="516" y="39"/>
                  </a:lnTo>
                  <a:cubicBezTo>
                    <a:pt x="469" y="12"/>
                    <a:pt x="422"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23"/>
            <p:cNvSpPr/>
            <p:nvPr/>
          </p:nvSpPr>
          <p:spPr>
            <a:xfrm>
              <a:off x="-1190813" y="3285295"/>
              <a:ext cx="373311" cy="502136"/>
            </a:xfrm>
            <a:custGeom>
              <a:rect b="b" l="l" r="r" t="t"/>
              <a:pathLst>
                <a:path extrusionOk="0" h="13163" w="9786">
                  <a:moveTo>
                    <a:pt x="4886" y="3444"/>
                  </a:moveTo>
                  <a:lnTo>
                    <a:pt x="5040" y="3679"/>
                  </a:lnTo>
                  <a:cubicBezTo>
                    <a:pt x="4989" y="3691"/>
                    <a:pt x="4936" y="3697"/>
                    <a:pt x="4883" y="3697"/>
                  </a:cubicBezTo>
                  <a:cubicBezTo>
                    <a:pt x="4831" y="3697"/>
                    <a:pt x="4778" y="3691"/>
                    <a:pt x="4727" y="3679"/>
                  </a:cubicBezTo>
                  <a:lnTo>
                    <a:pt x="4886" y="3444"/>
                  </a:lnTo>
                  <a:close/>
                  <a:moveTo>
                    <a:pt x="5342" y="4136"/>
                  </a:moveTo>
                  <a:lnTo>
                    <a:pt x="5510" y="4381"/>
                  </a:lnTo>
                  <a:cubicBezTo>
                    <a:pt x="5306" y="4436"/>
                    <a:pt x="5095" y="4464"/>
                    <a:pt x="4883" y="4464"/>
                  </a:cubicBezTo>
                  <a:cubicBezTo>
                    <a:pt x="4672" y="4464"/>
                    <a:pt x="4461" y="4436"/>
                    <a:pt x="4256" y="4381"/>
                  </a:cubicBezTo>
                  <a:lnTo>
                    <a:pt x="4425" y="4136"/>
                  </a:lnTo>
                  <a:cubicBezTo>
                    <a:pt x="4571" y="4193"/>
                    <a:pt x="4727" y="4222"/>
                    <a:pt x="4883" y="4222"/>
                  </a:cubicBezTo>
                  <a:cubicBezTo>
                    <a:pt x="5040" y="4222"/>
                    <a:pt x="5196" y="4193"/>
                    <a:pt x="5342" y="4136"/>
                  </a:cubicBezTo>
                  <a:close/>
                  <a:moveTo>
                    <a:pt x="4112" y="4885"/>
                  </a:moveTo>
                  <a:cubicBezTo>
                    <a:pt x="4280" y="4928"/>
                    <a:pt x="4449" y="4962"/>
                    <a:pt x="4622" y="4976"/>
                  </a:cubicBezTo>
                  <a:lnTo>
                    <a:pt x="4622" y="9603"/>
                  </a:lnTo>
                  <a:lnTo>
                    <a:pt x="4112" y="9603"/>
                  </a:lnTo>
                  <a:lnTo>
                    <a:pt x="4112" y="4885"/>
                  </a:lnTo>
                  <a:close/>
                  <a:moveTo>
                    <a:pt x="5654" y="4885"/>
                  </a:moveTo>
                  <a:lnTo>
                    <a:pt x="5654" y="9603"/>
                  </a:lnTo>
                  <a:lnTo>
                    <a:pt x="5145" y="9603"/>
                  </a:lnTo>
                  <a:lnTo>
                    <a:pt x="5145" y="4976"/>
                  </a:lnTo>
                  <a:cubicBezTo>
                    <a:pt x="5318" y="4962"/>
                    <a:pt x="5486" y="4933"/>
                    <a:pt x="5654" y="4885"/>
                  </a:cubicBezTo>
                  <a:close/>
                  <a:moveTo>
                    <a:pt x="4886" y="513"/>
                  </a:moveTo>
                  <a:cubicBezTo>
                    <a:pt x="6466" y="513"/>
                    <a:pt x="7888" y="1455"/>
                    <a:pt x="8503" y="2911"/>
                  </a:cubicBezTo>
                  <a:cubicBezTo>
                    <a:pt x="9123" y="4361"/>
                    <a:pt x="8806" y="6043"/>
                    <a:pt x="7706" y="7177"/>
                  </a:cubicBezTo>
                  <a:lnTo>
                    <a:pt x="7706" y="7181"/>
                  </a:lnTo>
                  <a:cubicBezTo>
                    <a:pt x="7062" y="7830"/>
                    <a:pt x="6678" y="8690"/>
                    <a:pt x="6610" y="9603"/>
                  </a:cubicBezTo>
                  <a:lnTo>
                    <a:pt x="6183" y="9603"/>
                  </a:lnTo>
                  <a:lnTo>
                    <a:pt x="6183" y="4515"/>
                  </a:lnTo>
                  <a:cubicBezTo>
                    <a:pt x="6183" y="4462"/>
                    <a:pt x="6164" y="4414"/>
                    <a:pt x="6135" y="4371"/>
                  </a:cubicBezTo>
                  <a:lnTo>
                    <a:pt x="5102" y="2829"/>
                  </a:lnTo>
                  <a:cubicBezTo>
                    <a:pt x="5052" y="2750"/>
                    <a:pt x="4969" y="2710"/>
                    <a:pt x="4885" y="2710"/>
                  </a:cubicBezTo>
                  <a:cubicBezTo>
                    <a:pt x="4802" y="2710"/>
                    <a:pt x="4718" y="2750"/>
                    <a:pt x="4665" y="2829"/>
                  </a:cubicBezTo>
                  <a:lnTo>
                    <a:pt x="3632" y="4371"/>
                  </a:lnTo>
                  <a:cubicBezTo>
                    <a:pt x="3603" y="4414"/>
                    <a:pt x="3589" y="4462"/>
                    <a:pt x="3589" y="4515"/>
                  </a:cubicBezTo>
                  <a:lnTo>
                    <a:pt x="3589" y="9603"/>
                  </a:lnTo>
                  <a:lnTo>
                    <a:pt x="3161" y="9603"/>
                  </a:lnTo>
                  <a:cubicBezTo>
                    <a:pt x="3094" y="8690"/>
                    <a:pt x="2705" y="7830"/>
                    <a:pt x="2061" y="7177"/>
                  </a:cubicBezTo>
                  <a:cubicBezTo>
                    <a:pt x="975" y="6048"/>
                    <a:pt x="658" y="4385"/>
                    <a:pt x="1259" y="2939"/>
                  </a:cubicBezTo>
                  <a:cubicBezTo>
                    <a:pt x="1859" y="1489"/>
                    <a:pt x="3262" y="537"/>
                    <a:pt x="4828" y="513"/>
                  </a:cubicBezTo>
                  <a:close/>
                  <a:moveTo>
                    <a:pt x="6601" y="10131"/>
                  </a:moveTo>
                  <a:lnTo>
                    <a:pt x="6601" y="10467"/>
                  </a:lnTo>
                  <a:lnTo>
                    <a:pt x="6601" y="10520"/>
                  </a:lnTo>
                  <a:lnTo>
                    <a:pt x="3171" y="10520"/>
                  </a:lnTo>
                  <a:cubicBezTo>
                    <a:pt x="3171" y="10506"/>
                    <a:pt x="3166" y="10487"/>
                    <a:pt x="3166" y="10467"/>
                  </a:cubicBezTo>
                  <a:lnTo>
                    <a:pt x="3166" y="10131"/>
                  </a:lnTo>
                  <a:close/>
                  <a:moveTo>
                    <a:pt x="6476" y="11044"/>
                  </a:moveTo>
                  <a:cubicBezTo>
                    <a:pt x="6245" y="11558"/>
                    <a:pt x="5741" y="11885"/>
                    <a:pt x="5179" y="11885"/>
                  </a:cubicBezTo>
                  <a:lnTo>
                    <a:pt x="4588" y="11885"/>
                  </a:lnTo>
                  <a:cubicBezTo>
                    <a:pt x="4031" y="11885"/>
                    <a:pt x="3521" y="11558"/>
                    <a:pt x="3291" y="11044"/>
                  </a:cubicBezTo>
                  <a:close/>
                  <a:moveTo>
                    <a:pt x="5299" y="12408"/>
                  </a:moveTo>
                  <a:lnTo>
                    <a:pt x="5299" y="12418"/>
                  </a:lnTo>
                  <a:lnTo>
                    <a:pt x="5304" y="12423"/>
                  </a:lnTo>
                  <a:cubicBezTo>
                    <a:pt x="5304" y="12543"/>
                    <a:pt x="5203" y="12639"/>
                    <a:pt x="5083" y="12639"/>
                  </a:cubicBezTo>
                  <a:lnTo>
                    <a:pt x="4684" y="12639"/>
                  </a:lnTo>
                  <a:cubicBezTo>
                    <a:pt x="4564" y="12639"/>
                    <a:pt x="4463" y="12543"/>
                    <a:pt x="4463" y="12423"/>
                  </a:cubicBezTo>
                  <a:lnTo>
                    <a:pt x="4463" y="12408"/>
                  </a:lnTo>
                  <a:close/>
                  <a:moveTo>
                    <a:pt x="4902" y="1"/>
                  </a:moveTo>
                  <a:cubicBezTo>
                    <a:pt x="3766" y="1"/>
                    <a:pt x="2630" y="432"/>
                    <a:pt x="1763" y="1292"/>
                  </a:cubicBezTo>
                  <a:cubicBezTo>
                    <a:pt x="34" y="3007"/>
                    <a:pt x="0" y="5788"/>
                    <a:pt x="1681" y="7542"/>
                  </a:cubicBezTo>
                  <a:cubicBezTo>
                    <a:pt x="2296" y="8161"/>
                    <a:pt x="2637" y="8997"/>
                    <a:pt x="2642" y="9867"/>
                  </a:cubicBezTo>
                  <a:lnTo>
                    <a:pt x="2642" y="10467"/>
                  </a:lnTo>
                  <a:cubicBezTo>
                    <a:pt x="2647" y="11289"/>
                    <a:pt x="3166" y="12024"/>
                    <a:pt x="3939" y="12298"/>
                  </a:cubicBezTo>
                  <a:lnTo>
                    <a:pt x="3939" y="12418"/>
                  </a:lnTo>
                  <a:cubicBezTo>
                    <a:pt x="3939" y="12831"/>
                    <a:pt x="4276" y="13162"/>
                    <a:pt x="4684" y="13162"/>
                  </a:cubicBezTo>
                  <a:lnTo>
                    <a:pt x="5088" y="13162"/>
                  </a:lnTo>
                  <a:cubicBezTo>
                    <a:pt x="5496" y="13162"/>
                    <a:pt x="5832" y="12831"/>
                    <a:pt x="5832" y="12418"/>
                  </a:cubicBezTo>
                  <a:lnTo>
                    <a:pt x="5832" y="12298"/>
                  </a:lnTo>
                  <a:cubicBezTo>
                    <a:pt x="6606" y="12024"/>
                    <a:pt x="7124" y="11289"/>
                    <a:pt x="7129" y="10467"/>
                  </a:cubicBezTo>
                  <a:lnTo>
                    <a:pt x="7129" y="9867"/>
                  </a:lnTo>
                  <a:cubicBezTo>
                    <a:pt x="7129" y="8997"/>
                    <a:pt x="7470" y="8161"/>
                    <a:pt x="8080" y="7547"/>
                  </a:cubicBezTo>
                  <a:cubicBezTo>
                    <a:pt x="9786" y="5788"/>
                    <a:pt x="9757" y="2988"/>
                    <a:pt x="8013" y="1268"/>
                  </a:cubicBezTo>
                  <a:cubicBezTo>
                    <a:pt x="7149" y="422"/>
                    <a:pt x="6025" y="1"/>
                    <a:pt x="4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73" name="Google Shape;4273;p123"/>
          <p:cNvPicPr preferRelativeResize="0"/>
          <p:nvPr/>
        </p:nvPicPr>
        <p:blipFill>
          <a:blip r:embed="rId3">
            <a:alphaModFix/>
          </a:blip>
          <a:stretch>
            <a:fillRect/>
          </a:stretch>
        </p:blipFill>
        <p:spPr>
          <a:xfrm>
            <a:off x="4762551" y="1336000"/>
            <a:ext cx="4301099" cy="2725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7" name="Shape 4277"/>
        <p:cNvGrpSpPr/>
        <p:nvPr/>
      </p:nvGrpSpPr>
      <p:grpSpPr>
        <a:xfrm>
          <a:off x="0" y="0"/>
          <a:ext cx="0" cy="0"/>
          <a:chOff x="0" y="0"/>
          <a:chExt cx="0" cy="0"/>
        </a:xfrm>
      </p:grpSpPr>
      <p:sp>
        <p:nvSpPr>
          <p:cNvPr id="4278" name="Google Shape;4278;p124"/>
          <p:cNvSpPr/>
          <p:nvPr/>
        </p:nvSpPr>
        <p:spPr>
          <a:xfrm>
            <a:off x="390900" y="1336000"/>
            <a:ext cx="4301100" cy="27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24"/>
          <p:cNvSpPr txBox="1"/>
          <p:nvPr/>
        </p:nvSpPr>
        <p:spPr>
          <a:xfrm>
            <a:off x="390900" y="2234050"/>
            <a:ext cx="1294200" cy="9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2200">
              <a:latin typeface="Fira Sans Condensed SemiBold"/>
              <a:ea typeface="Fira Sans Condensed SemiBold"/>
              <a:cs typeface="Fira Sans Condensed SemiBold"/>
              <a:sym typeface="Fira Sans Condensed SemiBold"/>
            </a:endParaRPr>
          </a:p>
        </p:txBody>
      </p:sp>
      <p:sp>
        <p:nvSpPr>
          <p:cNvPr id="4280" name="Google Shape;4280;p124"/>
          <p:cNvSpPr txBox="1"/>
          <p:nvPr/>
        </p:nvSpPr>
        <p:spPr>
          <a:xfrm>
            <a:off x="484925" y="1336000"/>
            <a:ext cx="4301100" cy="279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Το επόμενο βήμα είναι ο προσδιορισμός των πλαισίων οριοθέτησης που αντιστοιχούν σε ορθογώνια που υπογραμμίζουν όλα τα αντικείμενα της εικόνας. Μπορούμε να έχουμε τόσα πλαίσια οριοθέτησης όσα είναι τα αντικείμενα σε μια δεδομένη εικόνα. O YOLO προβλέπει πολλαπλά πλαίσια οριοθέτησης ανά κελί πλέγματος. Κατά τη διάρκεια της εκπαίδευσης, πρέπει μόνο ένας προβλεπτικός παράγοντας οριοθετημένου πλαισίου να είναι υπεύθυνος για κάθε αντικείμενο. O YOLO αναθέτει σε έναν προβλεπτή να είναι "υπεύθυνος" για την πρόβλεψη ενός αντικειμένου με βάση το ποια πρόβλεψη έχει το υψηλότερο τρέχον IOU με τη βασική αλήθεια. </a:t>
            </a:r>
            <a:endParaRPr sz="1300">
              <a:solidFill>
                <a:schemeClr val="dk1"/>
              </a:solidFill>
              <a:latin typeface="Fira Sans"/>
              <a:ea typeface="Fira Sans"/>
              <a:cs typeface="Fira Sans"/>
              <a:sym typeface="Fira Sans"/>
            </a:endParaRPr>
          </a:p>
        </p:txBody>
      </p:sp>
      <p:pic>
        <p:nvPicPr>
          <p:cNvPr id="4281" name="Google Shape;4281;p124"/>
          <p:cNvPicPr preferRelativeResize="0"/>
          <p:nvPr/>
        </p:nvPicPr>
        <p:blipFill>
          <a:blip r:embed="rId3">
            <a:alphaModFix/>
          </a:blip>
          <a:stretch>
            <a:fillRect/>
          </a:stretch>
        </p:blipFill>
        <p:spPr>
          <a:xfrm>
            <a:off x="4786025" y="1336000"/>
            <a:ext cx="4227275" cy="2725800"/>
          </a:xfrm>
          <a:prstGeom prst="rect">
            <a:avLst/>
          </a:prstGeom>
          <a:noFill/>
          <a:ln>
            <a:noFill/>
          </a:ln>
        </p:spPr>
      </p:pic>
      <p:sp>
        <p:nvSpPr>
          <p:cNvPr id="4282" name="Google Shape;4282;p124"/>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24"/>
          <p:cNvSpPr txBox="1"/>
          <p:nvPr>
            <p:ph type="title"/>
          </p:nvPr>
        </p:nvSpPr>
        <p:spPr>
          <a:xfrm>
            <a:off x="390900" y="447788"/>
            <a:ext cx="75585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900">
                <a:latin typeface="Fira Sans Black"/>
                <a:ea typeface="Fira Sans Black"/>
                <a:cs typeface="Fira Sans Black"/>
                <a:sym typeface="Fira Sans Black"/>
              </a:rPr>
              <a:t>        </a:t>
            </a:r>
            <a:r>
              <a:rPr lang="en" sz="2700">
                <a:latin typeface="Fira Sans Black"/>
                <a:ea typeface="Fira Sans Black"/>
                <a:cs typeface="Fira Sans Black"/>
                <a:sym typeface="Fira Sans Black"/>
              </a:rPr>
              <a:t>3.Ανίχνευση αντικειμένων σε κάθε κελί</a:t>
            </a:r>
            <a:endParaRPr sz="2900">
              <a:latin typeface="Fira Sans Condensed SemiBold"/>
              <a:ea typeface="Fira Sans Condensed SemiBold"/>
              <a:cs typeface="Fira Sans Condensed SemiBold"/>
              <a:sym typeface="Fira Sans Condensed SemiBold"/>
            </a:endParaRPr>
          </a:p>
          <a:p>
            <a:pPr indent="0" lvl="0" marL="0" marR="0" rtl="0" algn="l">
              <a:lnSpc>
                <a:spcPct val="100000"/>
              </a:lnSpc>
              <a:spcBef>
                <a:spcPts val="0"/>
              </a:spcBef>
              <a:spcAft>
                <a:spcPts val="0"/>
              </a:spcAft>
              <a:buNone/>
            </a:pPr>
            <a:r>
              <a:t/>
            </a:r>
            <a:endParaRPr sz="2200">
              <a:latin typeface="Fira Sans Condensed SemiBold"/>
              <a:ea typeface="Fira Sans Condensed SemiBold"/>
              <a:cs typeface="Fira Sans Condensed SemiBold"/>
              <a:sym typeface="Fira Sans Condensed SemiBold"/>
            </a:endParaRPr>
          </a:p>
          <a:p>
            <a:pPr indent="0" lvl="0" marL="0" rtl="0" algn="l">
              <a:spcBef>
                <a:spcPts val="0"/>
              </a:spcBef>
              <a:spcAft>
                <a:spcPts val="0"/>
              </a:spcAft>
              <a:buNone/>
            </a:pPr>
            <a:r>
              <a:t/>
            </a:r>
            <a:endParaRPr>
              <a:latin typeface="Fira Sans Condensed SemiBold"/>
              <a:ea typeface="Fira Sans Condensed SemiBold"/>
              <a:cs typeface="Fira Sans Condensed SemiBold"/>
              <a:sym typeface="Fira Sans Condensed SemiBold"/>
            </a:endParaRPr>
          </a:p>
        </p:txBody>
      </p:sp>
      <p:grpSp>
        <p:nvGrpSpPr>
          <p:cNvPr id="4284" name="Google Shape;4284;p124"/>
          <p:cNvGrpSpPr/>
          <p:nvPr/>
        </p:nvGrpSpPr>
        <p:grpSpPr>
          <a:xfrm>
            <a:off x="719991" y="630342"/>
            <a:ext cx="7704008" cy="243514"/>
            <a:chOff x="719991" y="630342"/>
            <a:chExt cx="7704008" cy="243514"/>
          </a:xfrm>
        </p:grpSpPr>
        <p:grpSp>
          <p:nvGrpSpPr>
            <p:cNvPr id="4285" name="Google Shape;4285;p124"/>
            <p:cNvGrpSpPr/>
            <p:nvPr/>
          </p:nvGrpSpPr>
          <p:grpSpPr>
            <a:xfrm>
              <a:off x="719991" y="630342"/>
              <a:ext cx="242133" cy="243514"/>
              <a:chOff x="7718400" y="2030050"/>
              <a:chExt cx="1419300" cy="1427400"/>
            </a:xfrm>
          </p:grpSpPr>
          <p:sp>
            <p:nvSpPr>
              <p:cNvPr id="4286" name="Google Shape;4286;p12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2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2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2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2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124"/>
            <p:cNvGrpSpPr/>
            <p:nvPr/>
          </p:nvGrpSpPr>
          <p:grpSpPr>
            <a:xfrm>
              <a:off x="8181866" y="630342"/>
              <a:ext cx="242133" cy="243514"/>
              <a:chOff x="7718400" y="2030050"/>
              <a:chExt cx="1419300" cy="1427400"/>
            </a:xfrm>
          </p:grpSpPr>
          <p:sp>
            <p:nvSpPr>
              <p:cNvPr id="4292" name="Google Shape;4292;p12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2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2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2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2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7" name="Google Shape;4297;p124"/>
          <p:cNvGrpSpPr/>
          <p:nvPr/>
        </p:nvGrpSpPr>
        <p:grpSpPr>
          <a:xfrm>
            <a:off x="7626222" y="483717"/>
            <a:ext cx="430914" cy="536773"/>
            <a:chOff x="-1219965" y="1220130"/>
            <a:chExt cx="430914" cy="536773"/>
          </a:xfrm>
        </p:grpSpPr>
        <p:sp>
          <p:nvSpPr>
            <p:cNvPr id="4298" name="Google Shape;4298;p124"/>
            <p:cNvSpPr/>
            <p:nvPr/>
          </p:nvSpPr>
          <p:spPr>
            <a:xfrm>
              <a:off x="-1116396" y="1586988"/>
              <a:ext cx="237354" cy="118791"/>
            </a:xfrm>
            <a:custGeom>
              <a:rect b="b" l="l" r="r" t="t"/>
              <a:pathLst>
                <a:path extrusionOk="0" h="3114" w="6222">
                  <a:moveTo>
                    <a:pt x="3113" y="0"/>
                  </a:moveTo>
                  <a:cubicBezTo>
                    <a:pt x="1393" y="0"/>
                    <a:pt x="0" y="1393"/>
                    <a:pt x="0" y="3113"/>
                  </a:cubicBezTo>
                  <a:lnTo>
                    <a:pt x="6221" y="3113"/>
                  </a:lnTo>
                  <a:cubicBezTo>
                    <a:pt x="6221" y="1393"/>
                    <a:pt x="4828" y="0"/>
                    <a:pt x="3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24"/>
            <p:cNvSpPr/>
            <p:nvPr/>
          </p:nvSpPr>
          <p:spPr>
            <a:xfrm>
              <a:off x="-1014697" y="1586988"/>
              <a:ext cx="135653" cy="118791"/>
            </a:xfrm>
            <a:custGeom>
              <a:rect b="b" l="l" r="r" t="t"/>
              <a:pathLst>
                <a:path extrusionOk="0" h="3114" w="3556">
                  <a:moveTo>
                    <a:pt x="442" y="0"/>
                  </a:moveTo>
                  <a:cubicBezTo>
                    <a:pt x="294" y="0"/>
                    <a:pt x="149" y="10"/>
                    <a:pt x="0" y="29"/>
                  </a:cubicBezTo>
                  <a:cubicBezTo>
                    <a:pt x="1538" y="250"/>
                    <a:pt x="2676" y="1562"/>
                    <a:pt x="2676" y="3113"/>
                  </a:cubicBezTo>
                  <a:lnTo>
                    <a:pt x="3555" y="3113"/>
                  </a:lnTo>
                  <a:cubicBezTo>
                    <a:pt x="3555" y="1393"/>
                    <a:pt x="2162" y="0"/>
                    <a:pt x="442"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24"/>
            <p:cNvSpPr/>
            <p:nvPr/>
          </p:nvSpPr>
          <p:spPr>
            <a:xfrm>
              <a:off x="-1212603" y="1545752"/>
              <a:ext cx="148661" cy="34867"/>
            </a:xfrm>
            <a:custGeom>
              <a:rect b="b" l="l" r="r" t="t"/>
              <a:pathLst>
                <a:path extrusionOk="0" h="914" w="3897">
                  <a:moveTo>
                    <a:pt x="303" y="0"/>
                  </a:moveTo>
                  <a:cubicBezTo>
                    <a:pt x="135" y="0"/>
                    <a:pt x="0" y="135"/>
                    <a:pt x="0" y="303"/>
                  </a:cubicBezTo>
                  <a:lnTo>
                    <a:pt x="0" y="615"/>
                  </a:lnTo>
                  <a:cubicBezTo>
                    <a:pt x="0" y="779"/>
                    <a:pt x="135" y="913"/>
                    <a:pt x="303" y="913"/>
                  </a:cubicBezTo>
                  <a:lnTo>
                    <a:pt x="3598" y="913"/>
                  </a:lnTo>
                  <a:cubicBezTo>
                    <a:pt x="3762" y="913"/>
                    <a:pt x="3896" y="779"/>
                    <a:pt x="3896" y="615"/>
                  </a:cubicBezTo>
                  <a:lnTo>
                    <a:pt x="3896" y="303"/>
                  </a:lnTo>
                  <a:cubicBezTo>
                    <a:pt x="3896" y="135"/>
                    <a:pt x="3762" y="0"/>
                    <a:pt x="35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24"/>
            <p:cNvSpPr/>
            <p:nvPr/>
          </p:nvSpPr>
          <p:spPr>
            <a:xfrm>
              <a:off x="-1108881" y="1545752"/>
              <a:ext cx="44938" cy="34676"/>
            </a:xfrm>
            <a:custGeom>
              <a:rect b="b" l="l" r="r" t="t"/>
              <a:pathLst>
                <a:path extrusionOk="0" h="909" w="1178">
                  <a:moveTo>
                    <a:pt x="0" y="0"/>
                  </a:moveTo>
                  <a:cubicBezTo>
                    <a:pt x="164" y="0"/>
                    <a:pt x="298" y="130"/>
                    <a:pt x="298" y="298"/>
                  </a:cubicBezTo>
                  <a:lnTo>
                    <a:pt x="298" y="611"/>
                  </a:lnTo>
                  <a:cubicBezTo>
                    <a:pt x="298" y="774"/>
                    <a:pt x="164" y="908"/>
                    <a:pt x="0" y="908"/>
                  </a:cubicBezTo>
                  <a:lnTo>
                    <a:pt x="879" y="908"/>
                  </a:lnTo>
                  <a:cubicBezTo>
                    <a:pt x="1043" y="908"/>
                    <a:pt x="1177" y="774"/>
                    <a:pt x="1177" y="611"/>
                  </a:cubicBezTo>
                  <a:lnTo>
                    <a:pt x="1177" y="298"/>
                  </a:lnTo>
                  <a:cubicBezTo>
                    <a:pt x="1177" y="130"/>
                    <a:pt x="1043" y="0"/>
                    <a:pt x="879" y="0"/>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24"/>
            <p:cNvSpPr/>
            <p:nvPr/>
          </p:nvSpPr>
          <p:spPr>
            <a:xfrm>
              <a:off x="-1177813" y="1580580"/>
              <a:ext cx="96094" cy="75914"/>
            </a:xfrm>
            <a:custGeom>
              <a:rect b="b" l="l" r="r" t="t"/>
              <a:pathLst>
                <a:path extrusionOk="0" h="1990" w="2519">
                  <a:moveTo>
                    <a:pt x="1" y="0"/>
                  </a:moveTo>
                  <a:cubicBezTo>
                    <a:pt x="10" y="43"/>
                    <a:pt x="30" y="87"/>
                    <a:pt x="49" y="125"/>
                  </a:cubicBezTo>
                  <a:cubicBezTo>
                    <a:pt x="486" y="899"/>
                    <a:pt x="1120" y="1542"/>
                    <a:pt x="1889" y="1989"/>
                  </a:cubicBezTo>
                  <a:cubicBezTo>
                    <a:pt x="2043" y="1653"/>
                    <a:pt x="2254" y="1345"/>
                    <a:pt x="2518" y="1086"/>
                  </a:cubicBezTo>
                  <a:cubicBezTo>
                    <a:pt x="2033" y="817"/>
                    <a:pt x="1615" y="447"/>
                    <a:pt x="1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24"/>
            <p:cNvSpPr/>
            <p:nvPr/>
          </p:nvSpPr>
          <p:spPr>
            <a:xfrm>
              <a:off x="-1027171" y="1624372"/>
              <a:ext cx="51537" cy="44099"/>
            </a:xfrm>
            <a:custGeom>
              <a:rect b="b" l="l" r="r" t="t"/>
              <a:pathLst>
                <a:path extrusionOk="0" h="1156" w="1351">
                  <a:moveTo>
                    <a:pt x="774" y="0"/>
                  </a:moveTo>
                  <a:cubicBezTo>
                    <a:pt x="260" y="0"/>
                    <a:pt x="1" y="625"/>
                    <a:pt x="366" y="985"/>
                  </a:cubicBezTo>
                  <a:cubicBezTo>
                    <a:pt x="482" y="1103"/>
                    <a:pt x="626" y="1156"/>
                    <a:pt x="768" y="1156"/>
                  </a:cubicBezTo>
                  <a:cubicBezTo>
                    <a:pt x="1065" y="1156"/>
                    <a:pt x="1351" y="925"/>
                    <a:pt x="1351" y="577"/>
                  </a:cubicBezTo>
                  <a:cubicBezTo>
                    <a:pt x="1351" y="260"/>
                    <a:pt x="1091" y="0"/>
                    <a:pt x="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24"/>
            <p:cNvSpPr/>
            <p:nvPr/>
          </p:nvSpPr>
          <p:spPr>
            <a:xfrm>
              <a:off x="-922877" y="1333159"/>
              <a:ext cx="105783" cy="312504"/>
            </a:xfrm>
            <a:custGeom>
              <a:rect b="b" l="l" r="r" t="t"/>
              <a:pathLst>
                <a:path extrusionOk="0" h="8192" w="2773">
                  <a:moveTo>
                    <a:pt x="553" y="1"/>
                  </a:moveTo>
                  <a:lnTo>
                    <a:pt x="87" y="976"/>
                  </a:lnTo>
                  <a:cubicBezTo>
                    <a:pt x="2244" y="2571"/>
                    <a:pt x="2201" y="5818"/>
                    <a:pt x="0" y="7356"/>
                  </a:cubicBezTo>
                  <a:cubicBezTo>
                    <a:pt x="289" y="7591"/>
                    <a:pt x="534" y="7875"/>
                    <a:pt x="721" y="8192"/>
                  </a:cubicBezTo>
                  <a:cubicBezTo>
                    <a:pt x="1932" y="7303"/>
                    <a:pt x="2686" y="5919"/>
                    <a:pt x="2772" y="4416"/>
                  </a:cubicBezTo>
                  <a:lnTo>
                    <a:pt x="2763" y="3777"/>
                  </a:lnTo>
                  <a:cubicBezTo>
                    <a:pt x="2662" y="2311"/>
                    <a:pt x="1922" y="966"/>
                    <a:pt x="740" y="92"/>
                  </a:cubicBezTo>
                  <a:cubicBezTo>
                    <a:pt x="683" y="49"/>
                    <a:pt x="620" y="20"/>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24"/>
            <p:cNvSpPr/>
            <p:nvPr/>
          </p:nvSpPr>
          <p:spPr>
            <a:xfrm>
              <a:off x="-907123" y="1332968"/>
              <a:ext cx="90028" cy="312504"/>
            </a:xfrm>
            <a:custGeom>
              <a:rect b="b" l="l" r="r" t="t"/>
              <a:pathLst>
                <a:path extrusionOk="0" h="8192" w="2360">
                  <a:moveTo>
                    <a:pt x="135" y="1"/>
                  </a:moveTo>
                  <a:lnTo>
                    <a:pt x="0" y="284"/>
                  </a:lnTo>
                  <a:cubicBezTo>
                    <a:pt x="515" y="717"/>
                    <a:pt x="932" y="1240"/>
                    <a:pt x="1240" y="1836"/>
                  </a:cubicBezTo>
                  <a:cubicBezTo>
                    <a:pt x="1552" y="2441"/>
                    <a:pt x="1735" y="3100"/>
                    <a:pt x="1783" y="3777"/>
                  </a:cubicBezTo>
                  <a:lnTo>
                    <a:pt x="1788" y="4416"/>
                  </a:lnTo>
                  <a:cubicBezTo>
                    <a:pt x="1716" y="5751"/>
                    <a:pt x="1110" y="7005"/>
                    <a:pt x="106" y="7894"/>
                  </a:cubicBezTo>
                  <a:cubicBezTo>
                    <a:pt x="178" y="7990"/>
                    <a:pt x="245" y="8091"/>
                    <a:pt x="308" y="8192"/>
                  </a:cubicBezTo>
                  <a:cubicBezTo>
                    <a:pt x="1523" y="7298"/>
                    <a:pt x="2273" y="5915"/>
                    <a:pt x="2359" y="4416"/>
                  </a:cubicBezTo>
                  <a:lnTo>
                    <a:pt x="2350" y="3782"/>
                  </a:lnTo>
                  <a:cubicBezTo>
                    <a:pt x="2249" y="2316"/>
                    <a:pt x="1509" y="967"/>
                    <a:pt x="327" y="92"/>
                  </a:cubicBezTo>
                  <a:cubicBezTo>
                    <a:pt x="270" y="54"/>
                    <a:pt x="202" y="20"/>
                    <a:pt x="135" y="1"/>
                  </a:cubicBez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24"/>
            <p:cNvSpPr/>
            <p:nvPr/>
          </p:nvSpPr>
          <p:spPr>
            <a:xfrm>
              <a:off x="-1196657" y="1705740"/>
              <a:ext cx="397688" cy="43450"/>
            </a:xfrm>
            <a:custGeom>
              <a:rect b="b" l="l" r="r" t="t"/>
              <a:pathLst>
                <a:path extrusionOk="0" h="1139" w="10425">
                  <a:moveTo>
                    <a:pt x="452" y="0"/>
                  </a:moveTo>
                  <a:lnTo>
                    <a:pt x="0" y="1139"/>
                  </a:lnTo>
                  <a:lnTo>
                    <a:pt x="10425" y="1139"/>
                  </a:lnTo>
                  <a:lnTo>
                    <a:pt x="99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24"/>
            <p:cNvSpPr/>
            <p:nvPr/>
          </p:nvSpPr>
          <p:spPr>
            <a:xfrm>
              <a:off x="-846088" y="1705740"/>
              <a:ext cx="47303" cy="43641"/>
            </a:xfrm>
            <a:custGeom>
              <a:rect b="b" l="l" r="r" t="t"/>
              <a:pathLst>
                <a:path extrusionOk="0" h="1144" w="1240">
                  <a:moveTo>
                    <a:pt x="0" y="0"/>
                  </a:moveTo>
                  <a:lnTo>
                    <a:pt x="452" y="1144"/>
                  </a:lnTo>
                  <a:lnTo>
                    <a:pt x="1240" y="1144"/>
                  </a:lnTo>
                  <a:lnTo>
                    <a:pt x="788"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24"/>
            <p:cNvSpPr/>
            <p:nvPr/>
          </p:nvSpPr>
          <p:spPr>
            <a:xfrm>
              <a:off x="-926349" y="1228026"/>
              <a:ext cx="82856" cy="80568"/>
            </a:xfrm>
            <a:custGeom>
              <a:rect b="b" l="l" r="r" t="t"/>
              <a:pathLst>
                <a:path extrusionOk="0" h="2112" w="2172">
                  <a:moveTo>
                    <a:pt x="517" y="0"/>
                  </a:moveTo>
                  <a:cubicBezTo>
                    <a:pt x="438" y="0"/>
                    <a:pt x="360" y="30"/>
                    <a:pt x="303" y="91"/>
                  </a:cubicBezTo>
                  <a:lnTo>
                    <a:pt x="120" y="268"/>
                  </a:lnTo>
                  <a:cubicBezTo>
                    <a:pt x="0" y="388"/>
                    <a:pt x="0" y="581"/>
                    <a:pt x="120" y="701"/>
                  </a:cubicBezTo>
                  <a:lnTo>
                    <a:pt x="1441" y="2022"/>
                  </a:lnTo>
                  <a:cubicBezTo>
                    <a:pt x="1501" y="2082"/>
                    <a:pt x="1579" y="2112"/>
                    <a:pt x="1657" y="2112"/>
                  </a:cubicBezTo>
                  <a:cubicBezTo>
                    <a:pt x="1736" y="2112"/>
                    <a:pt x="1814" y="2082"/>
                    <a:pt x="1874" y="2022"/>
                  </a:cubicBezTo>
                  <a:lnTo>
                    <a:pt x="2056" y="1839"/>
                  </a:lnTo>
                  <a:cubicBezTo>
                    <a:pt x="2171" y="1724"/>
                    <a:pt x="2171" y="1527"/>
                    <a:pt x="2056" y="1412"/>
                  </a:cubicBezTo>
                  <a:lnTo>
                    <a:pt x="735" y="91"/>
                  </a:lnTo>
                  <a:cubicBezTo>
                    <a:pt x="675" y="30"/>
                    <a:pt x="596" y="0"/>
                    <a:pt x="5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24"/>
            <p:cNvSpPr/>
            <p:nvPr/>
          </p:nvSpPr>
          <p:spPr>
            <a:xfrm>
              <a:off x="-890262" y="1262816"/>
              <a:ext cx="46960" cy="45777"/>
            </a:xfrm>
            <a:custGeom>
              <a:rect b="b" l="l" r="r" t="t"/>
              <a:pathLst>
                <a:path extrusionOk="0" h="1200" w="1231">
                  <a:moveTo>
                    <a:pt x="611" y="0"/>
                  </a:moveTo>
                  <a:cubicBezTo>
                    <a:pt x="731" y="120"/>
                    <a:pt x="731" y="312"/>
                    <a:pt x="611" y="432"/>
                  </a:cubicBezTo>
                  <a:lnTo>
                    <a:pt x="433" y="610"/>
                  </a:lnTo>
                  <a:cubicBezTo>
                    <a:pt x="373" y="670"/>
                    <a:pt x="295" y="700"/>
                    <a:pt x="217" y="700"/>
                  </a:cubicBezTo>
                  <a:cubicBezTo>
                    <a:pt x="139" y="700"/>
                    <a:pt x="61" y="670"/>
                    <a:pt x="1" y="610"/>
                  </a:cubicBezTo>
                  <a:lnTo>
                    <a:pt x="1" y="610"/>
                  </a:lnTo>
                  <a:lnTo>
                    <a:pt x="500" y="1110"/>
                  </a:lnTo>
                  <a:cubicBezTo>
                    <a:pt x="558" y="1170"/>
                    <a:pt x="636" y="1200"/>
                    <a:pt x="714" y="1200"/>
                  </a:cubicBezTo>
                  <a:cubicBezTo>
                    <a:pt x="793" y="1200"/>
                    <a:pt x="872" y="1170"/>
                    <a:pt x="932" y="1110"/>
                  </a:cubicBezTo>
                  <a:lnTo>
                    <a:pt x="1110" y="932"/>
                  </a:lnTo>
                  <a:cubicBezTo>
                    <a:pt x="1230" y="812"/>
                    <a:pt x="1230" y="615"/>
                    <a:pt x="1110" y="500"/>
                  </a:cubicBezTo>
                  <a:lnTo>
                    <a:pt x="611"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24"/>
            <p:cNvSpPr/>
            <p:nvPr/>
          </p:nvSpPr>
          <p:spPr>
            <a:xfrm>
              <a:off x="-1127955" y="1398009"/>
              <a:ext cx="114214" cy="112459"/>
            </a:xfrm>
            <a:custGeom>
              <a:rect b="b" l="l" r="r" t="t"/>
              <a:pathLst>
                <a:path extrusionOk="0" h="2948" w="2994">
                  <a:moveTo>
                    <a:pt x="601" y="0"/>
                  </a:moveTo>
                  <a:cubicBezTo>
                    <a:pt x="541" y="0"/>
                    <a:pt x="481" y="23"/>
                    <a:pt x="433" y="69"/>
                  </a:cubicBezTo>
                  <a:lnTo>
                    <a:pt x="92" y="410"/>
                  </a:lnTo>
                  <a:cubicBezTo>
                    <a:pt x="1" y="506"/>
                    <a:pt x="1" y="650"/>
                    <a:pt x="92" y="746"/>
                  </a:cubicBezTo>
                  <a:lnTo>
                    <a:pt x="2225" y="2879"/>
                  </a:lnTo>
                  <a:cubicBezTo>
                    <a:pt x="2271" y="2925"/>
                    <a:pt x="2331" y="2947"/>
                    <a:pt x="2391" y="2947"/>
                  </a:cubicBezTo>
                  <a:cubicBezTo>
                    <a:pt x="2452" y="2947"/>
                    <a:pt x="2513" y="2925"/>
                    <a:pt x="2561" y="2879"/>
                  </a:cubicBezTo>
                  <a:lnTo>
                    <a:pt x="2902" y="2538"/>
                  </a:lnTo>
                  <a:cubicBezTo>
                    <a:pt x="2994" y="2442"/>
                    <a:pt x="2994" y="2293"/>
                    <a:pt x="2902" y="2202"/>
                  </a:cubicBezTo>
                  <a:lnTo>
                    <a:pt x="769" y="69"/>
                  </a:lnTo>
                  <a:cubicBezTo>
                    <a:pt x="721" y="23"/>
                    <a:pt x="661" y="0"/>
                    <a:pt x="6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24"/>
            <p:cNvSpPr/>
            <p:nvPr/>
          </p:nvSpPr>
          <p:spPr>
            <a:xfrm>
              <a:off x="-1061961" y="1463087"/>
              <a:ext cx="48218" cy="47379"/>
            </a:xfrm>
            <a:custGeom>
              <a:rect b="b" l="l" r="r" t="t"/>
              <a:pathLst>
                <a:path extrusionOk="0" h="1242" w="1264">
                  <a:moveTo>
                    <a:pt x="677" y="1"/>
                  </a:moveTo>
                  <a:cubicBezTo>
                    <a:pt x="764" y="92"/>
                    <a:pt x="764" y="241"/>
                    <a:pt x="677" y="332"/>
                  </a:cubicBezTo>
                  <a:lnTo>
                    <a:pt x="332" y="678"/>
                  </a:lnTo>
                  <a:cubicBezTo>
                    <a:pt x="286" y="721"/>
                    <a:pt x="226" y="743"/>
                    <a:pt x="166" y="743"/>
                  </a:cubicBezTo>
                  <a:cubicBezTo>
                    <a:pt x="106" y="743"/>
                    <a:pt x="46" y="721"/>
                    <a:pt x="0" y="678"/>
                  </a:cubicBezTo>
                  <a:lnTo>
                    <a:pt x="0" y="678"/>
                  </a:lnTo>
                  <a:lnTo>
                    <a:pt x="495" y="1173"/>
                  </a:lnTo>
                  <a:cubicBezTo>
                    <a:pt x="541" y="1219"/>
                    <a:pt x="601" y="1241"/>
                    <a:pt x="661" y="1241"/>
                  </a:cubicBezTo>
                  <a:cubicBezTo>
                    <a:pt x="722" y="1241"/>
                    <a:pt x="783" y="1219"/>
                    <a:pt x="831" y="1173"/>
                  </a:cubicBezTo>
                  <a:lnTo>
                    <a:pt x="1172" y="832"/>
                  </a:lnTo>
                  <a:cubicBezTo>
                    <a:pt x="1264" y="736"/>
                    <a:pt x="1264" y="592"/>
                    <a:pt x="1172" y="496"/>
                  </a:cubicBezTo>
                  <a:lnTo>
                    <a:pt x="677" y="1"/>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24"/>
            <p:cNvSpPr/>
            <p:nvPr/>
          </p:nvSpPr>
          <p:spPr>
            <a:xfrm>
              <a:off x="-1138407" y="1433791"/>
              <a:ext cx="46426" cy="45243"/>
            </a:xfrm>
            <a:custGeom>
              <a:rect b="b" l="l" r="r" t="t"/>
              <a:pathLst>
                <a:path extrusionOk="0" h="1186" w="1217">
                  <a:moveTo>
                    <a:pt x="558" y="0"/>
                  </a:moveTo>
                  <a:lnTo>
                    <a:pt x="126" y="437"/>
                  </a:lnTo>
                  <a:cubicBezTo>
                    <a:pt x="1" y="562"/>
                    <a:pt x="1" y="759"/>
                    <a:pt x="126" y="884"/>
                  </a:cubicBezTo>
                  <a:lnTo>
                    <a:pt x="332" y="1095"/>
                  </a:lnTo>
                  <a:cubicBezTo>
                    <a:pt x="395" y="1156"/>
                    <a:pt x="476" y="1186"/>
                    <a:pt x="558" y="1186"/>
                  </a:cubicBezTo>
                  <a:cubicBezTo>
                    <a:pt x="640" y="1186"/>
                    <a:pt x="721" y="1156"/>
                    <a:pt x="784" y="1095"/>
                  </a:cubicBezTo>
                  <a:lnTo>
                    <a:pt x="1216" y="658"/>
                  </a:lnTo>
                  <a:lnTo>
                    <a:pt x="5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24"/>
            <p:cNvSpPr/>
            <p:nvPr/>
          </p:nvSpPr>
          <p:spPr>
            <a:xfrm>
              <a:off x="-1096789" y="1475561"/>
              <a:ext cx="46387" cy="45205"/>
            </a:xfrm>
            <a:custGeom>
              <a:rect b="b" l="l" r="r" t="t"/>
              <a:pathLst>
                <a:path extrusionOk="0" h="1185" w="1216">
                  <a:moveTo>
                    <a:pt x="558" y="0"/>
                  </a:moveTo>
                  <a:lnTo>
                    <a:pt x="125" y="433"/>
                  </a:lnTo>
                  <a:cubicBezTo>
                    <a:pt x="0" y="558"/>
                    <a:pt x="0" y="755"/>
                    <a:pt x="125" y="880"/>
                  </a:cubicBezTo>
                  <a:lnTo>
                    <a:pt x="337" y="1091"/>
                  </a:lnTo>
                  <a:cubicBezTo>
                    <a:pt x="397" y="1153"/>
                    <a:pt x="477" y="1185"/>
                    <a:pt x="558" y="1185"/>
                  </a:cubicBezTo>
                  <a:cubicBezTo>
                    <a:pt x="639" y="1185"/>
                    <a:pt x="721" y="1153"/>
                    <a:pt x="783" y="1091"/>
                  </a:cubicBezTo>
                  <a:lnTo>
                    <a:pt x="1216" y="659"/>
                  </a:lnTo>
                  <a:lnTo>
                    <a:pt x="5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24"/>
            <p:cNvSpPr/>
            <p:nvPr/>
          </p:nvSpPr>
          <p:spPr>
            <a:xfrm>
              <a:off x="-960452" y="1259307"/>
              <a:ext cx="87816" cy="87663"/>
            </a:xfrm>
            <a:custGeom>
              <a:rect b="b" l="l" r="r" t="t"/>
              <a:pathLst>
                <a:path extrusionOk="0" h="2298" w="2302">
                  <a:moveTo>
                    <a:pt x="1125" y="1"/>
                  </a:moveTo>
                  <a:lnTo>
                    <a:pt x="0" y="1125"/>
                  </a:lnTo>
                  <a:lnTo>
                    <a:pt x="1177" y="2297"/>
                  </a:lnTo>
                  <a:lnTo>
                    <a:pt x="2302" y="1173"/>
                  </a:lnTo>
                  <a:lnTo>
                    <a:pt x="1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24"/>
            <p:cNvSpPr/>
            <p:nvPr/>
          </p:nvSpPr>
          <p:spPr>
            <a:xfrm>
              <a:off x="-960452" y="1284980"/>
              <a:ext cx="87816" cy="61799"/>
            </a:xfrm>
            <a:custGeom>
              <a:rect b="b" l="l" r="r" t="t"/>
              <a:pathLst>
                <a:path extrusionOk="0" h="1620" w="2302">
                  <a:moveTo>
                    <a:pt x="0" y="447"/>
                  </a:moveTo>
                  <a:lnTo>
                    <a:pt x="678" y="1124"/>
                  </a:lnTo>
                  <a:lnTo>
                    <a:pt x="679" y="1123"/>
                  </a:lnTo>
                  <a:lnTo>
                    <a:pt x="0" y="447"/>
                  </a:lnTo>
                  <a:close/>
                  <a:moveTo>
                    <a:pt x="1802" y="0"/>
                  </a:moveTo>
                  <a:lnTo>
                    <a:pt x="679" y="1123"/>
                  </a:lnTo>
                  <a:lnTo>
                    <a:pt x="1177" y="1619"/>
                  </a:lnTo>
                  <a:lnTo>
                    <a:pt x="2302" y="495"/>
                  </a:lnTo>
                  <a:lnTo>
                    <a:pt x="1802"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24"/>
            <p:cNvSpPr/>
            <p:nvPr/>
          </p:nvSpPr>
          <p:spPr>
            <a:xfrm>
              <a:off x="-1091296" y="1289557"/>
              <a:ext cx="185130" cy="185130"/>
            </a:xfrm>
            <a:custGeom>
              <a:rect b="b" l="l" r="r" t="t"/>
              <a:pathLst>
                <a:path extrusionOk="0" h="4853" w="4853">
                  <a:moveTo>
                    <a:pt x="3099" y="0"/>
                  </a:moveTo>
                  <a:lnTo>
                    <a:pt x="0" y="3104"/>
                  </a:lnTo>
                  <a:lnTo>
                    <a:pt x="1749" y="4852"/>
                  </a:lnTo>
                  <a:lnTo>
                    <a:pt x="4852" y="1749"/>
                  </a:lnTo>
                  <a:lnTo>
                    <a:pt x="30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24"/>
            <p:cNvSpPr/>
            <p:nvPr/>
          </p:nvSpPr>
          <p:spPr>
            <a:xfrm>
              <a:off x="-1043460" y="1337393"/>
              <a:ext cx="137293" cy="137293"/>
            </a:xfrm>
            <a:custGeom>
              <a:rect b="b" l="l" r="r" t="t"/>
              <a:pathLst>
                <a:path extrusionOk="0" h="3599" w="3599">
                  <a:moveTo>
                    <a:pt x="3104" y="0"/>
                  </a:moveTo>
                  <a:lnTo>
                    <a:pt x="0" y="3099"/>
                  </a:lnTo>
                  <a:lnTo>
                    <a:pt x="495" y="3598"/>
                  </a:lnTo>
                  <a:lnTo>
                    <a:pt x="3598" y="495"/>
                  </a:lnTo>
                  <a:lnTo>
                    <a:pt x="3104"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24"/>
            <p:cNvSpPr/>
            <p:nvPr/>
          </p:nvSpPr>
          <p:spPr>
            <a:xfrm>
              <a:off x="-1037776" y="1616476"/>
              <a:ext cx="69848" cy="60006"/>
            </a:xfrm>
            <a:custGeom>
              <a:rect b="b" l="l" r="r" t="t"/>
              <a:pathLst>
                <a:path extrusionOk="0" h="1573" w="1831">
                  <a:moveTo>
                    <a:pt x="1047" y="413"/>
                  </a:moveTo>
                  <a:cubicBezTo>
                    <a:pt x="1239" y="413"/>
                    <a:pt x="1422" y="560"/>
                    <a:pt x="1422" y="784"/>
                  </a:cubicBezTo>
                  <a:cubicBezTo>
                    <a:pt x="1417" y="990"/>
                    <a:pt x="1254" y="1159"/>
                    <a:pt x="1047" y="1159"/>
                  </a:cubicBezTo>
                  <a:cubicBezTo>
                    <a:pt x="716" y="1159"/>
                    <a:pt x="553" y="755"/>
                    <a:pt x="783" y="524"/>
                  </a:cubicBezTo>
                  <a:cubicBezTo>
                    <a:pt x="860" y="448"/>
                    <a:pt x="955" y="413"/>
                    <a:pt x="1047" y="413"/>
                  </a:cubicBezTo>
                  <a:close/>
                  <a:moveTo>
                    <a:pt x="1047" y="1"/>
                  </a:moveTo>
                  <a:cubicBezTo>
                    <a:pt x="351" y="1"/>
                    <a:pt x="0" y="846"/>
                    <a:pt x="495" y="1341"/>
                  </a:cubicBezTo>
                  <a:cubicBezTo>
                    <a:pt x="655" y="1501"/>
                    <a:pt x="851" y="1573"/>
                    <a:pt x="1043" y="1573"/>
                  </a:cubicBezTo>
                  <a:cubicBezTo>
                    <a:pt x="1445" y="1573"/>
                    <a:pt x="1831" y="1259"/>
                    <a:pt x="1831" y="784"/>
                  </a:cubicBezTo>
                  <a:cubicBezTo>
                    <a:pt x="1831" y="351"/>
                    <a:pt x="1480" y="1"/>
                    <a:pt x="10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24"/>
            <p:cNvSpPr/>
            <p:nvPr/>
          </p:nvSpPr>
          <p:spPr>
            <a:xfrm>
              <a:off x="-1219965" y="1220130"/>
              <a:ext cx="430914" cy="536773"/>
            </a:xfrm>
            <a:custGeom>
              <a:rect b="b" l="l" r="r" t="t"/>
              <a:pathLst>
                <a:path extrusionOk="0" h="14071" w="11296">
                  <a:moveTo>
                    <a:pt x="8213" y="416"/>
                  </a:moveTo>
                  <a:cubicBezTo>
                    <a:pt x="8239" y="416"/>
                    <a:pt x="8264" y="425"/>
                    <a:pt x="8283" y="442"/>
                  </a:cubicBezTo>
                  <a:lnTo>
                    <a:pt x="9604" y="1763"/>
                  </a:lnTo>
                  <a:cubicBezTo>
                    <a:pt x="9643" y="1806"/>
                    <a:pt x="9643" y="1868"/>
                    <a:pt x="9604" y="1907"/>
                  </a:cubicBezTo>
                  <a:lnTo>
                    <a:pt x="9427" y="2085"/>
                  </a:lnTo>
                  <a:cubicBezTo>
                    <a:pt x="9405" y="2104"/>
                    <a:pt x="9380" y="2113"/>
                    <a:pt x="9354" y="2113"/>
                  </a:cubicBezTo>
                  <a:cubicBezTo>
                    <a:pt x="9329" y="2113"/>
                    <a:pt x="9304" y="2104"/>
                    <a:pt x="9282" y="2085"/>
                  </a:cubicBezTo>
                  <a:lnTo>
                    <a:pt x="7961" y="764"/>
                  </a:lnTo>
                  <a:cubicBezTo>
                    <a:pt x="7923" y="725"/>
                    <a:pt x="7923" y="663"/>
                    <a:pt x="7961" y="624"/>
                  </a:cubicBezTo>
                  <a:lnTo>
                    <a:pt x="8144" y="442"/>
                  </a:lnTo>
                  <a:cubicBezTo>
                    <a:pt x="8163" y="425"/>
                    <a:pt x="8188" y="416"/>
                    <a:pt x="8213" y="416"/>
                  </a:cubicBezTo>
                  <a:close/>
                  <a:moveTo>
                    <a:pt x="7928" y="1311"/>
                  </a:moveTo>
                  <a:lnTo>
                    <a:pt x="8812" y="2200"/>
                  </a:lnTo>
                  <a:lnTo>
                    <a:pt x="7980" y="3031"/>
                  </a:lnTo>
                  <a:lnTo>
                    <a:pt x="7092" y="2152"/>
                  </a:lnTo>
                  <a:lnTo>
                    <a:pt x="7928" y="1311"/>
                  </a:lnTo>
                  <a:close/>
                  <a:moveTo>
                    <a:pt x="2696" y="5894"/>
                  </a:moveTo>
                  <a:lnTo>
                    <a:pt x="3061" y="6259"/>
                  </a:lnTo>
                  <a:lnTo>
                    <a:pt x="2768" y="6552"/>
                  </a:lnTo>
                  <a:cubicBezTo>
                    <a:pt x="2749" y="6574"/>
                    <a:pt x="2721" y="6585"/>
                    <a:pt x="2693" y="6585"/>
                  </a:cubicBezTo>
                  <a:cubicBezTo>
                    <a:pt x="2665" y="6585"/>
                    <a:pt x="2636" y="6574"/>
                    <a:pt x="2614" y="6552"/>
                  </a:cubicBezTo>
                  <a:lnTo>
                    <a:pt x="2403" y="6341"/>
                  </a:lnTo>
                  <a:cubicBezTo>
                    <a:pt x="2360" y="6298"/>
                    <a:pt x="2360" y="6226"/>
                    <a:pt x="2403" y="6182"/>
                  </a:cubicBezTo>
                  <a:lnTo>
                    <a:pt x="2696" y="5894"/>
                  </a:lnTo>
                  <a:close/>
                  <a:moveTo>
                    <a:pt x="3022" y="4867"/>
                  </a:moveTo>
                  <a:cubicBezTo>
                    <a:pt x="3027" y="4867"/>
                    <a:pt x="3032" y="4871"/>
                    <a:pt x="3037" y="4876"/>
                  </a:cubicBezTo>
                  <a:lnTo>
                    <a:pt x="3229" y="5068"/>
                  </a:lnTo>
                  <a:cubicBezTo>
                    <a:pt x="5281" y="7119"/>
                    <a:pt x="5199" y="7018"/>
                    <a:pt x="5170" y="7052"/>
                  </a:cubicBezTo>
                  <a:lnTo>
                    <a:pt x="4824" y="7398"/>
                  </a:lnTo>
                  <a:cubicBezTo>
                    <a:pt x="4820" y="7403"/>
                    <a:pt x="4818" y="7408"/>
                    <a:pt x="4812" y="7408"/>
                  </a:cubicBezTo>
                  <a:cubicBezTo>
                    <a:pt x="4776" y="7408"/>
                    <a:pt x="4591" y="7186"/>
                    <a:pt x="2653" y="5260"/>
                  </a:cubicBezTo>
                  <a:cubicBezTo>
                    <a:pt x="2638" y="5250"/>
                    <a:pt x="2638" y="5231"/>
                    <a:pt x="2653" y="5222"/>
                  </a:cubicBezTo>
                  <a:cubicBezTo>
                    <a:pt x="2937" y="4937"/>
                    <a:pt x="2994" y="4867"/>
                    <a:pt x="3022" y="4867"/>
                  </a:cubicBezTo>
                  <a:close/>
                  <a:moveTo>
                    <a:pt x="3787" y="6985"/>
                  </a:moveTo>
                  <a:lnTo>
                    <a:pt x="4156" y="7355"/>
                  </a:lnTo>
                  <a:lnTo>
                    <a:pt x="3868" y="7643"/>
                  </a:lnTo>
                  <a:cubicBezTo>
                    <a:pt x="3844" y="7664"/>
                    <a:pt x="3815" y="7675"/>
                    <a:pt x="3787" y="7675"/>
                  </a:cubicBezTo>
                  <a:cubicBezTo>
                    <a:pt x="3759" y="7675"/>
                    <a:pt x="3731" y="7664"/>
                    <a:pt x="3710" y="7643"/>
                  </a:cubicBezTo>
                  <a:lnTo>
                    <a:pt x="3498" y="7431"/>
                  </a:lnTo>
                  <a:cubicBezTo>
                    <a:pt x="3455" y="7388"/>
                    <a:pt x="3455" y="7316"/>
                    <a:pt x="3498" y="7273"/>
                  </a:cubicBezTo>
                  <a:lnTo>
                    <a:pt x="3787" y="6985"/>
                  </a:lnTo>
                  <a:close/>
                  <a:moveTo>
                    <a:pt x="3787" y="8743"/>
                  </a:moveTo>
                  <a:cubicBezTo>
                    <a:pt x="3839" y="8743"/>
                    <a:pt x="3883" y="8781"/>
                    <a:pt x="3883" y="8834"/>
                  </a:cubicBezTo>
                  <a:lnTo>
                    <a:pt x="3883" y="9147"/>
                  </a:lnTo>
                  <a:cubicBezTo>
                    <a:pt x="3883" y="9199"/>
                    <a:pt x="3839" y="9243"/>
                    <a:pt x="3787" y="9243"/>
                  </a:cubicBezTo>
                  <a:lnTo>
                    <a:pt x="491" y="9243"/>
                  </a:lnTo>
                  <a:cubicBezTo>
                    <a:pt x="438" y="9243"/>
                    <a:pt x="395" y="9199"/>
                    <a:pt x="395" y="9147"/>
                  </a:cubicBezTo>
                  <a:lnTo>
                    <a:pt x="395" y="8834"/>
                  </a:lnTo>
                  <a:cubicBezTo>
                    <a:pt x="395" y="8781"/>
                    <a:pt x="438" y="8743"/>
                    <a:pt x="491" y="8743"/>
                  </a:cubicBezTo>
                  <a:close/>
                  <a:moveTo>
                    <a:pt x="2288" y="9656"/>
                  </a:moveTo>
                  <a:cubicBezTo>
                    <a:pt x="2571" y="10016"/>
                    <a:pt x="2917" y="10328"/>
                    <a:pt x="3301" y="10578"/>
                  </a:cubicBezTo>
                  <a:cubicBezTo>
                    <a:pt x="3263" y="10626"/>
                    <a:pt x="3234" y="10684"/>
                    <a:pt x="3196" y="10732"/>
                  </a:cubicBezTo>
                  <a:cubicBezTo>
                    <a:pt x="3128" y="10818"/>
                    <a:pt x="3061" y="10914"/>
                    <a:pt x="3003" y="11010"/>
                  </a:cubicBezTo>
                  <a:cubicBezTo>
                    <a:pt x="2970" y="11054"/>
                    <a:pt x="2941" y="11097"/>
                    <a:pt x="2912" y="11145"/>
                  </a:cubicBezTo>
                  <a:cubicBezTo>
                    <a:pt x="2321" y="10761"/>
                    <a:pt x="1822" y="10251"/>
                    <a:pt x="1447" y="9656"/>
                  </a:cubicBezTo>
                  <a:close/>
                  <a:moveTo>
                    <a:pt x="5823" y="9824"/>
                  </a:moveTo>
                  <a:cubicBezTo>
                    <a:pt x="7394" y="9824"/>
                    <a:pt x="8624" y="11087"/>
                    <a:pt x="8725" y="12524"/>
                  </a:cubicBezTo>
                  <a:lnTo>
                    <a:pt x="2927" y="12524"/>
                  </a:lnTo>
                  <a:cubicBezTo>
                    <a:pt x="3028" y="11049"/>
                    <a:pt x="4286" y="9824"/>
                    <a:pt x="5823" y="9824"/>
                  </a:cubicBezTo>
                  <a:close/>
                  <a:moveTo>
                    <a:pt x="8216" y="1"/>
                  </a:moveTo>
                  <a:cubicBezTo>
                    <a:pt x="8085" y="1"/>
                    <a:pt x="7954" y="50"/>
                    <a:pt x="7856" y="149"/>
                  </a:cubicBezTo>
                  <a:lnTo>
                    <a:pt x="7673" y="331"/>
                  </a:lnTo>
                  <a:cubicBezTo>
                    <a:pt x="7490" y="514"/>
                    <a:pt x="7476" y="812"/>
                    <a:pt x="7649" y="1013"/>
                  </a:cubicBezTo>
                  <a:lnTo>
                    <a:pt x="6808" y="1854"/>
                  </a:lnTo>
                  <a:lnTo>
                    <a:pt x="6626" y="1671"/>
                  </a:lnTo>
                  <a:cubicBezTo>
                    <a:pt x="6585" y="1633"/>
                    <a:pt x="6532" y="1614"/>
                    <a:pt x="6479" y="1614"/>
                  </a:cubicBezTo>
                  <a:cubicBezTo>
                    <a:pt x="6426" y="1614"/>
                    <a:pt x="6374" y="1633"/>
                    <a:pt x="6333" y="1671"/>
                  </a:cubicBezTo>
                  <a:lnTo>
                    <a:pt x="5021" y="2988"/>
                  </a:lnTo>
                  <a:cubicBezTo>
                    <a:pt x="4870" y="3136"/>
                    <a:pt x="5008" y="3344"/>
                    <a:pt x="5170" y="3344"/>
                  </a:cubicBezTo>
                  <a:cubicBezTo>
                    <a:pt x="5219" y="3344"/>
                    <a:pt x="5269" y="3325"/>
                    <a:pt x="5314" y="3281"/>
                  </a:cubicBezTo>
                  <a:lnTo>
                    <a:pt x="6482" y="2109"/>
                  </a:lnTo>
                  <a:lnTo>
                    <a:pt x="7942" y="3574"/>
                  </a:lnTo>
                  <a:lnTo>
                    <a:pt x="5132" y="6379"/>
                  </a:lnTo>
                  <a:lnTo>
                    <a:pt x="3671" y="4914"/>
                  </a:lnTo>
                  <a:lnTo>
                    <a:pt x="4719" y="3867"/>
                  </a:lnTo>
                  <a:cubicBezTo>
                    <a:pt x="4869" y="3716"/>
                    <a:pt x="4733" y="3509"/>
                    <a:pt x="4572" y="3509"/>
                  </a:cubicBezTo>
                  <a:cubicBezTo>
                    <a:pt x="4523" y="3509"/>
                    <a:pt x="4472" y="3528"/>
                    <a:pt x="4425" y="3574"/>
                  </a:cubicBezTo>
                  <a:lnTo>
                    <a:pt x="3378" y="4621"/>
                  </a:lnTo>
                  <a:lnTo>
                    <a:pt x="3335" y="4578"/>
                  </a:lnTo>
                  <a:cubicBezTo>
                    <a:pt x="3248" y="4491"/>
                    <a:pt x="3136" y="4448"/>
                    <a:pt x="3023" y="4448"/>
                  </a:cubicBezTo>
                  <a:cubicBezTo>
                    <a:pt x="2910" y="4448"/>
                    <a:pt x="2797" y="4491"/>
                    <a:pt x="2710" y="4578"/>
                  </a:cubicBezTo>
                  <a:lnTo>
                    <a:pt x="2369" y="4924"/>
                  </a:lnTo>
                  <a:cubicBezTo>
                    <a:pt x="2192" y="5092"/>
                    <a:pt x="2192" y="5375"/>
                    <a:pt x="2369" y="5548"/>
                  </a:cubicBezTo>
                  <a:lnTo>
                    <a:pt x="2413" y="5592"/>
                  </a:lnTo>
                  <a:cubicBezTo>
                    <a:pt x="2220" y="5808"/>
                    <a:pt x="1971" y="5928"/>
                    <a:pt x="1971" y="6250"/>
                  </a:cubicBezTo>
                  <a:cubicBezTo>
                    <a:pt x="1971" y="6389"/>
                    <a:pt x="2023" y="6519"/>
                    <a:pt x="2120" y="6620"/>
                  </a:cubicBezTo>
                  <a:cubicBezTo>
                    <a:pt x="2278" y="6745"/>
                    <a:pt x="2393" y="6985"/>
                    <a:pt x="2701" y="6985"/>
                  </a:cubicBezTo>
                  <a:cubicBezTo>
                    <a:pt x="3023" y="6985"/>
                    <a:pt x="3133" y="6730"/>
                    <a:pt x="3364" y="6543"/>
                  </a:cubicBezTo>
                  <a:lnTo>
                    <a:pt x="3503" y="6687"/>
                  </a:lnTo>
                  <a:cubicBezTo>
                    <a:pt x="3316" y="6903"/>
                    <a:pt x="3061" y="7023"/>
                    <a:pt x="3061" y="7345"/>
                  </a:cubicBezTo>
                  <a:cubicBezTo>
                    <a:pt x="3061" y="7652"/>
                    <a:pt x="3297" y="7773"/>
                    <a:pt x="3426" y="7926"/>
                  </a:cubicBezTo>
                  <a:cubicBezTo>
                    <a:pt x="3527" y="8022"/>
                    <a:pt x="3657" y="8075"/>
                    <a:pt x="3796" y="8075"/>
                  </a:cubicBezTo>
                  <a:cubicBezTo>
                    <a:pt x="4118" y="8075"/>
                    <a:pt x="4229" y="7825"/>
                    <a:pt x="4454" y="7633"/>
                  </a:cubicBezTo>
                  <a:cubicBezTo>
                    <a:pt x="4546" y="7744"/>
                    <a:pt x="4675" y="7806"/>
                    <a:pt x="4815" y="7806"/>
                  </a:cubicBezTo>
                  <a:cubicBezTo>
                    <a:pt x="4935" y="7806"/>
                    <a:pt x="5045" y="7763"/>
                    <a:pt x="5127" y="7681"/>
                  </a:cubicBezTo>
                  <a:lnTo>
                    <a:pt x="5473" y="7335"/>
                  </a:lnTo>
                  <a:cubicBezTo>
                    <a:pt x="5646" y="7162"/>
                    <a:pt x="5646" y="6884"/>
                    <a:pt x="5473" y="6711"/>
                  </a:cubicBezTo>
                  <a:lnTo>
                    <a:pt x="5430" y="6668"/>
                  </a:lnTo>
                  <a:lnTo>
                    <a:pt x="7884" y="4213"/>
                  </a:lnTo>
                  <a:lnTo>
                    <a:pt x="7884" y="4213"/>
                  </a:lnTo>
                  <a:cubicBezTo>
                    <a:pt x="9772" y="5721"/>
                    <a:pt x="9729" y="8608"/>
                    <a:pt x="7788" y="10054"/>
                  </a:cubicBezTo>
                  <a:cubicBezTo>
                    <a:pt x="7206" y="9621"/>
                    <a:pt x="6519" y="9407"/>
                    <a:pt x="5835" y="9407"/>
                  </a:cubicBezTo>
                  <a:cubicBezTo>
                    <a:pt x="5041" y="9407"/>
                    <a:pt x="4250" y="9695"/>
                    <a:pt x="3628" y="10266"/>
                  </a:cubicBezTo>
                  <a:cubicBezTo>
                    <a:pt x="3349" y="10098"/>
                    <a:pt x="3095" y="9886"/>
                    <a:pt x="2874" y="9651"/>
                  </a:cubicBezTo>
                  <a:lnTo>
                    <a:pt x="3806" y="9651"/>
                  </a:lnTo>
                  <a:cubicBezTo>
                    <a:pt x="4084" y="9651"/>
                    <a:pt x="4310" y="9420"/>
                    <a:pt x="4310" y="9142"/>
                  </a:cubicBezTo>
                  <a:lnTo>
                    <a:pt x="4310" y="8829"/>
                  </a:lnTo>
                  <a:cubicBezTo>
                    <a:pt x="4310" y="8551"/>
                    <a:pt x="4084" y="8325"/>
                    <a:pt x="3806" y="8325"/>
                  </a:cubicBezTo>
                  <a:lnTo>
                    <a:pt x="505" y="8325"/>
                  </a:lnTo>
                  <a:cubicBezTo>
                    <a:pt x="227" y="8325"/>
                    <a:pt x="1" y="8551"/>
                    <a:pt x="1" y="8829"/>
                  </a:cubicBezTo>
                  <a:lnTo>
                    <a:pt x="1" y="9142"/>
                  </a:lnTo>
                  <a:cubicBezTo>
                    <a:pt x="1" y="9420"/>
                    <a:pt x="227" y="9651"/>
                    <a:pt x="505" y="9651"/>
                  </a:cubicBezTo>
                  <a:lnTo>
                    <a:pt x="986" y="9651"/>
                  </a:lnTo>
                  <a:cubicBezTo>
                    <a:pt x="1332" y="10299"/>
                    <a:pt x="1961" y="11006"/>
                    <a:pt x="2763" y="11505"/>
                  </a:cubicBezTo>
                  <a:cubicBezTo>
                    <a:pt x="2638" y="11832"/>
                    <a:pt x="2562" y="12168"/>
                    <a:pt x="2547" y="12514"/>
                  </a:cubicBezTo>
                  <a:lnTo>
                    <a:pt x="1072" y="12514"/>
                  </a:lnTo>
                  <a:cubicBezTo>
                    <a:pt x="986" y="12514"/>
                    <a:pt x="909" y="12567"/>
                    <a:pt x="880" y="12649"/>
                  </a:cubicBezTo>
                  <a:lnTo>
                    <a:pt x="429" y="13787"/>
                  </a:lnTo>
                  <a:cubicBezTo>
                    <a:pt x="376" y="13922"/>
                    <a:pt x="477" y="14071"/>
                    <a:pt x="621" y="14071"/>
                  </a:cubicBezTo>
                  <a:lnTo>
                    <a:pt x="1759" y="14071"/>
                  </a:lnTo>
                  <a:cubicBezTo>
                    <a:pt x="2033" y="14071"/>
                    <a:pt x="2033" y="13657"/>
                    <a:pt x="1759" y="13657"/>
                  </a:cubicBezTo>
                  <a:lnTo>
                    <a:pt x="923" y="13657"/>
                  </a:lnTo>
                  <a:lnTo>
                    <a:pt x="1212" y="12932"/>
                  </a:lnTo>
                  <a:lnTo>
                    <a:pt x="10455" y="12932"/>
                  </a:lnTo>
                  <a:lnTo>
                    <a:pt x="10743" y="13657"/>
                  </a:lnTo>
                  <a:lnTo>
                    <a:pt x="2720" y="13657"/>
                  </a:lnTo>
                  <a:cubicBezTo>
                    <a:pt x="2451" y="13657"/>
                    <a:pt x="2451" y="14071"/>
                    <a:pt x="2720" y="14071"/>
                  </a:cubicBezTo>
                  <a:lnTo>
                    <a:pt x="11050" y="14071"/>
                  </a:lnTo>
                  <a:cubicBezTo>
                    <a:pt x="11194" y="14071"/>
                    <a:pt x="11295" y="13922"/>
                    <a:pt x="11242" y="13787"/>
                  </a:cubicBezTo>
                  <a:lnTo>
                    <a:pt x="10781" y="12658"/>
                  </a:lnTo>
                  <a:cubicBezTo>
                    <a:pt x="10748" y="12581"/>
                    <a:pt x="10676" y="12529"/>
                    <a:pt x="10589" y="12529"/>
                  </a:cubicBezTo>
                  <a:lnTo>
                    <a:pt x="9124" y="12529"/>
                  </a:lnTo>
                  <a:cubicBezTo>
                    <a:pt x="9095" y="12067"/>
                    <a:pt x="8975" y="11621"/>
                    <a:pt x="8764" y="11212"/>
                  </a:cubicBezTo>
                  <a:cubicBezTo>
                    <a:pt x="9878" y="10343"/>
                    <a:pt x="10589" y="9055"/>
                    <a:pt x="10748" y="7652"/>
                  </a:cubicBezTo>
                  <a:cubicBezTo>
                    <a:pt x="10766" y="7502"/>
                    <a:pt x="10653" y="7421"/>
                    <a:pt x="10540" y="7421"/>
                  </a:cubicBezTo>
                  <a:cubicBezTo>
                    <a:pt x="10444" y="7421"/>
                    <a:pt x="10348" y="7481"/>
                    <a:pt x="10334" y="7609"/>
                  </a:cubicBezTo>
                  <a:cubicBezTo>
                    <a:pt x="10200" y="8882"/>
                    <a:pt x="9561" y="10050"/>
                    <a:pt x="8562" y="10852"/>
                  </a:cubicBezTo>
                  <a:cubicBezTo>
                    <a:pt x="8519" y="10785"/>
                    <a:pt x="8456" y="10732"/>
                    <a:pt x="8403" y="10665"/>
                  </a:cubicBezTo>
                  <a:cubicBezTo>
                    <a:pt x="8322" y="10559"/>
                    <a:pt x="8240" y="10458"/>
                    <a:pt x="8149" y="10362"/>
                  </a:cubicBezTo>
                  <a:cubicBezTo>
                    <a:pt x="8134" y="10348"/>
                    <a:pt x="8129" y="10338"/>
                    <a:pt x="8120" y="10328"/>
                  </a:cubicBezTo>
                  <a:cubicBezTo>
                    <a:pt x="10171" y="8695"/>
                    <a:pt x="10200" y="5587"/>
                    <a:pt x="8177" y="3920"/>
                  </a:cubicBezTo>
                  <a:lnTo>
                    <a:pt x="8379" y="3718"/>
                  </a:lnTo>
                  <a:cubicBezTo>
                    <a:pt x="8456" y="3636"/>
                    <a:pt x="8456" y="3507"/>
                    <a:pt x="8379" y="3425"/>
                  </a:cubicBezTo>
                  <a:lnTo>
                    <a:pt x="8274" y="3319"/>
                  </a:lnTo>
                  <a:lnTo>
                    <a:pt x="8389" y="3209"/>
                  </a:lnTo>
                  <a:cubicBezTo>
                    <a:pt x="8831" y="3492"/>
                    <a:pt x="9451" y="4150"/>
                    <a:pt x="9830" y="4890"/>
                  </a:cubicBezTo>
                  <a:cubicBezTo>
                    <a:pt x="10123" y="5467"/>
                    <a:pt x="10301" y="6101"/>
                    <a:pt x="10349" y="6749"/>
                  </a:cubicBezTo>
                  <a:cubicBezTo>
                    <a:pt x="10353" y="6859"/>
                    <a:pt x="10445" y="6942"/>
                    <a:pt x="10552" y="6942"/>
                  </a:cubicBezTo>
                  <a:cubicBezTo>
                    <a:pt x="10558" y="6942"/>
                    <a:pt x="10564" y="6942"/>
                    <a:pt x="10570" y="6941"/>
                  </a:cubicBezTo>
                  <a:cubicBezTo>
                    <a:pt x="10680" y="6937"/>
                    <a:pt x="10767" y="6836"/>
                    <a:pt x="10762" y="6720"/>
                  </a:cubicBezTo>
                  <a:cubicBezTo>
                    <a:pt x="10652" y="5212"/>
                    <a:pt x="9897" y="3819"/>
                    <a:pt x="8682" y="2911"/>
                  </a:cubicBezTo>
                  <a:lnTo>
                    <a:pt x="9129" y="2464"/>
                  </a:lnTo>
                  <a:cubicBezTo>
                    <a:pt x="9203" y="2504"/>
                    <a:pt x="9284" y="2523"/>
                    <a:pt x="9364" y="2523"/>
                  </a:cubicBezTo>
                  <a:cubicBezTo>
                    <a:pt x="9495" y="2523"/>
                    <a:pt x="9624" y="2471"/>
                    <a:pt x="9720" y="2373"/>
                  </a:cubicBezTo>
                  <a:lnTo>
                    <a:pt x="9897" y="2195"/>
                  </a:lnTo>
                  <a:cubicBezTo>
                    <a:pt x="10099" y="1993"/>
                    <a:pt x="10099" y="1671"/>
                    <a:pt x="9897" y="1470"/>
                  </a:cubicBezTo>
                  <a:lnTo>
                    <a:pt x="8576" y="149"/>
                  </a:lnTo>
                  <a:cubicBezTo>
                    <a:pt x="8478" y="50"/>
                    <a:pt x="8347" y="1"/>
                    <a:pt x="8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3" name="Shape 4323"/>
        <p:cNvGrpSpPr/>
        <p:nvPr/>
      </p:nvGrpSpPr>
      <p:grpSpPr>
        <a:xfrm>
          <a:off x="0" y="0"/>
          <a:ext cx="0" cy="0"/>
          <a:chOff x="0" y="0"/>
          <a:chExt cx="0" cy="0"/>
        </a:xfrm>
      </p:grpSpPr>
      <p:sp>
        <p:nvSpPr>
          <p:cNvPr id="4324" name="Google Shape;4324;p125"/>
          <p:cNvSpPr/>
          <p:nvPr/>
        </p:nvSpPr>
        <p:spPr>
          <a:xfrm>
            <a:off x="390900" y="1336000"/>
            <a:ext cx="4301100" cy="27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25"/>
          <p:cNvSpPr txBox="1"/>
          <p:nvPr/>
        </p:nvSpPr>
        <p:spPr>
          <a:xfrm>
            <a:off x="390900" y="2234050"/>
            <a:ext cx="1294200" cy="9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2200">
              <a:latin typeface="Fira Sans Condensed SemiBold"/>
              <a:ea typeface="Fira Sans Condensed SemiBold"/>
              <a:cs typeface="Fira Sans Condensed SemiBold"/>
              <a:sym typeface="Fira Sans Condensed SemiBold"/>
            </a:endParaRPr>
          </a:p>
        </p:txBody>
      </p:sp>
      <p:sp>
        <p:nvSpPr>
          <p:cNvPr id="4326" name="Google Shape;4326;p125"/>
          <p:cNvSpPr txBox="1"/>
          <p:nvPr/>
        </p:nvSpPr>
        <p:spPr>
          <a:xfrm>
            <a:off x="484925" y="1336000"/>
            <a:ext cx="4301100" cy="279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Στο βήμα της κατηγοριοποίησης αντικειμένων του αλγορίθμου YOLO, το μοντέλο αναλαμβάνει τον ρόλο της αναγνώρισης της κλάσης ή της κατηγορίας κάθε ανιχνευμένου αντικειμένου στην εικόνα. Κατά τη διάρκεια της εκπαίδευσης, καθορίζονται οι διάφορες κλάσεις που το μοντέλο πρέπει να αναγνωρίζει, κάθε μία αντιστοιχώντας σε έναν συγκεκριμένο τύπο αντικειμένου. Με αυτόν τον τρόπο, το YOLO κατηγοριοποιεί και αναθέτει ετικέτες σε κάθε αντικείμενο που εντοπίζεται, προσφέροντας έναν αποτελεσματικό τρόπο αναγνώρισης και διάκρισης μεταξύ διαφορετικών κατηγοριών αντικειμένων στις εικόνες.</a:t>
            </a:r>
            <a:endParaRPr sz="1300">
              <a:solidFill>
                <a:schemeClr val="dk1"/>
              </a:solidFill>
              <a:latin typeface="Fira Sans"/>
              <a:ea typeface="Fira Sans"/>
              <a:cs typeface="Fira Sans"/>
              <a:sym typeface="Fira Sans"/>
            </a:endParaRPr>
          </a:p>
        </p:txBody>
      </p:sp>
      <p:sp>
        <p:nvSpPr>
          <p:cNvPr id="4327" name="Google Shape;4327;p125"/>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25"/>
          <p:cNvSpPr txBox="1"/>
          <p:nvPr>
            <p:ph type="title"/>
          </p:nvPr>
        </p:nvSpPr>
        <p:spPr>
          <a:xfrm>
            <a:off x="1618600" y="389650"/>
            <a:ext cx="53277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900">
                <a:latin typeface="Fira Sans Black"/>
                <a:ea typeface="Fira Sans Black"/>
                <a:cs typeface="Fira Sans Black"/>
                <a:sym typeface="Fira Sans Black"/>
              </a:rPr>
              <a:t>       </a:t>
            </a:r>
            <a:r>
              <a:rPr lang="en" sz="2700">
                <a:latin typeface="Fira Sans Black"/>
                <a:ea typeface="Fira Sans Black"/>
                <a:cs typeface="Fira Sans Black"/>
                <a:sym typeface="Fira Sans Black"/>
              </a:rPr>
              <a:t> 4. Κατανομή σε κατηγορίες</a:t>
            </a:r>
            <a:endParaRPr sz="2700">
              <a:latin typeface="Fira Sans Black"/>
              <a:ea typeface="Fira Sans Black"/>
              <a:cs typeface="Fira Sans Black"/>
              <a:sym typeface="Fira Sans Black"/>
            </a:endParaRPr>
          </a:p>
          <a:p>
            <a:pPr indent="0" lvl="0" marL="0" marR="0" rtl="0" algn="l">
              <a:lnSpc>
                <a:spcPct val="100000"/>
              </a:lnSpc>
              <a:spcBef>
                <a:spcPts val="0"/>
              </a:spcBef>
              <a:spcAft>
                <a:spcPts val="0"/>
              </a:spcAft>
              <a:buNone/>
            </a:pPr>
            <a:r>
              <a:t/>
            </a:r>
            <a:endParaRPr sz="2700">
              <a:latin typeface="Fira Sans Black"/>
              <a:ea typeface="Fira Sans Black"/>
              <a:cs typeface="Fira Sans Black"/>
              <a:sym typeface="Fira Sans Black"/>
            </a:endParaRPr>
          </a:p>
          <a:p>
            <a:pPr indent="0" lvl="0" marL="0" marR="0" rtl="0" algn="l">
              <a:lnSpc>
                <a:spcPct val="100000"/>
              </a:lnSpc>
              <a:spcBef>
                <a:spcPts val="0"/>
              </a:spcBef>
              <a:spcAft>
                <a:spcPts val="0"/>
              </a:spcAft>
              <a:buNone/>
            </a:pPr>
            <a:r>
              <a:t/>
            </a:r>
            <a:endParaRPr sz="2700">
              <a:latin typeface="Fira Sans Black"/>
              <a:ea typeface="Fira Sans Black"/>
              <a:cs typeface="Fira Sans Black"/>
              <a:sym typeface="Fira Sans Black"/>
            </a:endParaRPr>
          </a:p>
          <a:p>
            <a:pPr indent="0" lvl="0" marL="0" rtl="0" algn="l">
              <a:spcBef>
                <a:spcPts val="0"/>
              </a:spcBef>
              <a:spcAft>
                <a:spcPts val="0"/>
              </a:spcAft>
              <a:buNone/>
            </a:pPr>
            <a:r>
              <a:t/>
            </a:r>
            <a:endParaRPr>
              <a:latin typeface="Fira Sans Condensed SemiBold"/>
              <a:ea typeface="Fira Sans Condensed SemiBold"/>
              <a:cs typeface="Fira Sans Condensed SemiBold"/>
              <a:sym typeface="Fira Sans Condensed SemiBold"/>
            </a:endParaRPr>
          </a:p>
        </p:txBody>
      </p:sp>
      <p:grpSp>
        <p:nvGrpSpPr>
          <p:cNvPr id="4329" name="Google Shape;4329;p125"/>
          <p:cNvGrpSpPr/>
          <p:nvPr/>
        </p:nvGrpSpPr>
        <p:grpSpPr>
          <a:xfrm>
            <a:off x="719991" y="630342"/>
            <a:ext cx="7704008" cy="243514"/>
            <a:chOff x="719991" y="630342"/>
            <a:chExt cx="7704008" cy="243514"/>
          </a:xfrm>
        </p:grpSpPr>
        <p:grpSp>
          <p:nvGrpSpPr>
            <p:cNvPr id="4330" name="Google Shape;4330;p125"/>
            <p:cNvGrpSpPr/>
            <p:nvPr/>
          </p:nvGrpSpPr>
          <p:grpSpPr>
            <a:xfrm>
              <a:off x="719991" y="630342"/>
              <a:ext cx="242133" cy="243514"/>
              <a:chOff x="7718400" y="2030050"/>
              <a:chExt cx="1419300" cy="1427400"/>
            </a:xfrm>
          </p:grpSpPr>
          <p:sp>
            <p:nvSpPr>
              <p:cNvPr id="4331" name="Google Shape;4331;p12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2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2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2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2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125"/>
            <p:cNvGrpSpPr/>
            <p:nvPr/>
          </p:nvGrpSpPr>
          <p:grpSpPr>
            <a:xfrm>
              <a:off x="8181866" y="630342"/>
              <a:ext cx="242133" cy="243514"/>
              <a:chOff x="7718400" y="2030050"/>
              <a:chExt cx="1419300" cy="1427400"/>
            </a:xfrm>
          </p:grpSpPr>
          <p:sp>
            <p:nvSpPr>
              <p:cNvPr id="4337" name="Google Shape;4337;p12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2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2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2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2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342" name="Google Shape;4342;p125"/>
          <p:cNvPicPr preferRelativeResize="0"/>
          <p:nvPr/>
        </p:nvPicPr>
        <p:blipFill>
          <a:blip r:embed="rId3">
            <a:alphaModFix/>
          </a:blip>
          <a:stretch>
            <a:fillRect/>
          </a:stretch>
        </p:blipFill>
        <p:spPr>
          <a:xfrm>
            <a:off x="4786025" y="1457100"/>
            <a:ext cx="4247450" cy="2549300"/>
          </a:xfrm>
          <a:prstGeom prst="rect">
            <a:avLst/>
          </a:prstGeom>
          <a:noFill/>
          <a:ln>
            <a:noFill/>
          </a:ln>
        </p:spPr>
      </p:pic>
      <p:grpSp>
        <p:nvGrpSpPr>
          <p:cNvPr id="4343" name="Google Shape;4343;p125"/>
          <p:cNvGrpSpPr/>
          <p:nvPr/>
        </p:nvGrpSpPr>
        <p:grpSpPr>
          <a:xfrm>
            <a:off x="7022059" y="407625"/>
            <a:ext cx="490309" cy="536749"/>
            <a:chOff x="-2295833" y="2039470"/>
            <a:chExt cx="527668" cy="527051"/>
          </a:xfrm>
        </p:grpSpPr>
        <p:sp>
          <p:nvSpPr>
            <p:cNvPr id="4344" name="Google Shape;4344;p125"/>
            <p:cNvSpPr/>
            <p:nvPr/>
          </p:nvSpPr>
          <p:spPr>
            <a:xfrm>
              <a:off x="-2119222" y="2165268"/>
              <a:ext cx="81847" cy="91639"/>
            </a:xfrm>
            <a:custGeom>
              <a:rect b="b" l="l" r="r" t="t"/>
              <a:pathLst>
                <a:path extrusionOk="0" h="2377" w="2123">
                  <a:moveTo>
                    <a:pt x="1152" y="1"/>
                  </a:moveTo>
                  <a:lnTo>
                    <a:pt x="316" y="837"/>
                  </a:lnTo>
                  <a:cubicBezTo>
                    <a:pt x="1" y="1152"/>
                    <a:pt x="1" y="1663"/>
                    <a:pt x="316" y="1978"/>
                  </a:cubicBezTo>
                  <a:lnTo>
                    <a:pt x="714" y="2376"/>
                  </a:lnTo>
                  <a:lnTo>
                    <a:pt x="2123" y="971"/>
                  </a:lnTo>
                  <a:lnTo>
                    <a:pt x="11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25"/>
            <p:cNvSpPr/>
            <p:nvPr/>
          </p:nvSpPr>
          <p:spPr>
            <a:xfrm>
              <a:off x="-2194632" y="2047297"/>
              <a:ext cx="418796" cy="403105"/>
            </a:xfrm>
            <a:custGeom>
              <a:rect b="b" l="l" r="r" t="t"/>
              <a:pathLst>
                <a:path extrusionOk="0" h="10456" w="10863">
                  <a:moveTo>
                    <a:pt x="2366" y="0"/>
                  </a:moveTo>
                  <a:cubicBezTo>
                    <a:pt x="2073" y="0"/>
                    <a:pt x="1786" y="69"/>
                    <a:pt x="1526" y="196"/>
                  </a:cubicBezTo>
                  <a:lnTo>
                    <a:pt x="2830" y="1500"/>
                  </a:lnTo>
                  <a:cubicBezTo>
                    <a:pt x="2895" y="1565"/>
                    <a:pt x="2945" y="1644"/>
                    <a:pt x="2978" y="1731"/>
                  </a:cubicBezTo>
                  <a:cubicBezTo>
                    <a:pt x="3137" y="2159"/>
                    <a:pt x="2822" y="2611"/>
                    <a:pt x="2366" y="2611"/>
                  </a:cubicBezTo>
                  <a:cubicBezTo>
                    <a:pt x="2286" y="2611"/>
                    <a:pt x="2210" y="2597"/>
                    <a:pt x="2138" y="2568"/>
                  </a:cubicBezTo>
                  <a:cubicBezTo>
                    <a:pt x="2051" y="2535"/>
                    <a:pt x="1971" y="2485"/>
                    <a:pt x="1906" y="2419"/>
                  </a:cubicBezTo>
                  <a:lnTo>
                    <a:pt x="602" y="1119"/>
                  </a:lnTo>
                  <a:lnTo>
                    <a:pt x="602" y="1119"/>
                  </a:lnTo>
                  <a:cubicBezTo>
                    <a:pt x="1" y="2365"/>
                    <a:pt x="852" y="3821"/>
                    <a:pt x="2236" y="3908"/>
                  </a:cubicBezTo>
                  <a:lnTo>
                    <a:pt x="2366" y="3919"/>
                  </a:lnTo>
                  <a:cubicBezTo>
                    <a:pt x="2558" y="3919"/>
                    <a:pt x="2750" y="3890"/>
                    <a:pt x="2935" y="3828"/>
                  </a:cubicBezTo>
                  <a:cubicBezTo>
                    <a:pt x="2974" y="3817"/>
                    <a:pt x="3011" y="3807"/>
                    <a:pt x="3047" y="3792"/>
                  </a:cubicBezTo>
                  <a:lnTo>
                    <a:pt x="7071" y="7816"/>
                  </a:lnTo>
                  <a:cubicBezTo>
                    <a:pt x="7056" y="7852"/>
                    <a:pt x="7042" y="7888"/>
                    <a:pt x="7031" y="7924"/>
                  </a:cubicBezTo>
                  <a:cubicBezTo>
                    <a:pt x="6973" y="8109"/>
                    <a:pt x="6940" y="8301"/>
                    <a:pt x="6940" y="8497"/>
                  </a:cubicBezTo>
                  <a:lnTo>
                    <a:pt x="6955" y="8627"/>
                  </a:lnTo>
                  <a:cubicBezTo>
                    <a:pt x="7019" y="9700"/>
                    <a:pt x="7917" y="10456"/>
                    <a:pt x="8898" y="10456"/>
                  </a:cubicBezTo>
                  <a:cubicBezTo>
                    <a:pt x="9179" y="10456"/>
                    <a:pt x="9466" y="10394"/>
                    <a:pt x="9743" y="10260"/>
                  </a:cubicBezTo>
                  <a:lnTo>
                    <a:pt x="8440" y="8960"/>
                  </a:lnTo>
                  <a:cubicBezTo>
                    <a:pt x="8374" y="8895"/>
                    <a:pt x="8324" y="8815"/>
                    <a:pt x="8295" y="8725"/>
                  </a:cubicBezTo>
                  <a:cubicBezTo>
                    <a:pt x="8132" y="8301"/>
                    <a:pt x="8447" y="7845"/>
                    <a:pt x="8900" y="7845"/>
                  </a:cubicBezTo>
                  <a:cubicBezTo>
                    <a:pt x="8979" y="7845"/>
                    <a:pt x="9055" y="7859"/>
                    <a:pt x="9128" y="7892"/>
                  </a:cubicBezTo>
                  <a:cubicBezTo>
                    <a:pt x="9215" y="7921"/>
                    <a:pt x="9294" y="7972"/>
                    <a:pt x="9363" y="8037"/>
                  </a:cubicBezTo>
                  <a:lnTo>
                    <a:pt x="10663" y="9341"/>
                  </a:lnTo>
                  <a:cubicBezTo>
                    <a:pt x="10794" y="9080"/>
                    <a:pt x="10862" y="8794"/>
                    <a:pt x="10862" y="8500"/>
                  </a:cubicBezTo>
                  <a:cubicBezTo>
                    <a:pt x="10859" y="7472"/>
                    <a:pt x="10062" y="6617"/>
                    <a:pt x="9034" y="6552"/>
                  </a:cubicBezTo>
                  <a:lnTo>
                    <a:pt x="8900" y="6537"/>
                  </a:lnTo>
                  <a:cubicBezTo>
                    <a:pt x="8704" y="6541"/>
                    <a:pt x="8516" y="6570"/>
                    <a:pt x="8331" y="6628"/>
                  </a:cubicBezTo>
                  <a:cubicBezTo>
                    <a:pt x="8295" y="6639"/>
                    <a:pt x="8258" y="6653"/>
                    <a:pt x="8222" y="6664"/>
                  </a:cubicBezTo>
                  <a:lnTo>
                    <a:pt x="4202" y="2640"/>
                  </a:lnTo>
                  <a:cubicBezTo>
                    <a:pt x="4213" y="2604"/>
                    <a:pt x="4227" y="2568"/>
                    <a:pt x="4238" y="2532"/>
                  </a:cubicBezTo>
                  <a:cubicBezTo>
                    <a:pt x="4296" y="2347"/>
                    <a:pt x="4325" y="2155"/>
                    <a:pt x="4329" y="1963"/>
                  </a:cubicBezTo>
                  <a:lnTo>
                    <a:pt x="4314" y="1829"/>
                  </a:lnTo>
                  <a:cubicBezTo>
                    <a:pt x="4249" y="801"/>
                    <a:pt x="3394" y="0"/>
                    <a:pt x="2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25"/>
            <p:cNvSpPr/>
            <p:nvPr/>
          </p:nvSpPr>
          <p:spPr>
            <a:xfrm>
              <a:off x="-2081518" y="2144874"/>
              <a:ext cx="208222" cy="208106"/>
            </a:xfrm>
            <a:custGeom>
              <a:rect b="b" l="l" r="r" t="t"/>
              <a:pathLst>
                <a:path extrusionOk="0" h="5398" w="5401">
                  <a:moveTo>
                    <a:pt x="1304" y="1"/>
                  </a:moveTo>
                  <a:lnTo>
                    <a:pt x="1" y="1305"/>
                  </a:lnTo>
                  <a:cubicBezTo>
                    <a:pt x="37" y="1290"/>
                    <a:pt x="73" y="1279"/>
                    <a:pt x="109" y="1265"/>
                  </a:cubicBezTo>
                  <a:lnTo>
                    <a:pt x="4133" y="5288"/>
                  </a:lnTo>
                  <a:cubicBezTo>
                    <a:pt x="4122" y="5325"/>
                    <a:pt x="4108" y="5361"/>
                    <a:pt x="4097" y="5397"/>
                  </a:cubicBezTo>
                  <a:lnTo>
                    <a:pt x="5401" y="4097"/>
                  </a:lnTo>
                  <a:lnTo>
                    <a:pt x="5401" y="4097"/>
                  </a:lnTo>
                  <a:cubicBezTo>
                    <a:pt x="5361" y="4108"/>
                    <a:pt x="5324" y="4119"/>
                    <a:pt x="5292" y="4133"/>
                  </a:cubicBezTo>
                  <a:lnTo>
                    <a:pt x="1265" y="109"/>
                  </a:lnTo>
                  <a:cubicBezTo>
                    <a:pt x="1279" y="73"/>
                    <a:pt x="1290" y="37"/>
                    <a:pt x="1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25"/>
            <p:cNvSpPr/>
            <p:nvPr/>
          </p:nvSpPr>
          <p:spPr>
            <a:xfrm>
              <a:off x="-2232182" y="2158483"/>
              <a:ext cx="347281" cy="349054"/>
            </a:xfrm>
            <a:custGeom>
              <a:rect b="b" l="l" r="r" t="t"/>
              <a:pathLst>
                <a:path extrusionOk="0" h="9054" w="9008">
                  <a:moveTo>
                    <a:pt x="5846" y="1"/>
                  </a:moveTo>
                  <a:cubicBezTo>
                    <a:pt x="5699" y="1"/>
                    <a:pt x="5553" y="57"/>
                    <a:pt x="5441" y="169"/>
                  </a:cubicBezTo>
                  <a:lnTo>
                    <a:pt x="2742" y="2867"/>
                  </a:lnTo>
                  <a:cubicBezTo>
                    <a:pt x="2463" y="3146"/>
                    <a:pt x="2463" y="3599"/>
                    <a:pt x="2742" y="3882"/>
                  </a:cubicBezTo>
                  <a:lnTo>
                    <a:pt x="2847" y="3983"/>
                  </a:lnTo>
                  <a:lnTo>
                    <a:pt x="1" y="6830"/>
                  </a:lnTo>
                  <a:lnTo>
                    <a:pt x="2228" y="9053"/>
                  </a:lnTo>
                  <a:lnTo>
                    <a:pt x="5071" y="6210"/>
                  </a:lnTo>
                  <a:cubicBezTo>
                    <a:pt x="5212" y="6350"/>
                    <a:pt x="5396" y="6419"/>
                    <a:pt x="5580" y="6419"/>
                  </a:cubicBezTo>
                  <a:cubicBezTo>
                    <a:pt x="5764" y="6419"/>
                    <a:pt x="5948" y="6350"/>
                    <a:pt x="6089" y="6210"/>
                  </a:cubicBezTo>
                  <a:lnTo>
                    <a:pt x="8783" y="3516"/>
                  </a:lnTo>
                  <a:cubicBezTo>
                    <a:pt x="9008" y="3291"/>
                    <a:pt x="9008" y="2925"/>
                    <a:pt x="8783" y="2701"/>
                  </a:cubicBezTo>
                  <a:lnTo>
                    <a:pt x="8758" y="2675"/>
                  </a:lnTo>
                  <a:cubicBezTo>
                    <a:pt x="8646" y="2565"/>
                    <a:pt x="8499" y="2510"/>
                    <a:pt x="8352" y="2510"/>
                  </a:cubicBezTo>
                  <a:cubicBezTo>
                    <a:pt x="8206" y="2510"/>
                    <a:pt x="8059" y="2565"/>
                    <a:pt x="7947" y="2675"/>
                  </a:cubicBezTo>
                  <a:cubicBezTo>
                    <a:pt x="8171" y="2455"/>
                    <a:pt x="8171" y="2092"/>
                    <a:pt x="7947" y="1868"/>
                  </a:cubicBezTo>
                  <a:lnTo>
                    <a:pt x="7921" y="1842"/>
                  </a:lnTo>
                  <a:cubicBezTo>
                    <a:pt x="7809" y="1730"/>
                    <a:pt x="7662" y="1674"/>
                    <a:pt x="7516" y="1674"/>
                  </a:cubicBezTo>
                  <a:cubicBezTo>
                    <a:pt x="7369" y="1674"/>
                    <a:pt x="7222" y="1730"/>
                    <a:pt x="7110" y="1842"/>
                  </a:cubicBezTo>
                  <a:cubicBezTo>
                    <a:pt x="7335" y="1618"/>
                    <a:pt x="7335" y="1256"/>
                    <a:pt x="7110" y="1031"/>
                  </a:cubicBezTo>
                  <a:lnTo>
                    <a:pt x="7085" y="1006"/>
                  </a:lnTo>
                  <a:cubicBezTo>
                    <a:pt x="6974" y="894"/>
                    <a:pt x="6828" y="837"/>
                    <a:pt x="6681" y="837"/>
                  </a:cubicBezTo>
                  <a:cubicBezTo>
                    <a:pt x="6534" y="837"/>
                    <a:pt x="6388" y="894"/>
                    <a:pt x="6277" y="1006"/>
                  </a:cubicBezTo>
                  <a:cubicBezTo>
                    <a:pt x="6498" y="781"/>
                    <a:pt x="6498" y="419"/>
                    <a:pt x="6277" y="195"/>
                  </a:cubicBezTo>
                  <a:lnTo>
                    <a:pt x="6252" y="169"/>
                  </a:lnTo>
                  <a:cubicBezTo>
                    <a:pt x="6140" y="57"/>
                    <a:pt x="5993" y="1"/>
                    <a:pt x="5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25"/>
            <p:cNvSpPr/>
            <p:nvPr/>
          </p:nvSpPr>
          <p:spPr>
            <a:xfrm>
              <a:off x="-2205773" y="2330429"/>
              <a:ext cx="150817" cy="150856"/>
            </a:xfrm>
            <a:custGeom>
              <a:rect b="b" l="l" r="r" t="t"/>
              <a:pathLst>
                <a:path extrusionOk="0" h="3913" w="3912">
                  <a:moveTo>
                    <a:pt x="1684" y="1"/>
                  </a:moveTo>
                  <a:lnTo>
                    <a:pt x="0" y="1685"/>
                  </a:lnTo>
                  <a:lnTo>
                    <a:pt x="2228" y="3912"/>
                  </a:lnTo>
                  <a:lnTo>
                    <a:pt x="3912" y="2228"/>
                  </a:lnTo>
                  <a:lnTo>
                    <a:pt x="16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25"/>
            <p:cNvSpPr/>
            <p:nvPr/>
          </p:nvSpPr>
          <p:spPr>
            <a:xfrm>
              <a:off x="-2224626" y="2328617"/>
              <a:ext cx="167434" cy="167588"/>
            </a:xfrm>
            <a:custGeom>
              <a:rect b="b" l="l" r="r" t="t"/>
              <a:pathLst>
                <a:path extrusionOk="0" h="4347" w="4343">
                  <a:moveTo>
                    <a:pt x="1076" y="1"/>
                  </a:moveTo>
                  <a:lnTo>
                    <a:pt x="0" y="1077"/>
                  </a:lnTo>
                  <a:lnTo>
                    <a:pt x="3267" y="4347"/>
                  </a:lnTo>
                  <a:lnTo>
                    <a:pt x="4343" y="3268"/>
                  </a:lnTo>
                  <a:lnTo>
                    <a:pt x="10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25"/>
            <p:cNvSpPr/>
            <p:nvPr/>
          </p:nvSpPr>
          <p:spPr>
            <a:xfrm>
              <a:off x="-2287313" y="2364085"/>
              <a:ext cx="194652" cy="194690"/>
            </a:xfrm>
            <a:custGeom>
              <a:rect b="b" l="l" r="r" t="t"/>
              <a:pathLst>
                <a:path extrusionOk="0" h="5050" w="5049">
                  <a:moveTo>
                    <a:pt x="1782" y="1"/>
                  </a:moveTo>
                  <a:lnTo>
                    <a:pt x="0" y="1783"/>
                  </a:lnTo>
                  <a:lnTo>
                    <a:pt x="3267" y="5049"/>
                  </a:lnTo>
                  <a:lnTo>
                    <a:pt x="5049" y="3268"/>
                  </a:lnTo>
                  <a:lnTo>
                    <a:pt x="17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25"/>
            <p:cNvSpPr/>
            <p:nvPr/>
          </p:nvSpPr>
          <p:spPr>
            <a:xfrm>
              <a:off x="-2287313" y="2403910"/>
              <a:ext cx="154865" cy="154865"/>
            </a:xfrm>
            <a:custGeom>
              <a:rect b="b" l="l" r="r" t="t"/>
              <a:pathLst>
                <a:path extrusionOk="0" h="4017" w="4017">
                  <a:moveTo>
                    <a:pt x="750" y="0"/>
                  </a:moveTo>
                  <a:lnTo>
                    <a:pt x="0" y="750"/>
                  </a:lnTo>
                  <a:lnTo>
                    <a:pt x="3267" y="4016"/>
                  </a:lnTo>
                  <a:lnTo>
                    <a:pt x="4017" y="3267"/>
                  </a:lnTo>
                  <a:lnTo>
                    <a:pt x="750" y="0"/>
                  </a:lnTo>
                  <a:close/>
                </a:path>
              </a:pathLst>
            </a:custGeom>
            <a:solidFill>
              <a:srgbClr val="000000">
                <a:alpha val="2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25"/>
            <p:cNvSpPr/>
            <p:nvPr/>
          </p:nvSpPr>
          <p:spPr>
            <a:xfrm>
              <a:off x="-2295833" y="2039470"/>
              <a:ext cx="527668" cy="527051"/>
            </a:xfrm>
            <a:custGeom>
              <a:rect b="b" l="l" r="r" t="t"/>
              <a:pathLst>
                <a:path extrusionOk="0" h="13671" w="13687">
                  <a:moveTo>
                    <a:pt x="5614" y="4230"/>
                  </a:moveTo>
                  <a:lnTo>
                    <a:pt x="5726" y="4339"/>
                  </a:lnTo>
                  <a:lnTo>
                    <a:pt x="5002" y="5063"/>
                  </a:lnTo>
                  <a:cubicBezTo>
                    <a:pt x="4824" y="4853"/>
                    <a:pt x="4813" y="4553"/>
                    <a:pt x="4969" y="4328"/>
                  </a:cubicBezTo>
                  <a:lnTo>
                    <a:pt x="4987" y="4328"/>
                  </a:lnTo>
                  <a:cubicBezTo>
                    <a:pt x="5201" y="4325"/>
                    <a:pt x="5411" y="4292"/>
                    <a:pt x="5614" y="4230"/>
                  </a:cubicBezTo>
                  <a:close/>
                  <a:moveTo>
                    <a:pt x="10510" y="6809"/>
                  </a:moveTo>
                  <a:lnTo>
                    <a:pt x="10706" y="7008"/>
                  </a:lnTo>
                  <a:cubicBezTo>
                    <a:pt x="10743" y="7045"/>
                    <a:pt x="10793" y="7066"/>
                    <a:pt x="10845" y="7066"/>
                  </a:cubicBezTo>
                  <a:cubicBezTo>
                    <a:pt x="10869" y="7066"/>
                    <a:pt x="10893" y="7061"/>
                    <a:pt x="10916" y="7052"/>
                  </a:cubicBezTo>
                  <a:cubicBezTo>
                    <a:pt x="11108" y="6979"/>
                    <a:pt x="11311" y="6940"/>
                    <a:pt x="11517" y="6936"/>
                  </a:cubicBezTo>
                  <a:lnTo>
                    <a:pt x="11640" y="6950"/>
                  </a:lnTo>
                  <a:lnTo>
                    <a:pt x="11644" y="6950"/>
                  </a:lnTo>
                  <a:cubicBezTo>
                    <a:pt x="12568" y="7012"/>
                    <a:pt x="13281" y="7776"/>
                    <a:pt x="13288" y="8700"/>
                  </a:cubicBezTo>
                  <a:cubicBezTo>
                    <a:pt x="13288" y="8863"/>
                    <a:pt x="13263" y="9026"/>
                    <a:pt x="13216" y="9185"/>
                  </a:cubicBezTo>
                  <a:lnTo>
                    <a:pt x="12129" y="8098"/>
                  </a:lnTo>
                  <a:cubicBezTo>
                    <a:pt x="12042" y="8012"/>
                    <a:pt x="11937" y="7943"/>
                    <a:pt x="11821" y="7903"/>
                  </a:cubicBezTo>
                  <a:cubicBezTo>
                    <a:pt x="11727" y="7867"/>
                    <a:pt x="11626" y="7845"/>
                    <a:pt x="11525" y="7845"/>
                  </a:cubicBezTo>
                  <a:cubicBezTo>
                    <a:pt x="10931" y="7845"/>
                    <a:pt x="10521" y="8439"/>
                    <a:pt x="10728" y="8993"/>
                  </a:cubicBezTo>
                  <a:cubicBezTo>
                    <a:pt x="10768" y="9109"/>
                    <a:pt x="10836" y="9218"/>
                    <a:pt x="10923" y="9301"/>
                  </a:cubicBezTo>
                  <a:lnTo>
                    <a:pt x="12006" y="10387"/>
                  </a:lnTo>
                  <a:cubicBezTo>
                    <a:pt x="11850" y="10434"/>
                    <a:pt x="11687" y="10460"/>
                    <a:pt x="11525" y="10460"/>
                  </a:cubicBezTo>
                  <a:cubicBezTo>
                    <a:pt x="10601" y="10453"/>
                    <a:pt x="9840" y="9739"/>
                    <a:pt x="9775" y="8819"/>
                  </a:cubicBezTo>
                  <a:lnTo>
                    <a:pt x="9775" y="8812"/>
                  </a:lnTo>
                  <a:lnTo>
                    <a:pt x="9764" y="8692"/>
                  </a:lnTo>
                  <a:cubicBezTo>
                    <a:pt x="9768" y="8486"/>
                    <a:pt x="9808" y="8283"/>
                    <a:pt x="9880" y="8091"/>
                  </a:cubicBezTo>
                  <a:cubicBezTo>
                    <a:pt x="9909" y="8019"/>
                    <a:pt x="9891" y="7936"/>
                    <a:pt x="9837" y="7881"/>
                  </a:cubicBezTo>
                  <a:lnTo>
                    <a:pt x="9638" y="7682"/>
                  </a:lnTo>
                  <a:lnTo>
                    <a:pt x="10510" y="6809"/>
                  </a:lnTo>
                  <a:close/>
                  <a:moveTo>
                    <a:pt x="2919" y="7783"/>
                  </a:moveTo>
                  <a:lnTo>
                    <a:pt x="3350" y="8214"/>
                  </a:lnTo>
                  <a:lnTo>
                    <a:pt x="5578" y="10442"/>
                  </a:lnTo>
                  <a:lnTo>
                    <a:pt x="5904" y="10768"/>
                  </a:lnTo>
                  <a:lnTo>
                    <a:pt x="5270" y="11401"/>
                  </a:lnTo>
                  <a:lnTo>
                    <a:pt x="2286" y="8417"/>
                  </a:lnTo>
                  <a:lnTo>
                    <a:pt x="2919" y="7783"/>
                  </a:lnTo>
                  <a:close/>
                  <a:moveTo>
                    <a:pt x="4987" y="0"/>
                  </a:moveTo>
                  <a:cubicBezTo>
                    <a:pt x="4669" y="4"/>
                    <a:pt x="4350" y="80"/>
                    <a:pt x="4064" y="221"/>
                  </a:cubicBezTo>
                  <a:cubicBezTo>
                    <a:pt x="3941" y="283"/>
                    <a:pt x="3912" y="446"/>
                    <a:pt x="4009" y="544"/>
                  </a:cubicBezTo>
                  <a:lnTo>
                    <a:pt x="5313" y="1844"/>
                  </a:lnTo>
                  <a:lnTo>
                    <a:pt x="5313" y="1847"/>
                  </a:lnTo>
                  <a:cubicBezTo>
                    <a:pt x="5360" y="1894"/>
                    <a:pt x="5393" y="1949"/>
                    <a:pt x="5418" y="2010"/>
                  </a:cubicBezTo>
                  <a:cubicBezTo>
                    <a:pt x="5476" y="2173"/>
                    <a:pt x="5436" y="2358"/>
                    <a:pt x="5313" y="2485"/>
                  </a:cubicBezTo>
                  <a:cubicBezTo>
                    <a:pt x="5226" y="2568"/>
                    <a:pt x="5110" y="2615"/>
                    <a:pt x="4991" y="2615"/>
                  </a:cubicBezTo>
                  <a:cubicBezTo>
                    <a:pt x="4871" y="2612"/>
                    <a:pt x="4759" y="2568"/>
                    <a:pt x="4672" y="2488"/>
                  </a:cubicBezTo>
                  <a:lnTo>
                    <a:pt x="4669" y="2485"/>
                  </a:lnTo>
                  <a:lnTo>
                    <a:pt x="3365" y="1181"/>
                  </a:lnTo>
                  <a:cubicBezTo>
                    <a:pt x="3325" y="1141"/>
                    <a:pt x="3274" y="1123"/>
                    <a:pt x="3224" y="1123"/>
                  </a:cubicBezTo>
                  <a:cubicBezTo>
                    <a:pt x="3150" y="1123"/>
                    <a:pt x="3077" y="1163"/>
                    <a:pt x="3042" y="1239"/>
                  </a:cubicBezTo>
                  <a:cubicBezTo>
                    <a:pt x="2438" y="2496"/>
                    <a:pt x="3176" y="3988"/>
                    <a:pt x="4542" y="4270"/>
                  </a:cubicBezTo>
                  <a:cubicBezTo>
                    <a:pt x="4386" y="4633"/>
                    <a:pt x="4455" y="5053"/>
                    <a:pt x="4716" y="5346"/>
                  </a:cubicBezTo>
                  <a:lnTo>
                    <a:pt x="4252" y="5810"/>
                  </a:lnTo>
                  <a:cubicBezTo>
                    <a:pt x="3908" y="6154"/>
                    <a:pt x="3894" y="6708"/>
                    <a:pt x="4216" y="7070"/>
                  </a:cubicBezTo>
                  <a:lnTo>
                    <a:pt x="3492" y="7791"/>
                  </a:lnTo>
                  <a:lnTo>
                    <a:pt x="3064" y="7360"/>
                  </a:lnTo>
                  <a:cubicBezTo>
                    <a:pt x="3024" y="7320"/>
                    <a:pt x="2973" y="7300"/>
                    <a:pt x="2922" y="7300"/>
                  </a:cubicBezTo>
                  <a:cubicBezTo>
                    <a:pt x="2870" y="7300"/>
                    <a:pt x="2820" y="7320"/>
                    <a:pt x="2782" y="7360"/>
                  </a:cubicBezTo>
                  <a:lnTo>
                    <a:pt x="1706" y="8435"/>
                  </a:lnTo>
                  <a:lnTo>
                    <a:pt x="80" y="10061"/>
                  </a:lnTo>
                  <a:cubicBezTo>
                    <a:pt x="0" y="10138"/>
                    <a:pt x="0" y="10264"/>
                    <a:pt x="80" y="10344"/>
                  </a:cubicBezTo>
                  <a:lnTo>
                    <a:pt x="1329" y="11593"/>
                  </a:lnTo>
                  <a:cubicBezTo>
                    <a:pt x="1374" y="11639"/>
                    <a:pt x="1423" y="11659"/>
                    <a:pt x="1471" y="11659"/>
                  </a:cubicBezTo>
                  <a:cubicBezTo>
                    <a:pt x="1627" y="11659"/>
                    <a:pt x="1762" y="11455"/>
                    <a:pt x="1612" y="11311"/>
                  </a:cubicBezTo>
                  <a:lnTo>
                    <a:pt x="504" y="10203"/>
                  </a:lnTo>
                  <a:lnTo>
                    <a:pt x="2003" y="8703"/>
                  </a:lnTo>
                  <a:lnTo>
                    <a:pt x="4991" y="11688"/>
                  </a:lnTo>
                  <a:lnTo>
                    <a:pt x="3492" y="13187"/>
                  </a:lnTo>
                  <a:lnTo>
                    <a:pt x="2170" y="11869"/>
                  </a:lnTo>
                  <a:cubicBezTo>
                    <a:pt x="2126" y="11826"/>
                    <a:pt x="2078" y="11808"/>
                    <a:pt x="2031" y="11808"/>
                  </a:cubicBezTo>
                  <a:cubicBezTo>
                    <a:pt x="1877" y="11808"/>
                    <a:pt x="1745" y="12006"/>
                    <a:pt x="1887" y="12151"/>
                  </a:cubicBezTo>
                  <a:lnTo>
                    <a:pt x="3350" y="13611"/>
                  </a:lnTo>
                  <a:cubicBezTo>
                    <a:pt x="3388" y="13651"/>
                    <a:pt x="3439" y="13670"/>
                    <a:pt x="3490" y="13670"/>
                  </a:cubicBezTo>
                  <a:cubicBezTo>
                    <a:pt x="3541" y="13670"/>
                    <a:pt x="3593" y="13651"/>
                    <a:pt x="3633" y="13611"/>
                  </a:cubicBezTo>
                  <a:lnTo>
                    <a:pt x="5255" y="11988"/>
                  </a:lnTo>
                  <a:lnTo>
                    <a:pt x="5259" y="11988"/>
                  </a:lnTo>
                  <a:lnTo>
                    <a:pt x="6335" y="10913"/>
                  </a:lnTo>
                  <a:cubicBezTo>
                    <a:pt x="6411" y="10833"/>
                    <a:pt x="6411" y="10706"/>
                    <a:pt x="6335" y="10626"/>
                  </a:cubicBezTo>
                  <a:lnTo>
                    <a:pt x="6005" y="10300"/>
                  </a:lnTo>
                  <a:lnTo>
                    <a:pt x="6740" y="9565"/>
                  </a:lnTo>
                  <a:cubicBezTo>
                    <a:pt x="6891" y="9662"/>
                    <a:pt x="7063" y="9710"/>
                    <a:pt x="7234" y="9710"/>
                  </a:cubicBezTo>
                  <a:cubicBezTo>
                    <a:pt x="7424" y="9710"/>
                    <a:pt x="7613" y="9651"/>
                    <a:pt x="7772" y="9533"/>
                  </a:cubicBezTo>
                  <a:cubicBezTo>
                    <a:pt x="7944" y="9402"/>
                    <a:pt x="7821" y="9168"/>
                    <a:pt x="7653" y="9168"/>
                  </a:cubicBezTo>
                  <a:cubicBezTo>
                    <a:pt x="7616" y="9168"/>
                    <a:pt x="7576" y="9180"/>
                    <a:pt x="7537" y="9207"/>
                  </a:cubicBezTo>
                  <a:cubicBezTo>
                    <a:pt x="7445" y="9275"/>
                    <a:pt x="7338" y="9308"/>
                    <a:pt x="7231" y="9308"/>
                  </a:cubicBezTo>
                  <a:cubicBezTo>
                    <a:pt x="7099" y="9308"/>
                    <a:pt x="6967" y="9256"/>
                    <a:pt x="6867" y="9156"/>
                  </a:cubicBezTo>
                  <a:cubicBezTo>
                    <a:pt x="6827" y="9116"/>
                    <a:pt x="6776" y="9096"/>
                    <a:pt x="6724" y="9096"/>
                  </a:cubicBezTo>
                  <a:cubicBezTo>
                    <a:pt x="6673" y="9096"/>
                    <a:pt x="6623" y="9116"/>
                    <a:pt x="6584" y="9156"/>
                  </a:cubicBezTo>
                  <a:lnTo>
                    <a:pt x="5723" y="10014"/>
                  </a:lnTo>
                  <a:lnTo>
                    <a:pt x="3781" y="8073"/>
                  </a:lnTo>
                  <a:lnTo>
                    <a:pt x="4640" y="7211"/>
                  </a:lnTo>
                  <a:cubicBezTo>
                    <a:pt x="4719" y="7135"/>
                    <a:pt x="4719" y="7008"/>
                    <a:pt x="4640" y="6929"/>
                  </a:cubicBezTo>
                  <a:lnTo>
                    <a:pt x="4538" y="6827"/>
                  </a:lnTo>
                  <a:cubicBezTo>
                    <a:pt x="4335" y="6624"/>
                    <a:pt x="4335" y="6295"/>
                    <a:pt x="4538" y="6096"/>
                  </a:cubicBezTo>
                  <a:lnTo>
                    <a:pt x="5143" y="5491"/>
                  </a:lnTo>
                  <a:lnTo>
                    <a:pt x="6150" y="4484"/>
                  </a:lnTo>
                  <a:lnTo>
                    <a:pt x="7233" y="3398"/>
                  </a:lnTo>
                  <a:cubicBezTo>
                    <a:pt x="7247" y="3383"/>
                    <a:pt x="7265" y="3365"/>
                    <a:pt x="7287" y="3354"/>
                  </a:cubicBezTo>
                  <a:cubicBezTo>
                    <a:pt x="7351" y="3309"/>
                    <a:pt x="7424" y="3287"/>
                    <a:pt x="7497" y="3287"/>
                  </a:cubicBezTo>
                  <a:cubicBezTo>
                    <a:pt x="7594" y="3287"/>
                    <a:pt x="7689" y="3325"/>
                    <a:pt x="7762" y="3398"/>
                  </a:cubicBezTo>
                  <a:lnTo>
                    <a:pt x="7787" y="3423"/>
                  </a:lnTo>
                  <a:cubicBezTo>
                    <a:pt x="7932" y="3568"/>
                    <a:pt x="7932" y="3803"/>
                    <a:pt x="7787" y="3948"/>
                  </a:cubicBezTo>
                  <a:lnTo>
                    <a:pt x="6592" y="5143"/>
                  </a:lnTo>
                  <a:cubicBezTo>
                    <a:pt x="6452" y="5288"/>
                    <a:pt x="6583" y="5485"/>
                    <a:pt x="6739" y="5485"/>
                  </a:cubicBezTo>
                  <a:cubicBezTo>
                    <a:pt x="6785" y="5485"/>
                    <a:pt x="6834" y="5467"/>
                    <a:pt x="6878" y="5426"/>
                  </a:cubicBezTo>
                  <a:lnTo>
                    <a:pt x="8066" y="4238"/>
                  </a:lnTo>
                  <a:cubicBezTo>
                    <a:pt x="8140" y="4163"/>
                    <a:pt x="8236" y="4126"/>
                    <a:pt x="8332" y="4126"/>
                  </a:cubicBezTo>
                  <a:cubicBezTo>
                    <a:pt x="8427" y="4126"/>
                    <a:pt x="8522" y="4163"/>
                    <a:pt x="8595" y="4238"/>
                  </a:cubicBezTo>
                  <a:lnTo>
                    <a:pt x="8620" y="4263"/>
                  </a:lnTo>
                  <a:cubicBezTo>
                    <a:pt x="8747" y="4390"/>
                    <a:pt x="8765" y="4589"/>
                    <a:pt x="8663" y="4738"/>
                  </a:cubicBezTo>
                  <a:cubicBezTo>
                    <a:pt x="8649" y="4756"/>
                    <a:pt x="8634" y="4774"/>
                    <a:pt x="8620" y="4788"/>
                  </a:cubicBezTo>
                  <a:lnTo>
                    <a:pt x="7428" y="5980"/>
                  </a:lnTo>
                  <a:cubicBezTo>
                    <a:pt x="7289" y="6125"/>
                    <a:pt x="7420" y="6321"/>
                    <a:pt x="7574" y="6321"/>
                  </a:cubicBezTo>
                  <a:cubicBezTo>
                    <a:pt x="7620" y="6321"/>
                    <a:pt x="7668" y="6304"/>
                    <a:pt x="7711" y="6262"/>
                  </a:cubicBezTo>
                  <a:lnTo>
                    <a:pt x="8906" y="5071"/>
                  </a:lnTo>
                  <a:cubicBezTo>
                    <a:pt x="8920" y="5053"/>
                    <a:pt x="8939" y="5038"/>
                    <a:pt x="8957" y="5024"/>
                  </a:cubicBezTo>
                  <a:cubicBezTo>
                    <a:pt x="9021" y="4980"/>
                    <a:pt x="9094" y="4959"/>
                    <a:pt x="9167" y="4959"/>
                  </a:cubicBezTo>
                  <a:cubicBezTo>
                    <a:pt x="9263" y="4959"/>
                    <a:pt x="9359" y="4996"/>
                    <a:pt x="9431" y="5071"/>
                  </a:cubicBezTo>
                  <a:lnTo>
                    <a:pt x="9457" y="5096"/>
                  </a:lnTo>
                  <a:cubicBezTo>
                    <a:pt x="9583" y="5223"/>
                    <a:pt x="9601" y="5422"/>
                    <a:pt x="9500" y="5571"/>
                  </a:cubicBezTo>
                  <a:cubicBezTo>
                    <a:pt x="9489" y="5589"/>
                    <a:pt x="9475" y="5607"/>
                    <a:pt x="9457" y="5621"/>
                  </a:cubicBezTo>
                  <a:lnTo>
                    <a:pt x="8265" y="6816"/>
                  </a:lnTo>
                  <a:cubicBezTo>
                    <a:pt x="8126" y="6961"/>
                    <a:pt x="8256" y="7160"/>
                    <a:pt x="8410" y="7160"/>
                  </a:cubicBezTo>
                  <a:cubicBezTo>
                    <a:pt x="8456" y="7160"/>
                    <a:pt x="8504" y="7142"/>
                    <a:pt x="8547" y="7099"/>
                  </a:cubicBezTo>
                  <a:lnTo>
                    <a:pt x="9739" y="5907"/>
                  </a:lnTo>
                  <a:cubicBezTo>
                    <a:pt x="9757" y="5889"/>
                    <a:pt x="9775" y="5875"/>
                    <a:pt x="9793" y="5864"/>
                  </a:cubicBezTo>
                  <a:cubicBezTo>
                    <a:pt x="9858" y="5818"/>
                    <a:pt x="9933" y="5796"/>
                    <a:pt x="10007" y="5796"/>
                  </a:cubicBezTo>
                  <a:cubicBezTo>
                    <a:pt x="10102" y="5796"/>
                    <a:pt x="10196" y="5832"/>
                    <a:pt x="10268" y="5904"/>
                  </a:cubicBezTo>
                  <a:lnTo>
                    <a:pt x="10293" y="5933"/>
                  </a:lnTo>
                  <a:cubicBezTo>
                    <a:pt x="10438" y="6078"/>
                    <a:pt x="10438" y="6313"/>
                    <a:pt x="10293" y="6458"/>
                  </a:cubicBezTo>
                  <a:lnTo>
                    <a:pt x="8073" y="8678"/>
                  </a:lnTo>
                  <a:cubicBezTo>
                    <a:pt x="7934" y="8823"/>
                    <a:pt x="8065" y="9020"/>
                    <a:pt x="8220" y="9020"/>
                  </a:cubicBezTo>
                  <a:cubicBezTo>
                    <a:pt x="8266" y="9020"/>
                    <a:pt x="8315" y="9002"/>
                    <a:pt x="8359" y="8960"/>
                  </a:cubicBezTo>
                  <a:lnTo>
                    <a:pt x="9351" y="7968"/>
                  </a:lnTo>
                  <a:lnTo>
                    <a:pt x="9460" y="8077"/>
                  </a:lnTo>
                  <a:cubicBezTo>
                    <a:pt x="9399" y="8280"/>
                    <a:pt x="9366" y="8490"/>
                    <a:pt x="9362" y="8703"/>
                  </a:cubicBezTo>
                  <a:lnTo>
                    <a:pt x="9362" y="8721"/>
                  </a:lnTo>
                  <a:lnTo>
                    <a:pt x="9377" y="8852"/>
                  </a:lnTo>
                  <a:cubicBezTo>
                    <a:pt x="9413" y="9395"/>
                    <a:pt x="9652" y="9902"/>
                    <a:pt x="10050" y="10279"/>
                  </a:cubicBezTo>
                  <a:cubicBezTo>
                    <a:pt x="10456" y="10661"/>
                    <a:pt x="10984" y="10862"/>
                    <a:pt x="11520" y="10862"/>
                  </a:cubicBezTo>
                  <a:cubicBezTo>
                    <a:pt x="11836" y="10862"/>
                    <a:pt x="12155" y="10792"/>
                    <a:pt x="12452" y="10648"/>
                  </a:cubicBezTo>
                  <a:cubicBezTo>
                    <a:pt x="12575" y="10590"/>
                    <a:pt x="12604" y="10424"/>
                    <a:pt x="12506" y="10326"/>
                  </a:cubicBezTo>
                  <a:lnTo>
                    <a:pt x="11206" y="9022"/>
                  </a:lnTo>
                  <a:lnTo>
                    <a:pt x="11202" y="9018"/>
                  </a:lnTo>
                  <a:cubicBezTo>
                    <a:pt x="11159" y="8975"/>
                    <a:pt x="11126" y="8924"/>
                    <a:pt x="11104" y="8866"/>
                  </a:cubicBezTo>
                  <a:lnTo>
                    <a:pt x="11104" y="8859"/>
                  </a:lnTo>
                  <a:cubicBezTo>
                    <a:pt x="11039" y="8696"/>
                    <a:pt x="11079" y="8508"/>
                    <a:pt x="11206" y="8381"/>
                  </a:cubicBezTo>
                  <a:cubicBezTo>
                    <a:pt x="11289" y="8298"/>
                    <a:pt x="11401" y="8251"/>
                    <a:pt x="11521" y="8251"/>
                  </a:cubicBezTo>
                  <a:cubicBezTo>
                    <a:pt x="11575" y="8251"/>
                    <a:pt x="11626" y="8258"/>
                    <a:pt x="11673" y="8280"/>
                  </a:cubicBezTo>
                  <a:lnTo>
                    <a:pt x="11677" y="8280"/>
                  </a:lnTo>
                  <a:cubicBezTo>
                    <a:pt x="11738" y="8298"/>
                    <a:pt x="11793" y="8330"/>
                    <a:pt x="11840" y="8377"/>
                  </a:cubicBezTo>
                  <a:lnTo>
                    <a:pt x="11843" y="8381"/>
                  </a:lnTo>
                  <a:lnTo>
                    <a:pt x="13147" y="9681"/>
                  </a:lnTo>
                  <a:cubicBezTo>
                    <a:pt x="13186" y="9721"/>
                    <a:pt x="13237" y="9741"/>
                    <a:pt x="13288" y="9741"/>
                  </a:cubicBezTo>
                  <a:cubicBezTo>
                    <a:pt x="13360" y="9741"/>
                    <a:pt x="13432" y="9701"/>
                    <a:pt x="13466" y="9627"/>
                  </a:cubicBezTo>
                  <a:cubicBezTo>
                    <a:pt x="13611" y="9341"/>
                    <a:pt x="13683" y="9022"/>
                    <a:pt x="13687" y="8703"/>
                  </a:cubicBezTo>
                  <a:cubicBezTo>
                    <a:pt x="13687" y="8153"/>
                    <a:pt x="13477" y="7624"/>
                    <a:pt x="13100" y="7226"/>
                  </a:cubicBezTo>
                  <a:cubicBezTo>
                    <a:pt x="12727" y="6827"/>
                    <a:pt x="12220" y="6588"/>
                    <a:pt x="11677" y="6552"/>
                  </a:cubicBezTo>
                  <a:lnTo>
                    <a:pt x="11543" y="6538"/>
                  </a:lnTo>
                  <a:lnTo>
                    <a:pt x="11525" y="6538"/>
                  </a:lnTo>
                  <a:cubicBezTo>
                    <a:pt x="11314" y="6541"/>
                    <a:pt x="11104" y="6574"/>
                    <a:pt x="10902" y="6635"/>
                  </a:cubicBezTo>
                  <a:lnTo>
                    <a:pt x="10746" y="6483"/>
                  </a:lnTo>
                  <a:cubicBezTo>
                    <a:pt x="10862" y="6193"/>
                    <a:pt x="10797" y="5868"/>
                    <a:pt x="10579" y="5650"/>
                  </a:cubicBezTo>
                  <a:lnTo>
                    <a:pt x="10550" y="5621"/>
                  </a:lnTo>
                  <a:cubicBezTo>
                    <a:pt x="10407" y="5475"/>
                    <a:pt x="10210" y="5396"/>
                    <a:pt x="10006" y="5396"/>
                  </a:cubicBezTo>
                  <a:cubicBezTo>
                    <a:pt x="9993" y="5396"/>
                    <a:pt x="9980" y="5396"/>
                    <a:pt x="9967" y="5397"/>
                  </a:cubicBezTo>
                  <a:cubicBezTo>
                    <a:pt x="9978" y="5176"/>
                    <a:pt x="9895" y="4966"/>
                    <a:pt x="9739" y="4810"/>
                  </a:cubicBezTo>
                  <a:lnTo>
                    <a:pt x="9714" y="4785"/>
                  </a:lnTo>
                  <a:cubicBezTo>
                    <a:pt x="9571" y="4638"/>
                    <a:pt x="9373" y="4559"/>
                    <a:pt x="9170" y="4559"/>
                  </a:cubicBezTo>
                  <a:cubicBezTo>
                    <a:pt x="9157" y="4559"/>
                    <a:pt x="9144" y="4559"/>
                    <a:pt x="9131" y="4560"/>
                  </a:cubicBezTo>
                  <a:cubicBezTo>
                    <a:pt x="9141" y="4339"/>
                    <a:pt x="9058" y="4129"/>
                    <a:pt x="8902" y="3973"/>
                  </a:cubicBezTo>
                  <a:lnTo>
                    <a:pt x="8877" y="3948"/>
                  </a:lnTo>
                  <a:cubicBezTo>
                    <a:pt x="8731" y="3802"/>
                    <a:pt x="8536" y="3722"/>
                    <a:pt x="8333" y="3722"/>
                  </a:cubicBezTo>
                  <a:cubicBezTo>
                    <a:pt x="8320" y="3722"/>
                    <a:pt x="8307" y="3723"/>
                    <a:pt x="8294" y="3723"/>
                  </a:cubicBezTo>
                  <a:cubicBezTo>
                    <a:pt x="8305" y="3503"/>
                    <a:pt x="8221" y="3292"/>
                    <a:pt x="8066" y="3137"/>
                  </a:cubicBezTo>
                  <a:lnTo>
                    <a:pt x="8040" y="3111"/>
                  </a:lnTo>
                  <a:cubicBezTo>
                    <a:pt x="7894" y="2963"/>
                    <a:pt x="7697" y="2885"/>
                    <a:pt x="7497" y="2885"/>
                  </a:cubicBezTo>
                  <a:cubicBezTo>
                    <a:pt x="7399" y="2885"/>
                    <a:pt x="7301" y="2903"/>
                    <a:pt x="7207" y="2941"/>
                  </a:cubicBezTo>
                  <a:lnTo>
                    <a:pt x="7052" y="2789"/>
                  </a:lnTo>
                  <a:cubicBezTo>
                    <a:pt x="7117" y="2590"/>
                    <a:pt x="7149" y="2380"/>
                    <a:pt x="7149" y="2166"/>
                  </a:cubicBezTo>
                  <a:lnTo>
                    <a:pt x="7149" y="2148"/>
                  </a:lnTo>
                  <a:lnTo>
                    <a:pt x="7139" y="2018"/>
                  </a:lnTo>
                  <a:cubicBezTo>
                    <a:pt x="7117" y="1713"/>
                    <a:pt x="7030" y="1413"/>
                    <a:pt x="6885" y="1145"/>
                  </a:cubicBezTo>
                  <a:cubicBezTo>
                    <a:pt x="6845" y="1068"/>
                    <a:pt x="6781" y="1037"/>
                    <a:pt x="6716" y="1037"/>
                  </a:cubicBezTo>
                  <a:cubicBezTo>
                    <a:pt x="6582" y="1037"/>
                    <a:pt x="6448" y="1174"/>
                    <a:pt x="6534" y="1333"/>
                  </a:cubicBezTo>
                  <a:cubicBezTo>
                    <a:pt x="6653" y="1554"/>
                    <a:pt x="6722" y="1797"/>
                    <a:pt x="6740" y="2047"/>
                  </a:cubicBezTo>
                  <a:lnTo>
                    <a:pt x="6740" y="2050"/>
                  </a:lnTo>
                  <a:lnTo>
                    <a:pt x="6751" y="2177"/>
                  </a:lnTo>
                  <a:cubicBezTo>
                    <a:pt x="6747" y="2380"/>
                    <a:pt x="6708" y="2583"/>
                    <a:pt x="6635" y="2775"/>
                  </a:cubicBezTo>
                  <a:cubicBezTo>
                    <a:pt x="6606" y="2847"/>
                    <a:pt x="6624" y="2930"/>
                    <a:pt x="6679" y="2985"/>
                  </a:cubicBezTo>
                  <a:lnTo>
                    <a:pt x="6878" y="3184"/>
                  </a:lnTo>
                  <a:lnTo>
                    <a:pt x="6012" y="4057"/>
                  </a:lnTo>
                  <a:lnTo>
                    <a:pt x="5813" y="3857"/>
                  </a:lnTo>
                  <a:cubicBezTo>
                    <a:pt x="5772" y="3819"/>
                    <a:pt x="5721" y="3799"/>
                    <a:pt x="5669" y="3799"/>
                  </a:cubicBezTo>
                  <a:cubicBezTo>
                    <a:pt x="5647" y="3799"/>
                    <a:pt x="5625" y="3803"/>
                    <a:pt x="5603" y="3810"/>
                  </a:cubicBezTo>
                  <a:cubicBezTo>
                    <a:pt x="5411" y="3886"/>
                    <a:pt x="5205" y="3923"/>
                    <a:pt x="5002" y="3926"/>
                  </a:cubicBezTo>
                  <a:lnTo>
                    <a:pt x="4879" y="3915"/>
                  </a:lnTo>
                  <a:lnTo>
                    <a:pt x="4875" y="3915"/>
                  </a:lnTo>
                  <a:cubicBezTo>
                    <a:pt x="3951" y="3854"/>
                    <a:pt x="3238" y="3090"/>
                    <a:pt x="3231" y="2166"/>
                  </a:cubicBezTo>
                  <a:cubicBezTo>
                    <a:pt x="3231" y="2003"/>
                    <a:pt x="3256" y="1840"/>
                    <a:pt x="3300" y="1681"/>
                  </a:cubicBezTo>
                  <a:lnTo>
                    <a:pt x="4386" y="2767"/>
                  </a:lnTo>
                  <a:cubicBezTo>
                    <a:pt x="4549" y="2923"/>
                    <a:pt x="4766" y="3014"/>
                    <a:pt x="4991" y="3017"/>
                  </a:cubicBezTo>
                  <a:cubicBezTo>
                    <a:pt x="5215" y="3017"/>
                    <a:pt x="5433" y="2930"/>
                    <a:pt x="5592" y="2767"/>
                  </a:cubicBezTo>
                  <a:cubicBezTo>
                    <a:pt x="5828" y="2532"/>
                    <a:pt x="5907" y="2181"/>
                    <a:pt x="5791" y="1869"/>
                  </a:cubicBezTo>
                  <a:lnTo>
                    <a:pt x="5788" y="1858"/>
                  </a:lnTo>
                  <a:cubicBezTo>
                    <a:pt x="5744" y="1746"/>
                    <a:pt x="5675" y="1645"/>
                    <a:pt x="5592" y="1561"/>
                  </a:cubicBezTo>
                  <a:lnTo>
                    <a:pt x="4506" y="475"/>
                  </a:lnTo>
                  <a:cubicBezTo>
                    <a:pt x="4661" y="428"/>
                    <a:pt x="4824" y="402"/>
                    <a:pt x="4987" y="402"/>
                  </a:cubicBezTo>
                  <a:cubicBezTo>
                    <a:pt x="5386" y="402"/>
                    <a:pt x="5770" y="536"/>
                    <a:pt x="6077" y="783"/>
                  </a:cubicBezTo>
                  <a:cubicBezTo>
                    <a:pt x="6120" y="816"/>
                    <a:pt x="6163" y="830"/>
                    <a:pt x="6205" y="830"/>
                  </a:cubicBezTo>
                  <a:cubicBezTo>
                    <a:pt x="6369" y="830"/>
                    <a:pt x="6495" y="604"/>
                    <a:pt x="6327" y="471"/>
                  </a:cubicBezTo>
                  <a:cubicBezTo>
                    <a:pt x="5947" y="167"/>
                    <a:pt x="5476" y="0"/>
                    <a:pt x="4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sp>
        <p:nvSpPr>
          <p:cNvPr id="2660" name="Google Shape;2660;p63"/>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2661" name="Google Shape;2661;p63"/>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2662" name="Google Shape;2662;p63"/>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2.1 Σημασία των υδάτων</a:t>
            </a:r>
            <a:r>
              <a:rPr lang="en" sz="3200">
                <a:solidFill>
                  <a:schemeClr val="dk1"/>
                </a:solidFill>
                <a:latin typeface="Cabin"/>
                <a:ea typeface="Cabin"/>
                <a:cs typeface="Cabin"/>
                <a:sym typeface="Cabin"/>
              </a:rPr>
              <a:t> </a:t>
            </a:r>
            <a:endParaRPr sz="3200">
              <a:solidFill>
                <a:schemeClr val="dk1"/>
              </a:solidFill>
              <a:latin typeface="Cabin"/>
              <a:ea typeface="Cabin"/>
              <a:cs typeface="Cabin"/>
              <a:sym typeface="Cabi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6" name="Shape 4356"/>
        <p:cNvGrpSpPr/>
        <p:nvPr/>
      </p:nvGrpSpPr>
      <p:grpSpPr>
        <a:xfrm>
          <a:off x="0" y="0"/>
          <a:ext cx="0" cy="0"/>
          <a:chOff x="0" y="0"/>
          <a:chExt cx="0" cy="0"/>
        </a:xfrm>
      </p:grpSpPr>
      <p:sp>
        <p:nvSpPr>
          <p:cNvPr id="4357" name="Google Shape;4357;p126"/>
          <p:cNvSpPr/>
          <p:nvPr/>
        </p:nvSpPr>
        <p:spPr>
          <a:xfrm>
            <a:off x="390900" y="1336000"/>
            <a:ext cx="8362200" cy="2725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26"/>
          <p:cNvSpPr txBox="1"/>
          <p:nvPr/>
        </p:nvSpPr>
        <p:spPr>
          <a:xfrm>
            <a:off x="390900" y="2234050"/>
            <a:ext cx="1294200" cy="9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2200">
              <a:latin typeface="Fira Sans Condensed SemiBold"/>
              <a:ea typeface="Fira Sans Condensed SemiBold"/>
              <a:cs typeface="Fira Sans Condensed SemiBold"/>
              <a:sym typeface="Fira Sans Condensed SemiBold"/>
            </a:endParaRPr>
          </a:p>
        </p:txBody>
      </p:sp>
      <p:sp>
        <p:nvSpPr>
          <p:cNvPr id="4359" name="Google Shape;4359;p126"/>
          <p:cNvSpPr txBox="1"/>
          <p:nvPr/>
        </p:nvSpPr>
        <p:spPr>
          <a:xfrm>
            <a:off x="422400" y="1277200"/>
            <a:ext cx="8299200" cy="27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50">
                <a:solidFill>
                  <a:schemeClr val="dk1"/>
                </a:solidFill>
                <a:latin typeface="Fira Sans"/>
                <a:ea typeface="Fira Sans"/>
                <a:cs typeface="Fira Sans"/>
                <a:sym typeface="Fira Sans"/>
              </a:rPr>
              <a:t>Μια βασική τεχνική που χρησιμοποιείται στα μοντέλα YOLO είναι η μη μέγιστη καταστολή (NMS). Η NMS είναι ένα βήμα μετα-επεξεργασίας που χρησιμοποιείται για τη βελτίωση της ακρίβειας και της αποτελεσματικότητας της ανίχνευσης αντικειμένων. Στην ανίχνευση αντικειμένων, είναι σύνηθες να δημιουργούνται πολλαπλά πλαίσια οριοθέτησης για ένα αντικείμενο σε μια εικόνα. Αυτά τα πλαίσια οριοθέτησης μπορεί να επικαλύπτονται ή να βρίσκονται σε διαφορετικές θέσεις, αλλά όλα αντιπροσωπεύουν το ίδιο αντικείμενο. Το NMS χρησιμοποιείται για τον εντοπισμό και την αφαίρεση των περιττών ή λανθασμένων πλαισίων οριοθέτησης και για την παραγωγή ενός μόνο πλαισίου οριοθέτησης για κάθε αντικείμενο στην εικόνα.</a:t>
            </a:r>
            <a:endParaRPr sz="1750">
              <a:solidFill>
                <a:schemeClr val="dk1"/>
              </a:solidFill>
              <a:latin typeface="Fira Sans"/>
              <a:ea typeface="Fira Sans"/>
              <a:cs typeface="Fira Sans"/>
              <a:sym typeface="Fira Sans"/>
            </a:endParaRPr>
          </a:p>
        </p:txBody>
      </p:sp>
      <p:sp>
        <p:nvSpPr>
          <p:cNvPr id="4360" name="Google Shape;4360;p126"/>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26"/>
          <p:cNvSpPr txBox="1"/>
          <p:nvPr>
            <p:ph type="title"/>
          </p:nvPr>
        </p:nvSpPr>
        <p:spPr>
          <a:xfrm>
            <a:off x="590650" y="387425"/>
            <a:ext cx="7467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400">
                <a:latin typeface="Fira Sans Black"/>
                <a:ea typeface="Fira Sans Black"/>
                <a:cs typeface="Fira Sans Black"/>
                <a:sym typeface="Fira Sans Black"/>
              </a:rPr>
              <a:t>       </a:t>
            </a:r>
            <a:r>
              <a:rPr lang="en" sz="2900">
                <a:latin typeface="Fira Sans Black"/>
                <a:ea typeface="Fira Sans Black"/>
                <a:cs typeface="Fira Sans Black"/>
                <a:sym typeface="Fira Sans Black"/>
              </a:rPr>
              <a:t> </a:t>
            </a:r>
            <a:r>
              <a:rPr lang="en" sz="2700">
                <a:latin typeface="Fira Sans Black"/>
                <a:ea typeface="Fira Sans Black"/>
                <a:cs typeface="Fira Sans Black"/>
                <a:sym typeface="Fira Sans Black"/>
              </a:rPr>
              <a:t>5 Συγχώνευση/ Απόρριψη πλαισίων</a:t>
            </a:r>
            <a:endParaRPr sz="3600">
              <a:latin typeface="Fira Sans Condensed SemiBold"/>
              <a:ea typeface="Fira Sans Condensed SemiBold"/>
              <a:cs typeface="Fira Sans Condensed SemiBold"/>
              <a:sym typeface="Fira Sans Condensed SemiBold"/>
            </a:endParaRPr>
          </a:p>
          <a:p>
            <a:pPr indent="0" lvl="0" marL="0" marR="0" rtl="0" algn="l">
              <a:lnSpc>
                <a:spcPct val="100000"/>
              </a:lnSpc>
              <a:spcBef>
                <a:spcPts val="0"/>
              </a:spcBef>
              <a:spcAft>
                <a:spcPts val="0"/>
              </a:spcAft>
              <a:buNone/>
            </a:pPr>
            <a:r>
              <a:t/>
            </a:r>
            <a:endParaRPr sz="2200">
              <a:latin typeface="Fira Sans Condensed SemiBold"/>
              <a:ea typeface="Fira Sans Condensed SemiBold"/>
              <a:cs typeface="Fira Sans Condensed SemiBold"/>
              <a:sym typeface="Fira Sans Condensed SemiBold"/>
            </a:endParaRPr>
          </a:p>
          <a:p>
            <a:pPr indent="0" lvl="0" marL="0" rtl="0" algn="l">
              <a:spcBef>
                <a:spcPts val="0"/>
              </a:spcBef>
              <a:spcAft>
                <a:spcPts val="0"/>
              </a:spcAft>
              <a:buNone/>
            </a:pPr>
            <a:r>
              <a:t/>
            </a:r>
            <a:endParaRPr>
              <a:latin typeface="Fira Sans Condensed SemiBold"/>
              <a:ea typeface="Fira Sans Condensed SemiBold"/>
              <a:cs typeface="Fira Sans Condensed SemiBold"/>
              <a:sym typeface="Fira Sans Condensed SemiBold"/>
            </a:endParaRPr>
          </a:p>
        </p:txBody>
      </p:sp>
      <p:grpSp>
        <p:nvGrpSpPr>
          <p:cNvPr id="4362" name="Google Shape;4362;p126"/>
          <p:cNvGrpSpPr/>
          <p:nvPr/>
        </p:nvGrpSpPr>
        <p:grpSpPr>
          <a:xfrm>
            <a:off x="719991" y="630342"/>
            <a:ext cx="7704008" cy="243514"/>
            <a:chOff x="719991" y="630342"/>
            <a:chExt cx="7704008" cy="243514"/>
          </a:xfrm>
        </p:grpSpPr>
        <p:grpSp>
          <p:nvGrpSpPr>
            <p:cNvPr id="4363" name="Google Shape;4363;p126"/>
            <p:cNvGrpSpPr/>
            <p:nvPr/>
          </p:nvGrpSpPr>
          <p:grpSpPr>
            <a:xfrm>
              <a:off x="719991" y="630342"/>
              <a:ext cx="242133" cy="243514"/>
              <a:chOff x="7718400" y="2030050"/>
              <a:chExt cx="1419300" cy="1427400"/>
            </a:xfrm>
          </p:grpSpPr>
          <p:sp>
            <p:nvSpPr>
              <p:cNvPr id="4364" name="Google Shape;4364;p12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2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2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2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2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126"/>
            <p:cNvGrpSpPr/>
            <p:nvPr/>
          </p:nvGrpSpPr>
          <p:grpSpPr>
            <a:xfrm>
              <a:off x="8181866" y="630342"/>
              <a:ext cx="242133" cy="243514"/>
              <a:chOff x="7718400" y="2030050"/>
              <a:chExt cx="1419300" cy="1427400"/>
            </a:xfrm>
          </p:grpSpPr>
          <p:sp>
            <p:nvSpPr>
              <p:cNvPr id="4370" name="Google Shape;4370;p126"/>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26"/>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26"/>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26"/>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26"/>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5" name="Google Shape;4375;p126"/>
          <p:cNvGrpSpPr/>
          <p:nvPr/>
        </p:nvGrpSpPr>
        <p:grpSpPr>
          <a:xfrm>
            <a:off x="7505612" y="544079"/>
            <a:ext cx="490287" cy="416055"/>
            <a:chOff x="9905475" y="844741"/>
            <a:chExt cx="490287" cy="416055"/>
          </a:xfrm>
        </p:grpSpPr>
        <p:sp>
          <p:nvSpPr>
            <p:cNvPr id="4376" name="Google Shape;4376;p126"/>
            <p:cNvSpPr/>
            <p:nvPr/>
          </p:nvSpPr>
          <p:spPr>
            <a:xfrm>
              <a:off x="9914124" y="851616"/>
              <a:ext cx="472988" cy="402336"/>
            </a:xfrm>
            <a:custGeom>
              <a:rect b="b" l="l" r="r" t="t"/>
              <a:pathLst>
                <a:path extrusionOk="0" h="12699" w="14929">
                  <a:moveTo>
                    <a:pt x="7465" y="1"/>
                  </a:moveTo>
                  <a:cubicBezTo>
                    <a:pt x="7004" y="1"/>
                    <a:pt x="6543" y="229"/>
                    <a:pt x="6279" y="684"/>
                  </a:cubicBezTo>
                  <a:lnTo>
                    <a:pt x="529" y="10646"/>
                  </a:lnTo>
                  <a:cubicBezTo>
                    <a:pt x="1" y="11558"/>
                    <a:pt x="659" y="12699"/>
                    <a:pt x="1711" y="12699"/>
                  </a:cubicBezTo>
                  <a:lnTo>
                    <a:pt x="13215" y="12699"/>
                  </a:lnTo>
                  <a:cubicBezTo>
                    <a:pt x="14270" y="12699"/>
                    <a:pt x="14928" y="11558"/>
                    <a:pt x="14400" y="10646"/>
                  </a:cubicBezTo>
                  <a:lnTo>
                    <a:pt x="8650" y="684"/>
                  </a:lnTo>
                  <a:cubicBezTo>
                    <a:pt x="8386" y="229"/>
                    <a:pt x="7925" y="1"/>
                    <a:pt x="7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26"/>
            <p:cNvSpPr/>
            <p:nvPr/>
          </p:nvSpPr>
          <p:spPr>
            <a:xfrm>
              <a:off x="9960286" y="888495"/>
              <a:ext cx="380665" cy="328674"/>
            </a:xfrm>
            <a:custGeom>
              <a:rect b="b" l="l" r="r" t="t"/>
              <a:pathLst>
                <a:path extrusionOk="0" h="10374" w="12015">
                  <a:moveTo>
                    <a:pt x="6008" y="0"/>
                  </a:moveTo>
                  <a:cubicBezTo>
                    <a:pt x="5938" y="0"/>
                    <a:pt x="5869" y="34"/>
                    <a:pt x="5829" y="103"/>
                  </a:cubicBezTo>
                  <a:lnTo>
                    <a:pt x="79" y="10065"/>
                  </a:lnTo>
                  <a:cubicBezTo>
                    <a:pt x="0" y="10202"/>
                    <a:pt x="96" y="10373"/>
                    <a:pt x="254" y="10373"/>
                  </a:cubicBezTo>
                  <a:lnTo>
                    <a:pt x="11758" y="10373"/>
                  </a:lnTo>
                  <a:cubicBezTo>
                    <a:pt x="11915" y="10373"/>
                    <a:pt x="12015" y="10202"/>
                    <a:pt x="11936" y="10065"/>
                  </a:cubicBezTo>
                  <a:lnTo>
                    <a:pt x="6186" y="103"/>
                  </a:lnTo>
                  <a:cubicBezTo>
                    <a:pt x="6146" y="34"/>
                    <a:pt x="6077" y="0"/>
                    <a:pt x="60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26"/>
            <p:cNvSpPr/>
            <p:nvPr/>
          </p:nvSpPr>
          <p:spPr>
            <a:xfrm>
              <a:off x="10111730" y="1127986"/>
              <a:ext cx="67991" cy="58232"/>
            </a:xfrm>
            <a:custGeom>
              <a:rect b="b" l="l" r="r" t="t"/>
              <a:pathLst>
                <a:path extrusionOk="0" h="1838" w="2146">
                  <a:moveTo>
                    <a:pt x="1228" y="1"/>
                  </a:moveTo>
                  <a:cubicBezTo>
                    <a:pt x="409" y="1"/>
                    <a:pt x="1" y="988"/>
                    <a:pt x="580" y="1567"/>
                  </a:cubicBezTo>
                  <a:cubicBezTo>
                    <a:pt x="766" y="1754"/>
                    <a:pt x="995" y="1838"/>
                    <a:pt x="1221" y="1838"/>
                  </a:cubicBezTo>
                  <a:cubicBezTo>
                    <a:pt x="1692" y="1838"/>
                    <a:pt x="2146" y="1471"/>
                    <a:pt x="2146" y="919"/>
                  </a:cubicBezTo>
                  <a:cubicBezTo>
                    <a:pt x="2146" y="412"/>
                    <a:pt x="1735"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26"/>
            <p:cNvSpPr/>
            <p:nvPr/>
          </p:nvSpPr>
          <p:spPr>
            <a:xfrm>
              <a:off x="10125417" y="967512"/>
              <a:ext cx="50407" cy="136837"/>
            </a:xfrm>
            <a:custGeom>
              <a:rect b="b" l="l" r="r" t="t"/>
              <a:pathLst>
                <a:path extrusionOk="0" h="4319" w="1591">
                  <a:moveTo>
                    <a:pt x="539" y="1"/>
                  </a:moveTo>
                  <a:cubicBezTo>
                    <a:pt x="240" y="1"/>
                    <a:pt x="1" y="241"/>
                    <a:pt x="1" y="539"/>
                  </a:cubicBezTo>
                  <a:lnTo>
                    <a:pt x="1" y="3777"/>
                  </a:lnTo>
                  <a:cubicBezTo>
                    <a:pt x="1" y="4075"/>
                    <a:pt x="240" y="4319"/>
                    <a:pt x="539" y="4319"/>
                  </a:cubicBezTo>
                  <a:lnTo>
                    <a:pt x="1053" y="4319"/>
                  </a:lnTo>
                  <a:cubicBezTo>
                    <a:pt x="1347" y="4319"/>
                    <a:pt x="1591" y="4075"/>
                    <a:pt x="1591" y="3777"/>
                  </a:cubicBezTo>
                  <a:lnTo>
                    <a:pt x="1591" y="539"/>
                  </a:lnTo>
                  <a:cubicBezTo>
                    <a:pt x="1591" y="241"/>
                    <a:pt x="1351"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126"/>
            <p:cNvGrpSpPr/>
            <p:nvPr/>
          </p:nvGrpSpPr>
          <p:grpSpPr>
            <a:xfrm>
              <a:off x="9905475" y="844741"/>
              <a:ext cx="490287" cy="416055"/>
              <a:chOff x="9905475" y="844741"/>
              <a:chExt cx="490287" cy="416055"/>
            </a:xfrm>
          </p:grpSpPr>
          <p:sp>
            <p:nvSpPr>
              <p:cNvPr id="4381" name="Google Shape;4381;p126"/>
              <p:cNvSpPr/>
              <p:nvPr/>
            </p:nvSpPr>
            <p:spPr>
              <a:xfrm>
                <a:off x="9905475" y="844741"/>
                <a:ext cx="490287" cy="416055"/>
              </a:xfrm>
              <a:custGeom>
                <a:rect b="b" l="l" r="r" t="t"/>
                <a:pathLst>
                  <a:path extrusionOk="0" h="13132" w="15475">
                    <a:moveTo>
                      <a:pt x="7728" y="0"/>
                    </a:moveTo>
                    <a:cubicBezTo>
                      <a:pt x="7163" y="0"/>
                      <a:pt x="6643" y="301"/>
                      <a:pt x="6363" y="792"/>
                    </a:cubicBezTo>
                    <a:lnTo>
                      <a:pt x="1395" y="9400"/>
                    </a:lnTo>
                    <a:cubicBezTo>
                      <a:pt x="1329" y="9503"/>
                      <a:pt x="1364" y="9640"/>
                      <a:pt x="1470" y="9701"/>
                    </a:cubicBezTo>
                    <a:cubicBezTo>
                      <a:pt x="1504" y="9721"/>
                      <a:pt x="1542" y="9731"/>
                      <a:pt x="1579" y="9731"/>
                    </a:cubicBezTo>
                    <a:cubicBezTo>
                      <a:pt x="1657" y="9731"/>
                      <a:pt x="1732" y="9690"/>
                      <a:pt x="1772" y="9616"/>
                    </a:cubicBezTo>
                    <a:lnTo>
                      <a:pt x="6740" y="1011"/>
                    </a:lnTo>
                    <a:cubicBezTo>
                      <a:pt x="6961" y="627"/>
                      <a:pt x="7349" y="435"/>
                      <a:pt x="7736" y="435"/>
                    </a:cubicBezTo>
                    <a:cubicBezTo>
                      <a:pt x="8123" y="435"/>
                      <a:pt x="8510" y="627"/>
                      <a:pt x="8731" y="1011"/>
                    </a:cubicBezTo>
                    <a:lnTo>
                      <a:pt x="14485" y="10973"/>
                    </a:lnTo>
                    <a:cubicBezTo>
                      <a:pt x="14927" y="11740"/>
                      <a:pt x="14372" y="12696"/>
                      <a:pt x="13488" y="12696"/>
                    </a:cubicBezTo>
                    <a:lnTo>
                      <a:pt x="1984" y="12696"/>
                    </a:lnTo>
                    <a:cubicBezTo>
                      <a:pt x="1100" y="12696"/>
                      <a:pt x="548" y="11740"/>
                      <a:pt x="990" y="10973"/>
                    </a:cubicBezTo>
                    <a:lnTo>
                      <a:pt x="1340" y="10366"/>
                    </a:lnTo>
                    <a:cubicBezTo>
                      <a:pt x="1438" y="10195"/>
                      <a:pt x="1292" y="10038"/>
                      <a:pt x="1143" y="10038"/>
                    </a:cubicBezTo>
                    <a:cubicBezTo>
                      <a:pt x="1075" y="10038"/>
                      <a:pt x="1006" y="10071"/>
                      <a:pt x="959" y="10150"/>
                    </a:cubicBezTo>
                    <a:lnTo>
                      <a:pt x="613" y="10753"/>
                    </a:lnTo>
                    <a:cubicBezTo>
                      <a:pt x="1" y="11811"/>
                      <a:pt x="762" y="13132"/>
                      <a:pt x="1979" y="13132"/>
                    </a:cubicBezTo>
                    <a:cubicBezTo>
                      <a:pt x="1981" y="13132"/>
                      <a:pt x="1982" y="13132"/>
                      <a:pt x="1984" y="13132"/>
                    </a:cubicBezTo>
                    <a:lnTo>
                      <a:pt x="13488" y="13132"/>
                    </a:lnTo>
                    <a:cubicBezTo>
                      <a:pt x="13489" y="13132"/>
                      <a:pt x="13491" y="13132"/>
                      <a:pt x="13492" y="13132"/>
                    </a:cubicBezTo>
                    <a:cubicBezTo>
                      <a:pt x="14713" y="13132"/>
                      <a:pt x="15474" y="11811"/>
                      <a:pt x="14862" y="10753"/>
                    </a:cubicBezTo>
                    <a:lnTo>
                      <a:pt x="9112" y="792"/>
                    </a:lnTo>
                    <a:cubicBezTo>
                      <a:pt x="8832" y="301"/>
                      <a:pt x="8309" y="0"/>
                      <a:pt x="7747" y="0"/>
                    </a:cubicBezTo>
                    <a:cubicBezTo>
                      <a:pt x="7744" y="0"/>
                      <a:pt x="7741" y="0"/>
                      <a:pt x="7738" y="0"/>
                    </a:cubicBezTo>
                    <a:cubicBezTo>
                      <a:pt x="7734" y="0"/>
                      <a:pt x="7731" y="0"/>
                      <a:pt x="7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26"/>
              <p:cNvSpPr/>
              <p:nvPr/>
            </p:nvSpPr>
            <p:spPr>
              <a:xfrm>
                <a:off x="9951605" y="881493"/>
                <a:ext cx="398027" cy="342488"/>
              </a:xfrm>
              <a:custGeom>
                <a:rect b="b" l="l" r="r" t="t"/>
                <a:pathLst>
                  <a:path extrusionOk="0" h="10810" w="12563">
                    <a:moveTo>
                      <a:pt x="6282" y="451"/>
                    </a:moveTo>
                    <a:lnTo>
                      <a:pt x="12011" y="10375"/>
                    </a:lnTo>
                    <a:lnTo>
                      <a:pt x="552" y="10375"/>
                    </a:lnTo>
                    <a:lnTo>
                      <a:pt x="6282" y="451"/>
                    </a:lnTo>
                    <a:close/>
                    <a:moveTo>
                      <a:pt x="6280" y="1"/>
                    </a:moveTo>
                    <a:cubicBezTo>
                      <a:pt x="6138" y="1"/>
                      <a:pt x="5995" y="72"/>
                      <a:pt x="5915" y="214"/>
                    </a:cubicBezTo>
                    <a:lnTo>
                      <a:pt x="161" y="10176"/>
                    </a:lnTo>
                    <a:cubicBezTo>
                      <a:pt x="0" y="10457"/>
                      <a:pt x="202" y="10810"/>
                      <a:pt x="528" y="10810"/>
                    </a:cubicBezTo>
                    <a:lnTo>
                      <a:pt x="12032" y="10810"/>
                    </a:lnTo>
                    <a:cubicBezTo>
                      <a:pt x="12357" y="10810"/>
                      <a:pt x="12563" y="10457"/>
                      <a:pt x="12398" y="10176"/>
                    </a:cubicBezTo>
                    <a:lnTo>
                      <a:pt x="6648" y="214"/>
                    </a:lnTo>
                    <a:cubicBezTo>
                      <a:pt x="6566" y="72"/>
                      <a:pt x="6423" y="1"/>
                      <a:pt x="6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26"/>
              <p:cNvSpPr/>
              <p:nvPr/>
            </p:nvSpPr>
            <p:spPr>
              <a:xfrm>
                <a:off x="10102511" y="1121047"/>
                <a:ext cx="84054" cy="72014"/>
              </a:xfrm>
              <a:custGeom>
                <a:rect b="b" l="l" r="r" t="t"/>
                <a:pathLst>
                  <a:path extrusionOk="0" h="2273" w="2653">
                    <a:moveTo>
                      <a:pt x="1512" y="436"/>
                    </a:moveTo>
                    <a:cubicBezTo>
                      <a:pt x="1872" y="436"/>
                      <a:pt x="2218" y="716"/>
                      <a:pt x="2218" y="1138"/>
                    </a:cubicBezTo>
                    <a:cubicBezTo>
                      <a:pt x="2218" y="1522"/>
                      <a:pt x="1906" y="1837"/>
                      <a:pt x="1519" y="1837"/>
                    </a:cubicBezTo>
                    <a:cubicBezTo>
                      <a:pt x="895" y="1837"/>
                      <a:pt x="583" y="1083"/>
                      <a:pt x="1025" y="641"/>
                    </a:cubicBezTo>
                    <a:cubicBezTo>
                      <a:pt x="1167" y="500"/>
                      <a:pt x="1341" y="436"/>
                      <a:pt x="1512" y="436"/>
                    </a:cubicBezTo>
                    <a:close/>
                    <a:moveTo>
                      <a:pt x="1519" y="0"/>
                    </a:moveTo>
                    <a:cubicBezTo>
                      <a:pt x="508" y="0"/>
                      <a:pt x="0" y="1224"/>
                      <a:pt x="717" y="1940"/>
                    </a:cubicBezTo>
                    <a:cubicBezTo>
                      <a:pt x="932" y="2158"/>
                      <a:pt x="1223" y="2273"/>
                      <a:pt x="1519" y="2273"/>
                    </a:cubicBezTo>
                    <a:cubicBezTo>
                      <a:pt x="1665" y="2273"/>
                      <a:pt x="1813" y="2244"/>
                      <a:pt x="1954" y="2187"/>
                    </a:cubicBezTo>
                    <a:cubicBezTo>
                      <a:pt x="2379" y="2008"/>
                      <a:pt x="2653" y="1597"/>
                      <a:pt x="2653" y="1138"/>
                    </a:cubicBezTo>
                    <a:cubicBezTo>
                      <a:pt x="2653" y="511"/>
                      <a:pt x="2146" y="0"/>
                      <a:pt x="1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26"/>
              <p:cNvSpPr/>
              <p:nvPr/>
            </p:nvSpPr>
            <p:spPr>
              <a:xfrm>
                <a:off x="10118479" y="960669"/>
                <a:ext cx="64284" cy="150619"/>
              </a:xfrm>
              <a:custGeom>
                <a:rect b="b" l="l" r="r" t="t"/>
                <a:pathLst>
                  <a:path extrusionOk="0" h="4754" w="2029">
                    <a:moveTo>
                      <a:pt x="758" y="1"/>
                    </a:moveTo>
                    <a:cubicBezTo>
                      <a:pt x="339" y="1"/>
                      <a:pt x="0" y="340"/>
                      <a:pt x="0" y="758"/>
                    </a:cubicBezTo>
                    <a:lnTo>
                      <a:pt x="0" y="3997"/>
                    </a:lnTo>
                    <a:cubicBezTo>
                      <a:pt x="0" y="4415"/>
                      <a:pt x="339" y="4750"/>
                      <a:pt x="758" y="4754"/>
                    </a:cubicBezTo>
                    <a:lnTo>
                      <a:pt x="1272" y="4754"/>
                    </a:lnTo>
                    <a:cubicBezTo>
                      <a:pt x="1690" y="4750"/>
                      <a:pt x="2025" y="4411"/>
                      <a:pt x="2029" y="3993"/>
                    </a:cubicBezTo>
                    <a:lnTo>
                      <a:pt x="2029" y="2064"/>
                    </a:lnTo>
                    <a:cubicBezTo>
                      <a:pt x="2029" y="1918"/>
                      <a:pt x="1919" y="1845"/>
                      <a:pt x="1810" y="1845"/>
                    </a:cubicBezTo>
                    <a:cubicBezTo>
                      <a:pt x="1700" y="1845"/>
                      <a:pt x="1590" y="1918"/>
                      <a:pt x="1590" y="2064"/>
                    </a:cubicBezTo>
                    <a:lnTo>
                      <a:pt x="1590" y="3993"/>
                    </a:lnTo>
                    <a:cubicBezTo>
                      <a:pt x="1590" y="4171"/>
                      <a:pt x="1446" y="4315"/>
                      <a:pt x="1272" y="4315"/>
                    </a:cubicBezTo>
                    <a:lnTo>
                      <a:pt x="758" y="4315"/>
                    </a:lnTo>
                    <a:cubicBezTo>
                      <a:pt x="579" y="4315"/>
                      <a:pt x="435" y="4171"/>
                      <a:pt x="435" y="3993"/>
                    </a:cubicBezTo>
                    <a:lnTo>
                      <a:pt x="435" y="755"/>
                    </a:lnTo>
                    <a:cubicBezTo>
                      <a:pt x="435" y="580"/>
                      <a:pt x="579" y="436"/>
                      <a:pt x="758" y="436"/>
                    </a:cubicBezTo>
                    <a:lnTo>
                      <a:pt x="1272" y="436"/>
                    </a:lnTo>
                    <a:cubicBezTo>
                      <a:pt x="1446" y="436"/>
                      <a:pt x="1590" y="580"/>
                      <a:pt x="1590" y="755"/>
                    </a:cubicBezTo>
                    <a:lnTo>
                      <a:pt x="1590" y="1193"/>
                    </a:lnTo>
                    <a:cubicBezTo>
                      <a:pt x="1590" y="1313"/>
                      <a:pt x="1690" y="1413"/>
                      <a:pt x="1810" y="1413"/>
                    </a:cubicBezTo>
                    <a:cubicBezTo>
                      <a:pt x="1930" y="1413"/>
                      <a:pt x="2029" y="1313"/>
                      <a:pt x="2029" y="1193"/>
                    </a:cubicBezTo>
                    <a:lnTo>
                      <a:pt x="2029" y="758"/>
                    </a:lnTo>
                    <a:cubicBezTo>
                      <a:pt x="2025" y="340"/>
                      <a:pt x="1690" y="1"/>
                      <a:pt x="1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sp>
        <p:nvSpPr>
          <p:cNvPr id="4389" name="Google Shape;4389;p127"/>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4390" name="Google Shape;4390;p127"/>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4391" name="Google Shape;4391;p127"/>
          <p:cNvSpPr txBox="1"/>
          <p:nvPr/>
        </p:nvSpPr>
        <p:spPr>
          <a:xfrm>
            <a:off x="786600" y="880150"/>
            <a:ext cx="3252000" cy="189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ira Sans Condensed SemiBold"/>
                <a:ea typeface="Fira Sans Condensed SemiBold"/>
                <a:cs typeface="Fira Sans Condensed SemiBold"/>
                <a:sym typeface="Fira Sans Condensed SemiBold"/>
              </a:rPr>
              <a:t>3.5 ΚΥΡΙΑ ΜΕΣΑ ΣΥΛΛΟΓΗΣ ΔΕΔΟΜΕΝΩΝ</a:t>
            </a:r>
            <a:endParaRPr sz="3200">
              <a:solidFill>
                <a:schemeClr val="dk1"/>
              </a:solidFill>
              <a:latin typeface="Cabin"/>
              <a:ea typeface="Cabin"/>
              <a:cs typeface="Cabin"/>
              <a:sym typeface="Cabi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5" name="Shape 4395"/>
        <p:cNvGrpSpPr/>
        <p:nvPr/>
      </p:nvGrpSpPr>
      <p:grpSpPr>
        <a:xfrm>
          <a:off x="0" y="0"/>
          <a:ext cx="0" cy="0"/>
          <a:chOff x="0" y="0"/>
          <a:chExt cx="0" cy="0"/>
        </a:xfrm>
      </p:grpSpPr>
      <p:sp>
        <p:nvSpPr>
          <p:cNvPr id="4396" name="Google Shape;4396;p128"/>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28"/>
          <p:cNvSpPr/>
          <p:nvPr/>
        </p:nvSpPr>
        <p:spPr>
          <a:xfrm>
            <a:off x="390900" y="13398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Condensed Black"/>
                <a:ea typeface="Fira Sans Condensed Black"/>
                <a:cs typeface="Fira Sans Condensed Black"/>
                <a:sym typeface="Fira Sans Condensed Black"/>
              </a:rPr>
              <a:t>Κύριες Πηγές Δεδομένων Μόλυνσης</a:t>
            </a:r>
            <a:endParaRPr b="1">
              <a:latin typeface="Fira Sans Condensed"/>
              <a:ea typeface="Fira Sans Condensed"/>
              <a:cs typeface="Fira Sans Condensed"/>
              <a:sym typeface="Fira Sans Condensed"/>
            </a:endParaRPr>
          </a:p>
        </p:txBody>
      </p:sp>
      <p:graphicFrame>
        <p:nvGraphicFramePr>
          <p:cNvPr id="4399" name="Google Shape;4399;p128"/>
          <p:cNvGraphicFramePr/>
          <p:nvPr/>
        </p:nvGraphicFramePr>
        <p:xfrm>
          <a:off x="2004150" y="2416453"/>
          <a:ext cx="3000000" cy="3000000"/>
        </p:xfrm>
        <a:graphic>
          <a:graphicData uri="http://schemas.openxmlformats.org/drawingml/2006/table">
            <a:tbl>
              <a:tblPr>
                <a:noFill/>
                <a:tableStyleId>{4C3D030B-B7F9-497D-B050-AB183CEBED77}</a:tableStyleId>
              </a:tblPr>
              <a:tblGrid>
                <a:gridCol w="2672000"/>
                <a:gridCol w="2693650"/>
              </a:tblGrid>
              <a:tr h="1072925">
                <a:tc>
                  <a:txBody>
                    <a:bodyPr/>
                    <a:lstStyle/>
                    <a:p>
                      <a:pPr indent="0" lvl="0" marL="0" rtl="0" algn="ctr">
                        <a:spcBef>
                          <a:spcPts val="0"/>
                        </a:spcBef>
                        <a:spcAft>
                          <a:spcPts val="0"/>
                        </a:spcAft>
                        <a:buNone/>
                      </a:pPr>
                      <a:r>
                        <a:rPr lang="en" sz="2000">
                          <a:latin typeface="Fira Sans Black"/>
                          <a:ea typeface="Fira Sans Black"/>
                          <a:cs typeface="Fira Sans Black"/>
                          <a:sym typeface="Fira Sans Black"/>
                        </a:rPr>
                        <a:t>Δορυφόρους </a:t>
                      </a:r>
                      <a:endParaRPr sz="2000">
                        <a:latin typeface="Fira Sans Black"/>
                        <a:ea typeface="Fira Sans Black"/>
                        <a:cs typeface="Fira Sans Black"/>
                        <a:sym typeface="Fira Sans Blac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2000">
                          <a:latin typeface="Lexend Deca Black"/>
                          <a:ea typeface="Lexend Deca Black"/>
                          <a:cs typeface="Lexend Deca Black"/>
                          <a:sym typeface="Lexend Deca Black"/>
                        </a:rPr>
                        <a:t>Drones</a:t>
                      </a:r>
                      <a:endParaRPr sz="2000">
                        <a:latin typeface="Lexend Deca Black"/>
                        <a:ea typeface="Lexend Deca Black"/>
                        <a:cs typeface="Lexend Deca Black"/>
                        <a:sym typeface="Lexend Deca Blac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bl>
          </a:graphicData>
        </a:graphic>
      </p:graphicFrame>
      <p:grpSp>
        <p:nvGrpSpPr>
          <p:cNvPr id="4400" name="Google Shape;4400;p128"/>
          <p:cNvGrpSpPr/>
          <p:nvPr/>
        </p:nvGrpSpPr>
        <p:grpSpPr>
          <a:xfrm>
            <a:off x="719991" y="630342"/>
            <a:ext cx="7704008" cy="243514"/>
            <a:chOff x="719991" y="630342"/>
            <a:chExt cx="7704008" cy="243514"/>
          </a:xfrm>
        </p:grpSpPr>
        <p:grpSp>
          <p:nvGrpSpPr>
            <p:cNvPr id="4401" name="Google Shape;4401;p128"/>
            <p:cNvGrpSpPr/>
            <p:nvPr/>
          </p:nvGrpSpPr>
          <p:grpSpPr>
            <a:xfrm>
              <a:off x="719991" y="630342"/>
              <a:ext cx="242133" cy="243514"/>
              <a:chOff x="7718400" y="2030050"/>
              <a:chExt cx="1419300" cy="1427400"/>
            </a:xfrm>
          </p:grpSpPr>
          <p:sp>
            <p:nvSpPr>
              <p:cNvPr id="4402" name="Google Shape;4402;p12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2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2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2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2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128"/>
            <p:cNvGrpSpPr/>
            <p:nvPr/>
          </p:nvGrpSpPr>
          <p:grpSpPr>
            <a:xfrm>
              <a:off x="8181866" y="630342"/>
              <a:ext cx="242133" cy="243514"/>
              <a:chOff x="7718400" y="2030050"/>
              <a:chExt cx="1419300" cy="1427400"/>
            </a:xfrm>
          </p:grpSpPr>
          <p:sp>
            <p:nvSpPr>
              <p:cNvPr id="4408" name="Google Shape;4408;p12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2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2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2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2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13" name="Google Shape;4413;p128"/>
          <p:cNvSpPr txBox="1"/>
          <p:nvPr/>
        </p:nvSpPr>
        <p:spPr>
          <a:xfrm>
            <a:off x="3575500" y="1516175"/>
            <a:ext cx="2571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ra Sans Condensed Medium"/>
                <a:ea typeface="Fira Sans Condensed Medium"/>
                <a:cs typeface="Fira Sans Condensed Medium"/>
                <a:sym typeface="Fira Sans Condensed Medium"/>
              </a:rPr>
              <a:t>Εικόνες από:</a:t>
            </a:r>
            <a:endParaRPr sz="2200">
              <a:solidFill>
                <a:schemeClr val="dk1"/>
              </a:solidFill>
              <a:latin typeface="Fira Sans Condensed Medium"/>
              <a:ea typeface="Fira Sans Condensed Medium"/>
              <a:cs typeface="Fira Sans Condensed Medium"/>
              <a:sym typeface="Fira Sans Condensed Medium"/>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7" name="Shape 4417"/>
        <p:cNvGrpSpPr/>
        <p:nvPr/>
      </p:nvGrpSpPr>
      <p:grpSpPr>
        <a:xfrm>
          <a:off x="0" y="0"/>
          <a:ext cx="0" cy="0"/>
          <a:chOff x="0" y="0"/>
          <a:chExt cx="0" cy="0"/>
        </a:xfrm>
      </p:grpSpPr>
      <p:sp>
        <p:nvSpPr>
          <p:cNvPr id="4418" name="Google Shape;4418;p129"/>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29"/>
          <p:cNvSpPr/>
          <p:nvPr/>
        </p:nvSpPr>
        <p:spPr>
          <a:xfrm>
            <a:off x="390900" y="13398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Condensed Black"/>
                <a:ea typeface="Fira Sans Condensed Black"/>
                <a:cs typeface="Fira Sans Condensed Black"/>
                <a:sym typeface="Fira Sans Condensed Black"/>
              </a:rPr>
              <a:t>Δορυφόροι</a:t>
            </a:r>
            <a:endParaRPr b="1">
              <a:latin typeface="Fira Sans Condensed"/>
              <a:ea typeface="Fira Sans Condensed"/>
              <a:cs typeface="Fira Sans Condensed"/>
              <a:sym typeface="Fira Sans Condensed"/>
            </a:endParaRPr>
          </a:p>
        </p:txBody>
      </p:sp>
      <p:grpSp>
        <p:nvGrpSpPr>
          <p:cNvPr id="4421" name="Google Shape;4421;p129"/>
          <p:cNvGrpSpPr/>
          <p:nvPr/>
        </p:nvGrpSpPr>
        <p:grpSpPr>
          <a:xfrm>
            <a:off x="719991" y="630342"/>
            <a:ext cx="7704008" cy="243514"/>
            <a:chOff x="719991" y="630342"/>
            <a:chExt cx="7704008" cy="243514"/>
          </a:xfrm>
        </p:grpSpPr>
        <p:grpSp>
          <p:nvGrpSpPr>
            <p:cNvPr id="4422" name="Google Shape;4422;p129"/>
            <p:cNvGrpSpPr/>
            <p:nvPr/>
          </p:nvGrpSpPr>
          <p:grpSpPr>
            <a:xfrm>
              <a:off x="719991" y="630342"/>
              <a:ext cx="242133" cy="243514"/>
              <a:chOff x="7718400" y="2030050"/>
              <a:chExt cx="1419300" cy="1427400"/>
            </a:xfrm>
          </p:grpSpPr>
          <p:sp>
            <p:nvSpPr>
              <p:cNvPr id="4423" name="Google Shape;4423;p12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2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2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2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2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129"/>
            <p:cNvGrpSpPr/>
            <p:nvPr/>
          </p:nvGrpSpPr>
          <p:grpSpPr>
            <a:xfrm>
              <a:off x="8181866" y="630342"/>
              <a:ext cx="242133" cy="243514"/>
              <a:chOff x="7718400" y="2030050"/>
              <a:chExt cx="1419300" cy="1427400"/>
            </a:xfrm>
          </p:grpSpPr>
          <p:sp>
            <p:nvSpPr>
              <p:cNvPr id="4429" name="Google Shape;4429;p12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2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2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2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2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4" name="Google Shape;4434;p129"/>
          <p:cNvSpPr txBox="1"/>
          <p:nvPr/>
        </p:nvSpPr>
        <p:spPr>
          <a:xfrm>
            <a:off x="538725" y="1017725"/>
            <a:ext cx="7953900" cy="3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200">
              <a:solidFill>
                <a:schemeClr val="dk1"/>
              </a:solidFill>
              <a:latin typeface="Fira Sans Condensed Medium"/>
              <a:ea typeface="Fira Sans Condensed Medium"/>
              <a:cs typeface="Fira Sans Condensed Medium"/>
              <a:sym typeface="Fira Sans Condensed Medium"/>
            </a:endParaRPr>
          </a:p>
          <a:p>
            <a:pPr indent="0" lvl="0" marL="0" rtl="0" algn="l">
              <a:lnSpc>
                <a:spcPct val="115000"/>
              </a:lnSpc>
              <a:spcBef>
                <a:spcPts val="0"/>
              </a:spcBef>
              <a:spcAft>
                <a:spcPts val="0"/>
              </a:spcAft>
              <a:buNone/>
            </a:pPr>
            <a:r>
              <a:rPr b="1" lang="en" sz="1300">
                <a:solidFill>
                  <a:schemeClr val="dk1"/>
                </a:solidFill>
                <a:latin typeface="Fira Sans Condensed"/>
                <a:ea typeface="Fira Sans Condensed"/>
                <a:cs typeface="Fira Sans Condensed"/>
                <a:sym typeface="Fira Sans Condensed"/>
              </a:rPr>
              <a:t>Οι δορυφόροι που συλλέγουν εικόνες από το διάστημα</a:t>
            </a:r>
            <a:r>
              <a:rPr lang="en" sz="1300">
                <a:solidFill>
                  <a:schemeClr val="dk1"/>
                </a:solidFill>
                <a:latin typeface="Fira Sans Condensed"/>
                <a:ea typeface="Fira Sans Condensed"/>
                <a:cs typeface="Fira Sans Condensed"/>
                <a:sym typeface="Fira Sans Condensed"/>
              </a:rPr>
              <a:t> είναι εξειδικευμένοι για διάφορους σκοπούς, και χαρακτηρίζονται από διάφορα χαρακτηριστικά που τους επιτρέπουν να εκτελούν τις απαιτούμενες αποστολές. </a:t>
            </a:r>
            <a:r>
              <a:rPr b="1" lang="en" sz="1300">
                <a:solidFill>
                  <a:schemeClr val="dk1"/>
                </a:solidFill>
                <a:latin typeface="Fira Sans Condensed"/>
                <a:ea typeface="Fira Sans Condensed"/>
                <a:cs typeface="Fira Sans Condensed"/>
                <a:sym typeface="Fira Sans Condensed"/>
              </a:rPr>
              <a:t>Ορισμένα από τα κύρια χαρακτηριστικά είναι τα εξής:</a:t>
            </a:r>
            <a:endParaRPr b="1"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1500"/>
              </a:spcBef>
              <a:spcAft>
                <a:spcPts val="0"/>
              </a:spcAft>
              <a:buNone/>
            </a:pPr>
            <a:r>
              <a:rPr b="1" lang="en" sz="1300">
                <a:solidFill>
                  <a:schemeClr val="dk1"/>
                </a:solidFill>
                <a:latin typeface="Fira Sans Condensed"/>
                <a:ea typeface="Fira Sans Condensed"/>
                <a:cs typeface="Fira Sans Condensed"/>
                <a:sym typeface="Fira Sans Condensed"/>
              </a:rPr>
              <a:t>Εικονοληψία:</a:t>
            </a:r>
            <a:r>
              <a:rPr lang="en" sz="1300">
                <a:solidFill>
                  <a:schemeClr val="dk1"/>
                </a:solidFill>
                <a:latin typeface="Fira Sans Condensed"/>
                <a:ea typeface="Fira Sans Condensed"/>
                <a:cs typeface="Fira Sans Condensed"/>
                <a:sym typeface="Fira Sans Condensed"/>
              </a:rPr>
              <a:t>Υπερσυνηθείς Φακοί: Οι δορυφόροι συνήθως διαθέτουν φακούς μεγάλης διαμέτρου για την καταγραφή εικόνων με υψηλή ανάλυση. </a:t>
            </a:r>
            <a:endParaRPr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1500"/>
              </a:spcBef>
              <a:spcAft>
                <a:spcPts val="0"/>
              </a:spcAft>
              <a:buNone/>
            </a:pPr>
            <a:r>
              <a:rPr b="1" lang="en" sz="1300">
                <a:solidFill>
                  <a:schemeClr val="dk1"/>
                </a:solidFill>
                <a:latin typeface="Fira Sans Condensed"/>
                <a:ea typeface="Fira Sans Condensed"/>
                <a:cs typeface="Fira Sans Condensed"/>
                <a:sym typeface="Fira Sans Condensed"/>
              </a:rPr>
              <a:t>Εξειδικευμένοι Αισθητήρες:</a:t>
            </a:r>
            <a:r>
              <a:rPr lang="en" sz="1300">
                <a:solidFill>
                  <a:schemeClr val="dk1"/>
                </a:solidFill>
                <a:latin typeface="Fira Sans Condensed"/>
                <a:ea typeface="Fira Sans Condensed"/>
                <a:cs typeface="Fira Sans Condensed"/>
                <a:sym typeface="Fira Sans Condensed"/>
              </a:rPr>
              <a:t>Αισθητήρες Ορατού, Υπέρυθρου και Υπερύθρου Φάσματος: Επιτρέπουν την αποτύπωση διαφορετικών ειδών πληροφοριών, συμπεριλαμβανομένων της θερμότητας και της φωτεινότητας.</a:t>
            </a:r>
            <a:endParaRPr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1500"/>
              </a:spcBef>
              <a:spcAft>
                <a:spcPts val="0"/>
              </a:spcAft>
              <a:buNone/>
            </a:pPr>
            <a:r>
              <a:rPr b="1" lang="en" sz="1300">
                <a:solidFill>
                  <a:schemeClr val="dk1"/>
                </a:solidFill>
                <a:latin typeface="Fira Sans Condensed"/>
                <a:ea typeface="Fira Sans Condensed"/>
                <a:cs typeface="Fira Sans Condensed"/>
                <a:sym typeface="Fira Sans Condensed"/>
              </a:rPr>
              <a:t>Συστήματα Συγκέντρωσης Δεδομένων:</a:t>
            </a:r>
            <a:r>
              <a:rPr lang="en" sz="1300">
                <a:solidFill>
                  <a:schemeClr val="dk1"/>
                </a:solidFill>
                <a:latin typeface="Fira Sans Condensed"/>
                <a:ea typeface="Fira Sans Condensed"/>
                <a:cs typeface="Fira Sans Condensed"/>
                <a:sym typeface="Fira Sans Condensed"/>
              </a:rPr>
              <a:t>Αποθηκευτική Χωρητικότητα: Οι δορυφόροι πρέπει να διαθέτουν επαρκή αποθηκευτική χωρητικότητα για την αποθήκευση των συλλεγόμενων δεδομένων.</a:t>
            </a:r>
            <a:endParaRPr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1500"/>
              </a:spcBef>
              <a:spcAft>
                <a:spcPts val="0"/>
              </a:spcAft>
              <a:buNone/>
            </a:pPr>
            <a:r>
              <a:rPr b="1" lang="en" sz="1300">
                <a:solidFill>
                  <a:schemeClr val="dk1"/>
                </a:solidFill>
                <a:latin typeface="Fira Sans Condensed"/>
                <a:ea typeface="Fira Sans Condensed"/>
                <a:cs typeface="Fira Sans Condensed"/>
                <a:sym typeface="Fira Sans Condensed"/>
              </a:rPr>
              <a:t>Συστήματα Μετάδοσης Δεδομένων: </a:t>
            </a:r>
            <a:r>
              <a:rPr lang="en" sz="1300">
                <a:solidFill>
                  <a:schemeClr val="dk1"/>
                </a:solidFill>
                <a:latin typeface="Fira Sans Condensed"/>
                <a:ea typeface="Fira Sans Condensed"/>
                <a:cs typeface="Fira Sans Condensed"/>
                <a:sym typeface="Fira Sans Condensed"/>
              </a:rPr>
              <a:t>Χρησιμοποιούν τα δορυφορικά συστήματα επικοινωνίας για τη μετάδοση των δεδομένων πίσω στον πλανήτη.</a:t>
            </a:r>
            <a:endParaRPr sz="1300">
              <a:solidFill>
                <a:schemeClr val="dk1"/>
              </a:solidFill>
              <a:latin typeface="Fira Sans Condensed"/>
              <a:ea typeface="Fira Sans Condensed"/>
              <a:cs typeface="Fira Sans Condensed"/>
              <a:sym typeface="Fira Sans Condensed"/>
            </a:endParaRPr>
          </a:p>
          <a:p>
            <a:pPr indent="0" lvl="0" marL="0" rtl="0" algn="l">
              <a:spcBef>
                <a:spcPts val="1500"/>
              </a:spcBef>
              <a:spcAft>
                <a:spcPts val="0"/>
              </a:spcAft>
              <a:buNone/>
            </a:pPr>
            <a:r>
              <a:t/>
            </a:r>
            <a:endParaRPr sz="2200">
              <a:solidFill>
                <a:schemeClr val="dk1"/>
              </a:solidFill>
              <a:latin typeface="Fira Sans Condensed Medium"/>
              <a:ea typeface="Fira Sans Condensed Medium"/>
              <a:cs typeface="Fira Sans Condensed Medium"/>
              <a:sym typeface="Fira Sans Condensed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8" name="Shape 4438"/>
        <p:cNvGrpSpPr/>
        <p:nvPr/>
      </p:nvGrpSpPr>
      <p:grpSpPr>
        <a:xfrm>
          <a:off x="0" y="0"/>
          <a:ext cx="0" cy="0"/>
          <a:chOff x="0" y="0"/>
          <a:chExt cx="0" cy="0"/>
        </a:xfrm>
      </p:grpSpPr>
      <p:sp>
        <p:nvSpPr>
          <p:cNvPr id="4439" name="Google Shape;4439;p130"/>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30"/>
          <p:cNvSpPr/>
          <p:nvPr/>
        </p:nvSpPr>
        <p:spPr>
          <a:xfrm>
            <a:off x="390900" y="14227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4441" name="Google Shape;4441;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Condensed Black"/>
                <a:ea typeface="Fira Sans Condensed Black"/>
                <a:cs typeface="Fira Sans Condensed Black"/>
                <a:sym typeface="Fira Sans Condensed Black"/>
              </a:rPr>
              <a:t>Δορυφόροι</a:t>
            </a:r>
            <a:endParaRPr b="1">
              <a:latin typeface="Fira Sans Condensed"/>
              <a:ea typeface="Fira Sans Condensed"/>
              <a:cs typeface="Fira Sans Condensed"/>
              <a:sym typeface="Fira Sans Condensed"/>
            </a:endParaRPr>
          </a:p>
        </p:txBody>
      </p:sp>
      <p:grpSp>
        <p:nvGrpSpPr>
          <p:cNvPr id="4442" name="Google Shape;4442;p130"/>
          <p:cNvGrpSpPr/>
          <p:nvPr/>
        </p:nvGrpSpPr>
        <p:grpSpPr>
          <a:xfrm>
            <a:off x="719991" y="630342"/>
            <a:ext cx="7704008" cy="243514"/>
            <a:chOff x="719991" y="630342"/>
            <a:chExt cx="7704008" cy="243514"/>
          </a:xfrm>
        </p:grpSpPr>
        <p:grpSp>
          <p:nvGrpSpPr>
            <p:cNvPr id="4443" name="Google Shape;4443;p130"/>
            <p:cNvGrpSpPr/>
            <p:nvPr/>
          </p:nvGrpSpPr>
          <p:grpSpPr>
            <a:xfrm>
              <a:off x="719991" y="630342"/>
              <a:ext cx="242133" cy="243514"/>
              <a:chOff x="7718400" y="2030050"/>
              <a:chExt cx="1419300" cy="1427400"/>
            </a:xfrm>
          </p:grpSpPr>
          <p:sp>
            <p:nvSpPr>
              <p:cNvPr id="4444" name="Google Shape;4444;p13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3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3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30"/>
            <p:cNvGrpSpPr/>
            <p:nvPr/>
          </p:nvGrpSpPr>
          <p:grpSpPr>
            <a:xfrm>
              <a:off x="8181866" y="630342"/>
              <a:ext cx="242133" cy="243514"/>
              <a:chOff x="7718400" y="2030050"/>
              <a:chExt cx="1419300" cy="1427400"/>
            </a:xfrm>
          </p:grpSpPr>
          <p:sp>
            <p:nvSpPr>
              <p:cNvPr id="4450" name="Google Shape;4450;p13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3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3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55" name="Google Shape;4455;p130"/>
          <p:cNvSpPr txBox="1"/>
          <p:nvPr/>
        </p:nvSpPr>
        <p:spPr>
          <a:xfrm>
            <a:off x="464850" y="1422775"/>
            <a:ext cx="8214300" cy="315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300">
                <a:solidFill>
                  <a:schemeClr val="dk1"/>
                </a:solidFill>
                <a:latin typeface="Fira Sans Condensed"/>
                <a:ea typeface="Fira Sans Condensed"/>
                <a:cs typeface="Fira Sans Condensed"/>
                <a:sym typeface="Fira Sans Condensed"/>
              </a:rPr>
              <a:t>Γεωστατική Πλοήγηση:</a:t>
            </a:r>
            <a:endParaRPr b="1" sz="1300">
              <a:solidFill>
                <a:schemeClr val="dk1"/>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Clr>
                <a:schemeClr val="dk1"/>
              </a:buClr>
              <a:buSzPts val="1100"/>
              <a:buFont typeface="Arial"/>
              <a:buNone/>
            </a:pPr>
            <a:r>
              <a:rPr lang="en" sz="1300">
                <a:solidFill>
                  <a:schemeClr val="dk1"/>
                </a:solidFill>
                <a:latin typeface="Fira Sans Condensed"/>
                <a:ea typeface="Fira Sans Condensed"/>
                <a:cs typeface="Fira Sans Condensed"/>
                <a:sym typeface="Fira Sans Condensed"/>
              </a:rPr>
              <a:t>Συστήματα Ελέγχου Τροχιάς: Επιτρέπουν την ακριβή παρακολούθηση και έλεγχο της τροχιάς του δορυφόρου.</a:t>
            </a:r>
            <a:endParaRPr sz="1300">
              <a:solidFill>
                <a:schemeClr val="dk1"/>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Clr>
                <a:schemeClr val="dk1"/>
              </a:buClr>
              <a:buSzPts val="1100"/>
              <a:buFont typeface="Arial"/>
              <a:buNone/>
            </a:pPr>
            <a:r>
              <a:rPr b="1" lang="en" sz="1300">
                <a:solidFill>
                  <a:schemeClr val="dk1"/>
                </a:solidFill>
                <a:latin typeface="Fira Sans Condensed"/>
                <a:ea typeface="Fira Sans Condensed"/>
                <a:cs typeface="Fira Sans Condensed"/>
                <a:sym typeface="Fira Sans Condensed"/>
              </a:rPr>
              <a:t>Επιχειρησιακή Διάρκεια:</a:t>
            </a:r>
            <a:endParaRPr b="1"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Fira Sans Condensed"/>
                <a:ea typeface="Fira Sans Condensed"/>
                <a:cs typeface="Fira Sans Condensed"/>
                <a:sym typeface="Fira Sans Condensed"/>
              </a:rPr>
              <a:t>Πηγές Ενέργειας: Συνήθως χρησιμοποιούν ηλιακούς πίνακες για την παροχή ενέργειας στον δορυφόρο.</a:t>
            </a:r>
            <a:endParaRPr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Fira Sans Condensed"/>
                <a:ea typeface="Fira Sans Condensed"/>
                <a:cs typeface="Fira Sans Condensed"/>
                <a:sym typeface="Fira Sans Condensed"/>
              </a:rPr>
              <a:t>Ευαισθησία στην Κίνηση:</a:t>
            </a:r>
            <a:endParaRPr b="1"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Fira Sans Condensed"/>
                <a:ea typeface="Fira Sans Condensed"/>
                <a:cs typeface="Fira Sans Condensed"/>
                <a:sym typeface="Fira Sans Condensed"/>
              </a:rPr>
              <a:t>Συστήματα Σταθεροποίησης και Κατανομής Κίνησης: Αυτά εξασφαλίζουν ότι ο δορυφόρος παραμένει σταθερός κατά τη λήψη εικόνων.</a:t>
            </a:r>
            <a:endParaRPr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Fira Sans Condensed"/>
                <a:ea typeface="Fira Sans Condensed"/>
                <a:cs typeface="Fira Sans Condensed"/>
                <a:sym typeface="Fira Sans Condensed"/>
              </a:rPr>
              <a:t>Αυτονομία:</a:t>
            </a:r>
            <a:endParaRPr b="1"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1200"/>
              </a:spcBef>
              <a:spcAft>
                <a:spcPts val="0"/>
              </a:spcAft>
              <a:buNone/>
            </a:pPr>
            <a:r>
              <a:rPr lang="en" sz="1300">
                <a:solidFill>
                  <a:schemeClr val="dk1"/>
                </a:solidFill>
                <a:latin typeface="Fira Sans Condensed"/>
                <a:ea typeface="Fira Sans Condensed"/>
                <a:cs typeface="Fira Sans Condensed"/>
                <a:sym typeface="Fira Sans Condensed"/>
              </a:rPr>
              <a:t>Αυτόνομα Συστήματα Λειτουργίας: Ενσωματώνουν συστήματα που τους επιτρέπουν να λειτουργούν αυτόνομα, αντιμετωπίζοντας προβλήματα όπως την αποφυγή συγκρούσεων.</a:t>
            </a:r>
            <a:endParaRPr sz="1300">
              <a:solidFill>
                <a:schemeClr val="dk1"/>
              </a:solidFill>
              <a:latin typeface="Fira Sans Condensed"/>
              <a:ea typeface="Fira Sans Condensed"/>
              <a:cs typeface="Fira Sans Condensed"/>
              <a:sym typeface="Fira Sans Condensed"/>
            </a:endParaRPr>
          </a:p>
          <a:p>
            <a:pPr indent="0" lvl="0" marL="0" rtl="0" algn="l">
              <a:lnSpc>
                <a:spcPct val="115000"/>
              </a:lnSpc>
              <a:spcBef>
                <a:spcPts val="120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9" name="Shape 4459"/>
        <p:cNvGrpSpPr/>
        <p:nvPr/>
      </p:nvGrpSpPr>
      <p:grpSpPr>
        <a:xfrm>
          <a:off x="0" y="0"/>
          <a:ext cx="0" cy="0"/>
          <a:chOff x="0" y="0"/>
          <a:chExt cx="0" cy="0"/>
        </a:xfrm>
      </p:grpSpPr>
      <p:sp>
        <p:nvSpPr>
          <p:cNvPr id="4460" name="Google Shape;4460;p131"/>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Condensed Black"/>
                <a:ea typeface="Fira Sans Condensed Black"/>
                <a:cs typeface="Fira Sans Condensed Black"/>
                <a:sym typeface="Fira Sans Condensed Black"/>
              </a:rPr>
              <a:t>Δορυφόροι</a:t>
            </a:r>
            <a:endParaRPr b="1">
              <a:latin typeface="Fira Sans Condensed"/>
              <a:ea typeface="Fira Sans Condensed"/>
              <a:cs typeface="Fira Sans Condensed"/>
              <a:sym typeface="Fira Sans Condensed"/>
            </a:endParaRPr>
          </a:p>
        </p:txBody>
      </p:sp>
      <p:grpSp>
        <p:nvGrpSpPr>
          <p:cNvPr id="4462" name="Google Shape;4462;p131"/>
          <p:cNvGrpSpPr/>
          <p:nvPr/>
        </p:nvGrpSpPr>
        <p:grpSpPr>
          <a:xfrm>
            <a:off x="719991" y="630342"/>
            <a:ext cx="7704008" cy="243514"/>
            <a:chOff x="719991" y="630342"/>
            <a:chExt cx="7704008" cy="243514"/>
          </a:xfrm>
        </p:grpSpPr>
        <p:grpSp>
          <p:nvGrpSpPr>
            <p:cNvPr id="4463" name="Google Shape;4463;p131"/>
            <p:cNvGrpSpPr/>
            <p:nvPr/>
          </p:nvGrpSpPr>
          <p:grpSpPr>
            <a:xfrm>
              <a:off x="719991" y="630342"/>
              <a:ext cx="242133" cy="243514"/>
              <a:chOff x="7718400" y="2030050"/>
              <a:chExt cx="1419300" cy="1427400"/>
            </a:xfrm>
          </p:grpSpPr>
          <p:sp>
            <p:nvSpPr>
              <p:cNvPr id="4464" name="Google Shape;4464;p13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131"/>
            <p:cNvGrpSpPr/>
            <p:nvPr/>
          </p:nvGrpSpPr>
          <p:grpSpPr>
            <a:xfrm>
              <a:off x="8181866" y="630342"/>
              <a:ext cx="242133" cy="243514"/>
              <a:chOff x="7718400" y="2030050"/>
              <a:chExt cx="1419300" cy="1427400"/>
            </a:xfrm>
          </p:grpSpPr>
          <p:sp>
            <p:nvSpPr>
              <p:cNvPr id="4470" name="Google Shape;4470;p13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3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3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475" name="Google Shape;4475;p131"/>
          <p:cNvPicPr preferRelativeResize="0"/>
          <p:nvPr/>
        </p:nvPicPr>
        <p:blipFill>
          <a:blip r:embed="rId3">
            <a:alphaModFix/>
          </a:blip>
          <a:stretch>
            <a:fillRect/>
          </a:stretch>
        </p:blipFill>
        <p:spPr>
          <a:xfrm>
            <a:off x="173100" y="271750"/>
            <a:ext cx="8797775" cy="4110399"/>
          </a:xfrm>
          <a:prstGeom prst="rect">
            <a:avLst/>
          </a:prstGeom>
          <a:noFill/>
          <a:ln>
            <a:noFill/>
          </a:ln>
        </p:spPr>
      </p:pic>
      <p:sp>
        <p:nvSpPr>
          <p:cNvPr id="4476" name="Google Shape;4476;p131"/>
          <p:cNvSpPr txBox="1"/>
          <p:nvPr/>
        </p:nvSpPr>
        <p:spPr>
          <a:xfrm>
            <a:off x="2377575" y="4425500"/>
            <a:ext cx="4284900" cy="5118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Condensed"/>
                <a:ea typeface="Fira Sans Condensed"/>
                <a:cs typeface="Fira Sans Condensed"/>
                <a:sym typeface="Fira Sans Condensed"/>
              </a:rPr>
              <a:t>Jason-2: Δορυφόρος που παρέχει στοιχεία για την κατάσταση του ωκεανού.</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0" name="Shape 4480"/>
        <p:cNvGrpSpPr/>
        <p:nvPr/>
      </p:nvGrpSpPr>
      <p:grpSpPr>
        <a:xfrm>
          <a:off x="0" y="0"/>
          <a:ext cx="0" cy="0"/>
          <a:chOff x="0" y="0"/>
          <a:chExt cx="0" cy="0"/>
        </a:xfrm>
      </p:grpSpPr>
      <p:sp>
        <p:nvSpPr>
          <p:cNvPr id="4481" name="Google Shape;4481;p132"/>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2"/>
          <p:cNvSpPr/>
          <p:nvPr/>
        </p:nvSpPr>
        <p:spPr>
          <a:xfrm>
            <a:off x="390900" y="14227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4483" name="Google Shape;4483;p1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Fira Sans Condensed Black"/>
                <a:ea typeface="Fira Sans Condensed Black"/>
                <a:cs typeface="Fira Sans Condensed Black"/>
                <a:sym typeface="Fira Sans Condensed Black"/>
              </a:rPr>
              <a:t>Drones ή UAVs (Unmanned Aerial Vehicles) διαθέτουν:</a:t>
            </a:r>
            <a:endParaRPr b="1" sz="2500">
              <a:latin typeface="Fira Sans Condensed"/>
              <a:ea typeface="Fira Sans Condensed"/>
              <a:cs typeface="Fira Sans Condensed"/>
              <a:sym typeface="Fira Sans Condensed"/>
            </a:endParaRPr>
          </a:p>
        </p:txBody>
      </p:sp>
      <p:grpSp>
        <p:nvGrpSpPr>
          <p:cNvPr id="4484" name="Google Shape;4484;p132"/>
          <p:cNvGrpSpPr/>
          <p:nvPr/>
        </p:nvGrpSpPr>
        <p:grpSpPr>
          <a:xfrm>
            <a:off x="719991" y="630342"/>
            <a:ext cx="7704008" cy="243514"/>
            <a:chOff x="719991" y="630342"/>
            <a:chExt cx="7704008" cy="243514"/>
          </a:xfrm>
        </p:grpSpPr>
        <p:grpSp>
          <p:nvGrpSpPr>
            <p:cNvPr id="4485" name="Google Shape;4485;p132"/>
            <p:cNvGrpSpPr/>
            <p:nvPr/>
          </p:nvGrpSpPr>
          <p:grpSpPr>
            <a:xfrm>
              <a:off x="719991" y="630342"/>
              <a:ext cx="242133" cy="243514"/>
              <a:chOff x="7718400" y="2030050"/>
              <a:chExt cx="1419300" cy="1427400"/>
            </a:xfrm>
          </p:grpSpPr>
          <p:sp>
            <p:nvSpPr>
              <p:cNvPr id="4486" name="Google Shape;4486;p13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3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3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132"/>
            <p:cNvGrpSpPr/>
            <p:nvPr/>
          </p:nvGrpSpPr>
          <p:grpSpPr>
            <a:xfrm>
              <a:off x="8181866" y="630342"/>
              <a:ext cx="242133" cy="243514"/>
              <a:chOff x="7718400" y="2030050"/>
              <a:chExt cx="1419300" cy="1427400"/>
            </a:xfrm>
          </p:grpSpPr>
          <p:sp>
            <p:nvSpPr>
              <p:cNvPr id="4492" name="Google Shape;4492;p13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7" name="Google Shape;4497;p132"/>
          <p:cNvSpPr txBox="1"/>
          <p:nvPr/>
        </p:nvSpPr>
        <p:spPr>
          <a:xfrm>
            <a:off x="464850" y="1147300"/>
            <a:ext cx="8214300" cy="31212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1500"/>
              </a:spcBef>
              <a:spcAft>
                <a:spcPts val="0"/>
              </a:spcAft>
              <a:buNone/>
            </a:pPr>
            <a:r>
              <a:t/>
            </a:r>
            <a:endParaRPr sz="1300">
              <a:solidFill>
                <a:schemeClr val="dk1"/>
              </a:solidFill>
            </a:endParaRPr>
          </a:p>
          <a:p>
            <a:pPr indent="-228600" lvl="0" marL="457200" rtl="0" algn="l">
              <a:lnSpc>
                <a:spcPct val="115000"/>
              </a:lnSpc>
              <a:spcBef>
                <a:spcPts val="1500"/>
              </a:spcBef>
              <a:spcAft>
                <a:spcPts val="0"/>
              </a:spcAft>
              <a:buClr>
                <a:schemeClr val="dk1"/>
              </a:buClr>
              <a:buSzPts val="1300"/>
              <a:buFont typeface="Fira Sans Condensed"/>
              <a:buNone/>
            </a:pPr>
            <a:r>
              <a:rPr b="1" lang="en" sz="1300">
                <a:solidFill>
                  <a:schemeClr val="dk1"/>
                </a:solidFill>
                <a:latin typeface="Fira Sans Condensed"/>
                <a:ea typeface="Fira Sans Condensed"/>
                <a:cs typeface="Fira Sans Condensed"/>
                <a:sym typeface="Fira Sans Condensed"/>
              </a:rPr>
              <a:t>Κάμερες και Αισθητήρες:</a:t>
            </a:r>
            <a:endParaRPr b="1" sz="1300">
              <a:solidFill>
                <a:schemeClr val="dk1"/>
              </a:solidFill>
              <a:latin typeface="Fira Sans Condensed"/>
              <a:ea typeface="Fira Sans Condensed"/>
              <a:cs typeface="Fira Sans Condensed"/>
              <a:sym typeface="Fira Sans Condensed"/>
            </a:endParaRPr>
          </a:p>
          <a:p>
            <a:pPr indent="-311150" lvl="1" marL="914400" rtl="0" algn="l">
              <a:lnSpc>
                <a:spcPct val="115000"/>
              </a:lnSpc>
              <a:spcBef>
                <a:spcPts val="0"/>
              </a:spcBef>
              <a:spcAft>
                <a:spcPts val="0"/>
              </a:spcAft>
              <a:buClr>
                <a:schemeClr val="dk1"/>
              </a:buClr>
              <a:buSzPts val="1300"/>
              <a:buFont typeface="Fira Sans Condensed"/>
              <a:buChar char="●"/>
            </a:pPr>
            <a:r>
              <a:rPr lang="en" sz="1300">
                <a:solidFill>
                  <a:schemeClr val="dk1"/>
                </a:solidFill>
                <a:latin typeface="Fira Sans Condensed"/>
                <a:ea typeface="Fira Sans Condensed"/>
                <a:cs typeface="Fira Sans Condensed"/>
                <a:sym typeface="Fira Sans Condensed"/>
              </a:rPr>
              <a:t>Κάμερες με Υψηλή Ανάλυση: Τα drones συνήθως εξοπλίζονται με κάμερες υψηλής ανάλυσης για την αποτύπωση λεπτομερών εικόνων.</a:t>
            </a:r>
            <a:endParaRPr sz="1300">
              <a:solidFill>
                <a:schemeClr val="dk1"/>
              </a:solidFill>
              <a:latin typeface="Fira Sans Condensed"/>
              <a:ea typeface="Fira Sans Condensed"/>
              <a:cs typeface="Fira Sans Condensed"/>
              <a:sym typeface="Fira Sans Condensed"/>
            </a:endParaRPr>
          </a:p>
          <a:p>
            <a:pPr indent="-311150" lvl="1" marL="914400" rtl="0" algn="l">
              <a:lnSpc>
                <a:spcPct val="115000"/>
              </a:lnSpc>
              <a:spcBef>
                <a:spcPts val="0"/>
              </a:spcBef>
              <a:spcAft>
                <a:spcPts val="0"/>
              </a:spcAft>
              <a:buClr>
                <a:schemeClr val="dk1"/>
              </a:buClr>
              <a:buSzPts val="1300"/>
              <a:buFont typeface="Fira Sans Condensed"/>
              <a:buChar char="●"/>
            </a:pPr>
            <a:r>
              <a:rPr lang="en" sz="1300">
                <a:solidFill>
                  <a:schemeClr val="dk1"/>
                </a:solidFill>
                <a:latin typeface="Fira Sans Condensed"/>
                <a:ea typeface="Fira Sans Condensed"/>
                <a:cs typeface="Fira Sans Condensed"/>
                <a:sym typeface="Fira Sans Condensed"/>
              </a:rPr>
              <a:t>Υπέρυθροι Αισθητήρες: Χρησιμοποιούνται για την ανίχνευση θερμικών εικόνων και την παρακολούθηση θερμικών περιοχών.</a:t>
            </a:r>
            <a:endParaRPr sz="1300">
              <a:solidFill>
                <a:schemeClr val="dk1"/>
              </a:solidFill>
              <a:latin typeface="Fira Sans Condensed"/>
              <a:ea typeface="Fira Sans Condensed"/>
              <a:cs typeface="Fira Sans Condensed"/>
              <a:sym typeface="Fira Sans Condensed"/>
            </a:endParaRPr>
          </a:p>
          <a:p>
            <a:pPr indent="-228600" lvl="0" marL="457200" rtl="0" algn="l">
              <a:lnSpc>
                <a:spcPct val="115000"/>
              </a:lnSpc>
              <a:spcBef>
                <a:spcPts val="0"/>
              </a:spcBef>
              <a:spcAft>
                <a:spcPts val="0"/>
              </a:spcAft>
              <a:buClr>
                <a:schemeClr val="dk1"/>
              </a:buClr>
              <a:buSzPts val="1300"/>
              <a:buFont typeface="Fira Sans Condensed"/>
              <a:buNone/>
            </a:pPr>
            <a:r>
              <a:rPr b="1" lang="en" sz="1300">
                <a:solidFill>
                  <a:schemeClr val="dk1"/>
                </a:solidFill>
                <a:latin typeface="Fira Sans Condensed"/>
                <a:ea typeface="Fira Sans Condensed"/>
                <a:cs typeface="Fira Sans Condensed"/>
                <a:sym typeface="Fira Sans Condensed"/>
              </a:rPr>
              <a:t>Συστήματα Σταθεροποίησης:</a:t>
            </a:r>
            <a:endParaRPr b="1" sz="1300">
              <a:solidFill>
                <a:schemeClr val="dk1"/>
              </a:solidFill>
              <a:latin typeface="Fira Sans Condensed"/>
              <a:ea typeface="Fira Sans Condensed"/>
              <a:cs typeface="Fira Sans Condensed"/>
              <a:sym typeface="Fira Sans Condensed"/>
            </a:endParaRPr>
          </a:p>
          <a:p>
            <a:pPr indent="-311150" lvl="1" marL="914400" rtl="0" algn="l">
              <a:lnSpc>
                <a:spcPct val="115000"/>
              </a:lnSpc>
              <a:spcBef>
                <a:spcPts val="0"/>
              </a:spcBef>
              <a:spcAft>
                <a:spcPts val="0"/>
              </a:spcAft>
              <a:buClr>
                <a:schemeClr val="dk1"/>
              </a:buClr>
              <a:buSzPts val="1300"/>
              <a:buFont typeface="Fira Sans Condensed"/>
              <a:buChar char="●"/>
            </a:pPr>
            <a:r>
              <a:rPr lang="en" sz="1300">
                <a:solidFill>
                  <a:schemeClr val="dk1"/>
                </a:solidFill>
                <a:latin typeface="Fira Sans Condensed"/>
                <a:ea typeface="Fira Sans Condensed"/>
                <a:cs typeface="Fira Sans Condensed"/>
                <a:sym typeface="Fira Sans Condensed"/>
              </a:rPr>
              <a:t>Πτερύγια με Σύστημα GPS: Επιτρέπουν στο drone να διατηρεί σταθερή θέση και ύψος.</a:t>
            </a:r>
            <a:endParaRPr sz="1300">
              <a:solidFill>
                <a:schemeClr val="dk1"/>
              </a:solidFill>
              <a:latin typeface="Fira Sans Condensed"/>
              <a:ea typeface="Fira Sans Condensed"/>
              <a:cs typeface="Fira Sans Condensed"/>
              <a:sym typeface="Fira Sans Condensed"/>
            </a:endParaRPr>
          </a:p>
          <a:p>
            <a:pPr indent="-311150" lvl="1" marL="914400" rtl="0" algn="l">
              <a:lnSpc>
                <a:spcPct val="115000"/>
              </a:lnSpc>
              <a:spcBef>
                <a:spcPts val="0"/>
              </a:spcBef>
              <a:spcAft>
                <a:spcPts val="0"/>
              </a:spcAft>
              <a:buClr>
                <a:schemeClr val="dk1"/>
              </a:buClr>
              <a:buSzPts val="1300"/>
              <a:buFont typeface="Fira Sans Condensed"/>
              <a:buChar char="●"/>
            </a:pPr>
            <a:r>
              <a:rPr lang="en" sz="1300">
                <a:solidFill>
                  <a:schemeClr val="dk1"/>
                </a:solidFill>
                <a:latin typeface="Fira Sans Condensed"/>
                <a:ea typeface="Fira Sans Condensed"/>
                <a:cs typeface="Fira Sans Condensed"/>
                <a:sym typeface="Fira Sans Condensed"/>
              </a:rPr>
              <a:t>Συστήματα Γυροσκοπίων και Επιταχυνσιόμετρα: Χρησιμοποιούνται για την εξασφάλιση σταθερού πτήσης και ελέγχου κατά την αναχώρηση.</a:t>
            </a:r>
            <a:endParaRPr sz="13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1500"/>
              </a:spcBef>
              <a:spcAft>
                <a:spcPts val="0"/>
              </a:spcAft>
              <a:buNone/>
            </a:pPr>
            <a:r>
              <a:rPr lang="en" sz="1300">
                <a:solidFill>
                  <a:schemeClr val="dk1"/>
                </a:solidFill>
                <a:latin typeface="Fira Sans Condensed"/>
                <a:ea typeface="Fira Sans Condensed"/>
                <a:cs typeface="Fira Sans Condensed"/>
                <a:sym typeface="Fira Sans Condensed"/>
              </a:rPr>
              <a:t> </a:t>
            </a:r>
            <a:r>
              <a:rPr b="1" lang="en" sz="1300">
                <a:solidFill>
                  <a:schemeClr val="dk1"/>
                </a:solidFill>
                <a:latin typeface="Fira Sans Condensed"/>
                <a:ea typeface="Fira Sans Condensed"/>
                <a:cs typeface="Fira Sans Condensed"/>
                <a:sym typeface="Fira Sans Condensed"/>
              </a:rPr>
              <a:t>Αυτονομία και Αυτοματισμός:</a:t>
            </a:r>
            <a:endParaRPr b="1" sz="1300">
              <a:solidFill>
                <a:schemeClr val="dk1"/>
              </a:solidFill>
              <a:latin typeface="Fira Sans Condensed"/>
              <a:ea typeface="Fira Sans Condensed"/>
              <a:cs typeface="Fira Sans Condensed"/>
              <a:sym typeface="Fira Sans Condensed"/>
            </a:endParaRPr>
          </a:p>
          <a:p>
            <a:pPr indent="-311150" lvl="0" marL="914400" rtl="0" algn="l">
              <a:lnSpc>
                <a:spcPct val="115000"/>
              </a:lnSpc>
              <a:spcBef>
                <a:spcPts val="0"/>
              </a:spcBef>
              <a:spcAft>
                <a:spcPts val="0"/>
              </a:spcAft>
              <a:buClr>
                <a:schemeClr val="dk1"/>
              </a:buClr>
              <a:buSzPts val="1300"/>
              <a:buFont typeface="Fira Sans Condensed"/>
              <a:buChar char="●"/>
            </a:pPr>
            <a:r>
              <a:rPr lang="en" sz="1300">
                <a:solidFill>
                  <a:schemeClr val="dk1"/>
                </a:solidFill>
                <a:latin typeface="Fira Sans Condensed"/>
                <a:ea typeface="Fira Sans Condensed"/>
                <a:cs typeface="Fira Sans Condensed"/>
                <a:sym typeface="Fira Sans Condensed"/>
              </a:rPr>
              <a:t>Προγραμματισμένη Πτήση: Οι πτήσεις μπορούν να προγραμματίζονται για να ακολουθούν συγκεκριμένα μονοπάτια.</a:t>
            </a:r>
            <a:endParaRPr sz="1300">
              <a:solidFill>
                <a:schemeClr val="dk1"/>
              </a:solidFill>
              <a:latin typeface="Fira Sans Condensed"/>
              <a:ea typeface="Fira Sans Condensed"/>
              <a:cs typeface="Fira Sans Condensed"/>
              <a:sym typeface="Fira Sans Condensed"/>
            </a:endParaRPr>
          </a:p>
          <a:p>
            <a:pPr indent="-311150" lvl="0" marL="914400" rtl="0" algn="l">
              <a:lnSpc>
                <a:spcPct val="115000"/>
              </a:lnSpc>
              <a:spcBef>
                <a:spcPts val="0"/>
              </a:spcBef>
              <a:spcAft>
                <a:spcPts val="0"/>
              </a:spcAft>
              <a:buClr>
                <a:schemeClr val="dk1"/>
              </a:buClr>
              <a:buSzPts val="1300"/>
              <a:buFont typeface="Fira Sans Condensed"/>
              <a:buChar char="●"/>
            </a:pPr>
            <a:r>
              <a:rPr lang="en" sz="1300">
                <a:solidFill>
                  <a:schemeClr val="dk1"/>
                </a:solidFill>
                <a:latin typeface="Fira Sans Condensed"/>
                <a:ea typeface="Fira Sans Condensed"/>
                <a:cs typeface="Fira Sans Condensed"/>
                <a:sym typeface="Fira Sans Condensed"/>
              </a:rPr>
              <a:t>Αυτόματα Συστήματα Προσγείωσης: Επιτρέπουν την ασφαλή και ακριβή προσγείωση.</a:t>
            </a:r>
            <a:endParaRPr sz="13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1500"/>
              </a:spcBef>
              <a:spcAft>
                <a:spcPts val="0"/>
              </a:spcAft>
              <a:buNone/>
            </a:pPr>
            <a:r>
              <a:rPr lang="en" sz="1200">
                <a:solidFill>
                  <a:schemeClr val="dk1"/>
                </a:solidFill>
                <a:latin typeface="Fira Sans Condensed"/>
                <a:ea typeface="Fira Sans Condensed"/>
                <a:cs typeface="Fira Sans Condensed"/>
                <a:sym typeface="Fira Sans Condensed"/>
              </a:rPr>
              <a:t>    </a:t>
            </a:r>
            <a:endParaRPr sz="1200">
              <a:solidFill>
                <a:schemeClr val="dk1"/>
              </a:solidFill>
              <a:latin typeface="Fira Sans Condensed"/>
              <a:ea typeface="Fira Sans Condensed"/>
              <a:cs typeface="Fira Sans Condensed"/>
              <a:sym typeface="Fira Sans Condensed"/>
            </a:endParaRPr>
          </a:p>
          <a:p>
            <a:pPr indent="0" lvl="0" marL="0" rtl="0" algn="l">
              <a:lnSpc>
                <a:spcPct val="115000"/>
              </a:lnSpc>
              <a:spcBef>
                <a:spcPts val="1500"/>
              </a:spcBef>
              <a:spcAft>
                <a:spcPts val="0"/>
              </a:spcAft>
              <a:buNone/>
            </a:pPr>
            <a:r>
              <a:t/>
            </a:r>
            <a:endParaRPr sz="1200">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1" name="Shape 4501"/>
        <p:cNvGrpSpPr/>
        <p:nvPr/>
      </p:nvGrpSpPr>
      <p:grpSpPr>
        <a:xfrm>
          <a:off x="0" y="0"/>
          <a:ext cx="0" cy="0"/>
          <a:chOff x="0" y="0"/>
          <a:chExt cx="0" cy="0"/>
        </a:xfrm>
      </p:grpSpPr>
      <p:sp>
        <p:nvSpPr>
          <p:cNvPr id="4502" name="Google Shape;4502;p133"/>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3"/>
          <p:cNvSpPr/>
          <p:nvPr/>
        </p:nvSpPr>
        <p:spPr>
          <a:xfrm>
            <a:off x="390900" y="14227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4504" name="Google Shape;4504;p1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Fira Sans Condensed Black"/>
                <a:ea typeface="Fira Sans Condensed Black"/>
                <a:cs typeface="Fira Sans Condensed Black"/>
                <a:sym typeface="Fira Sans Condensed Black"/>
              </a:rPr>
              <a:t>Drones ή UAVs (Unmanned Aerial Vehicles) διαθέτουν:</a:t>
            </a:r>
            <a:endParaRPr b="1" sz="2500">
              <a:latin typeface="Fira Sans Condensed"/>
              <a:ea typeface="Fira Sans Condensed"/>
              <a:cs typeface="Fira Sans Condensed"/>
              <a:sym typeface="Fira Sans Condensed"/>
            </a:endParaRPr>
          </a:p>
        </p:txBody>
      </p:sp>
      <p:grpSp>
        <p:nvGrpSpPr>
          <p:cNvPr id="4505" name="Google Shape;4505;p133"/>
          <p:cNvGrpSpPr/>
          <p:nvPr/>
        </p:nvGrpSpPr>
        <p:grpSpPr>
          <a:xfrm>
            <a:off x="719991" y="630342"/>
            <a:ext cx="7704008" cy="243514"/>
            <a:chOff x="719991" y="630342"/>
            <a:chExt cx="7704008" cy="243514"/>
          </a:xfrm>
        </p:grpSpPr>
        <p:grpSp>
          <p:nvGrpSpPr>
            <p:cNvPr id="4506" name="Google Shape;4506;p133"/>
            <p:cNvGrpSpPr/>
            <p:nvPr/>
          </p:nvGrpSpPr>
          <p:grpSpPr>
            <a:xfrm>
              <a:off x="719991" y="630342"/>
              <a:ext cx="242133" cy="243514"/>
              <a:chOff x="7718400" y="2030050"/>
              <a:chExt cx="1419300" cy="1427400"/>
            </a:xfrm>
          </p:grpSpPr>
          <p:sp>
            <p:nvSpPr>
              <p:cNvPr id="4507" name="Google Shape;4507;p13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133"/>
            <p:cNvGrpSpPr/>
            <p:nvPr/>
          </p:nvGrpSpPr>
          <p:grpSpPr>
            <a:xfrm>
              <a:off x="8181866" y="630342"/>
              <a:ext cx="242133" cy="243514"/>
              <a:chOff x="7718400" y="2030050"/>
              <a:chExt cx="1419300" cy="1427400"/>
            </a:xfrm>
          </p:grpSpPr>
          <p:sp>
            <p:nvSpPr>
              <p:cNvPr id="4513" name="Google Shape;4513;p13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3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3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18" name="Google Shape;4518;p133"/>
          <p:cNvSpPr txBox="1"/>
          <p:nvPr/>
        </p:nvSpPr>
        <p:spPr>
          <a:xfrm>
            <a:off x="464850" y="1249300"/>
            <a:ext cx="8214300" cy="31551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1500"/>
              </a:spcBef>
              <a:spcAft>
                <a:spcPts val="0"/>
              </a:spcAft>
              <a:buNone/>
            </a:pPr>
            <a:r>
              <a:t/>
            </a:r>
            <a:endParaRPr sz="1300">
              <a:solidFill>
                <a:schemeClr val="dk1"/>
              </a:solidFill>
            </a:endParaRPr>
          </a:p>
          <a:p>
            <a:pPr indent="0" lvl="0" marL="457200" rtl="0" algn="l">
              <a:lnSpc>
                <a:spcPct val="100000"/>
              </a:lnSpc>
              <a:spcBef>
                <a:spcPts val="1500"/>
              </a:spcBef>
              <a:spcAft>
                <a:spcPts val="0"/>
              </a:spcAft>
              <a:buNone/>
            </a:pPr>
            <a:r>
              <a:rPr b="1" lang="en" sz="1300">
                <a:solidFill>
                  <a:schemeClr val="dk1"/>
                </a:solidFill>
                <a:latin typeface="Fira Sans Condensed"/>
                <a:ea typeface="Fira Sans Condensed"/>
                <a:cs typeface="Fira Sans Condensed"/>
                <a:sym typeface="Fira Sans Condensed"/>
              </a:rPr>
              <a:t>Ασφάλεια και Προστασία:</a:t>
            </a:r>
            <a:endParaRPr b="1" sz="1300">
              <a:solidFill>
                <a:schemeClr val="dk1"/>
              </a:solidFill>
              <a:latin typeface="Fira Sans Condensed"/>
              <a:ea typeface="Fira Sans Condensed"/>
              <a:cs typeface="Fira Sans Condensed"/>
              <a:sym typeface="Fira Sans Condensed"/>
            </a:endParaRPr>
          </a:p>
          <a:p>
            <a:pPr indent="-311150" lvl="0" marL="914400" rtl="0" algn="l">
              <a:lnSpc>
                <a:spcPct val="100000"/>
              </a:lnSpc>
              <a:spcBef>
                <a:spcPts val="1500"/>
              </a:spcBef>
              <a:spcAft>
                <a:spcPts val="0"/>
              </a:spcAft>
              <a:buClr>
                <a:schemeClr val="dk1"/>
              </a:buClr>
              <a:buSzPts val="1300"/>
              <a:buFont typeface="Fira Sans Condensed"/>
              <a:buChar char="●"/>
            </a:pPr>
            <a:r>
              <a:rPr lang="en" sz="1300">
                <a:solidFill>
                  <a:schemeClr val="dk1"/>
                </a:solidFill>
                <a:latin typeface="Fira Sans Condensed"/>
                <a:ea typeface="Fira Sans Condensed"/>
                <a:cs typeface="Fira Sans Condensed"/>
                <a:sym typeface="Fira Sans Condensed"/>
              </a:rPr>
              <a:t>Αισθητήρες Αποφυγής Εμποδίων: Χρησιμοποιούνται για την ανίχνευση εμποδίων κατά την πτήση και την πρόληψη ατυχημάτων.</a:t>
            </a:r>
            <a:endParaRPr sz="1300">
              <a:solidFill>
                <a:schemeClr val="dk1"/>
              </a:solidFill>
              <a:latin typeface="Fira Sans Condensed"/>
              <a:ea typeface="Fira Sans Condensed"/>
              <a:cs typeface="Fira Sans Condensed"/>
              <a:sym typeface="Fira Sans Condensed"/>
            </a:endParaRPr>
          </a:p>
          <a:p>
            <a:pPr indent="0" lvl="0" marL="457200" rtl="0" algn="l">
              <a:lnSpc>
                <a:spcPct val="100000"/>
              </a:lnSpc>
              <a:spcBef>
                <a:spcPts val="1500"/>
              </a:spcBef>
              <a:spcAft>
                <a:spcPts val="0"/>
              </a:spcAft>
              <a:buNone/>
            </a:pPr>
            <a:r>
              <a:rPr b="1" lang="en" sz="1300">
                <a:solidFill>
                  <a:schemeClr val="dk1"/>
                </a:solidFill>
                <a:latin typeface="Fira Sans Condensed"/>
                <a:ea typeface="Fira Sans Condensed"/>
                <a:cs typeface="Fira Sans Condensed"/>
                <a:sym typeface="Fira Sans Condensed"/>
              </a:rPr>
              <a:t>Ενέργεια:</a:t>
            </a:r>
            <a:endParaRPr b="1" sz="1300">
              <a:solidFill>
                <a:schemeClr val="dk1"/>
              </a:solidFill>
              <a:latin typeface="Fira Sans Condensed"/>
              <a:ea typeface="Fira Sans Condensed"/>
              <a:cs typeface="Fira Sans Condensed"/>
              <a:sym typeface="Fira Sans Condensed"/>
            </a:endParaRPr>
          </a:p>
          <a:p>
            <a:pPr indent="-311150" lvl="0" marL="914400" rtl="0" algn="l">
              <a:lnSpc>
                <a:spcPct val="100000"/>
              </a:lnSpc>
              <a:spcBef>
                <a:spcPts val="1500"/>
              </a:spcBef>
              <a:spcAft>
                <a:spcPts val="0"/>
              </a:spcAft>
              <a:buClr>
                <a:schemeClr val="dk1"/>
              </a:buClr>
              <a:buSzPts val="1300"/>
              <a:buFont typeface="Fira Sans Condensed"/>
              <a:buChar char="●"/>
            </a:pPr>
            <a:r>
              <a:rPr lang="en" sz="1300">
                <a:solidFill>
                  <a:schemeClr val="dk1"/>
                </a:solidFill>
                <a:latin typeface="Fira Sans Condensed"/>
                <a:ea typeface="Fira Sans Condensed"/>
                <a:cs typeface="Fira Sans Condensed"/>
                <a:sym typeface="Fira Sans Condensed"/>
              </a:rPr>
              <a:t>Ηλιακά Πάνελ: Ορισμένα drones χρησιμοποιούν ηλιακά πάνελ για την επέκταση του χρόνου πτήσης.</a:t>
            </a:r>
            <a:endParaRPr sz="1300">
              <a:solidFill>
                <a:schemeClr val="dk1"/>
              </a:solidFill>
              <a:latin typeface="Fira Sans Condensed"/>
              <a:ea typeface="Fira Sans Condensed"/>
              <a:cs typeface="Fira Sans Condensed"/>
              <a:sym typeface="Fira Sans Condensed"/>
            </a:endParaRPr>
          </a:p>
          <a:p>
            <a:pPr indent="0" lvl="0" marL="457200" rtl="0" algn="l">
              <a:lnSpc>
                <a:spcPct val="100000"/>
              </a:lnSpc>
              <a:spcBef>
                <a:spcPts val="1500"/>
              </a:spcBef>
              <a:spcAft>
                <a:spcPts val="0"/>
              </a:spcAft>
              <a:buNone/>
            </a:pPr>
            <a:r>
              <a:rPr b="1" lang="en" sz="1300">
                <a:solidFill>
                  <a:schemeClr val="dk1"/>
                </a:solidFill>
                <a:latin typeface="Fira Sans Condensed"/>
                <a:ea typeface="Fira Sans Condensed"/>
                <a:cs typeface="Fira Sans Condensed"/>
                <a:sym typeface="Fira Sans Condensed"/>
              </a:rPr>
              <a:t>Ασύρματη Επικοινωνία:</a:t>
            </a:r>
            <a:endParaRPr b="1" sz="1300">
              <a:solidFill>
                <a:schemeClr val="dk1"/>
              </a:solidFill>
              <a:latin typeface="Fira Sans Condensed"/>
              <a:ea typeface="Fira Sans Condensed"/>
              <a:cs typeface="Fira Sans Condensed"/>
              <a:sym typeface="Fira Sans Condensed"/>
            </a:endParaRPr>
          </a:p>
          <a:p>
            <a:pPr indent="-311150" lvl="0" marL="914400" rtl="0" algn="l">
              <a:lnSpc>
                <a:spcPct val="100000"/>
              </a:lnSpc>
              <a:spcBef>
                <a:spcPts val="1500"/>
              </a:spcBef>
              <a:spcAft>
                <a:spcPts val="0"/>
              </a:spcAft>
              <a:buClr>
                <a:schemeClr val="dk1"/>
              </a:buClr>
              <a:buSzPts val="1300"/>
              <a:buFont typeface="Fira Sans Condensed"/>
              <a:buChar char="●"/>
            </a:pPr>
            <a:r>
              <a:rPr lang="en" sz="1300">
                <a:solidFill>
                  <a:schemeClr val="dk1"/>
                </a:solidFill>
                <a:latin typeface="Fira Sans Condensed"/>
                <a:ea typeface="Fira Sans Condensed"/>
                <a:cs typeface="Fira Sans Condensed"/>
                <a:sym typeface="Fira Sans Condensed"/>
              </a:rPr>
              <a:t>Συστήματα Ασύρματης Επικοινωνίας: Επιτρέπουν τη μετάδοση δεδομένων από το drone σε ένα επίγειο σταθμό ή σε άλλες συσκευές.</a:t>
            </a:r>
            <a:endParaRPr sz="1300">
              <a:solidFill>
                <a:schemeClr val="dk1"/>
              </a:solidFill>
              <a:latin typeface="Fira Sans Condensed"/>
              <a:ea typeface="Fira Sans Condensed"/>
              <a:cs typeface="Fira Sans Condensed"/>
              <a:sym typeface="Fira Sans Condensed"/>
            </a:endParaRPr>
          </a:p>
          <a:p>
            <a:pPr indent="0" lvl="0" marL="457200" rtl="0" algn="l">
              <a:lnSpc>
                <a:spcPct val="115000"/>
              </a:lnSpc>
              <a:spcBef>
                <a:spcPts val="1500"/>
              </a:spcBef>
              <a:spcAft>
                <a:spcPts val="0"/>
              </a:spcAft>
              <a:buNone/>
            </a:pPr>
            <a:r>
              <a:t/>
            </a:r>
            <a:endParaRPr b="1" sz="1200">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2" name="Shape 4522"/>
        <p:cNvGrpSpPr/>
        <p:nvPr/>
      </p:nvGrpSpPr>
      <p:grpSpPr>
        <a:xfrm>
          <a:off x="0" y="0"/>
          <a:ext cx="0" cy="0"/>
          <a:chOff x="0" y="0"/>
          <a:chExt cx="0" cy="0"/>
        </a:xfrm>
      </p:grpSpPr>
      <p:pic>
        <p:nvPicPr>
          <p:cNvPr id="4523" name="Google Shape;4523;p134"/>
          <p:cNvPicPr preferRelativeResize="0"/>
          <p:nvPr/>
        </p:nvPicPr>
        <p:blipFill>
          <a:blip r:embed="rId3">
            <a:alphaModFix/>
          </a:blip>
          <a:stretch>
            <a:fillRect/>
          </a:stretch>
        </p:blipFill>
        <p:spPr>
          <a:xfrm>
            <a:off x="0" y="0"/>
            <a:ext cx="9144003" cy="51941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7" name="Shape 4527"/>
        <p:cNvGrpSpPr/>
        <p:nvPr/>
      </p:nvGrpSpPr>
      <p:grpSpPr>
        <a:xfrm>
          <a:off x="0" y="0"/>
          <a:ext cx="0" cy="0"/>
          <a:chOff x="0" y="0"/>
          <a:chExt cx="0" cy="0"/>
        </a:xfrm>
      </p:grpSpPr>
      <p:grpSp>
        <p:nvGrpSpPr>
          <p:cNvPr id="4528" name="Google Shape;4528;p135"/>
          <p:cNvGrpSpPr/>
          <p:nvPr/>
        </p:nvGrpSpPr>
        <p:grpSpPr>
          <a:xfrm>
            <a:off x="4694738" y="3508350"/>
            <a:ext cx="1248600" cy="1314900"/>
            <a:chOff x="4694738" y="3508350"/>
            <a:chExt cx="1248600" cy="1314900"/>
          </a:xfrm>
        </p:grpSpPr>
        <p:sp>
          <p:nvSpPr>
            <p:cNvPr id="4529" name="Google Shape;4529;p135"/>
            <p:cNvSpPr/>
            <p:nvPr/>
          </p:nvSpPr>
          <p:spPr>
            <a:xfrm>
              <a:off x="4694738" y="3508350"/>
              <a:ext cx="1248600" cy="13149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135"/>
            <p:cNvGrpSpPr/>
            <p:nvPr/>
          </p:nvGrpSpPr>
          <p:grpSpPr>
            <a:xfrm>
              <a:off x="4914239" y="3772866"/>
              <a:ext cx="819527" cy="788364"/>
              <a:chOff x="10529081" y="1587457"/>
              <a:chExt cx="600914" cy="578064"/>
            </a:xfrm>
          </p:grpSpPr>
          <p:sp>
            <p:nvSpPr>
              <p:cNvPr id="4531" name="Google Shape;4531;p135"/>
              <p:cNvSpPr/>
              <p:nvPr/>
            </p:nvSpPr>
            <p:spPr>
              <a:xfrm>
                <a:off x="10822069" y="1909177"/>
                <a:ext cx="187540" cy="256344"/>
              </a:xfrm>
              <a:custGeom>
                <a:rect b="b" l="l" r="r" t="t"/>
                <a:pathLst>
                  <a:path extrusionOk="0" h="6058" w="4432">
                    <a:moveTo>
                      <a:pt x="454" y="0"/>
                    </a:moveTo>
                    <a:cubicBezTo>
                      <a:pt x="401" y="0"/>
                      <a:pt x="350" y="45"/>
                      <a:pt x="360" y="109"/>
                    </a:cubicBezTo>
                    <a:cubicBezTo>
                      <a:pt x="581" y="1691"/>
                      <a:pt x="1" y="3625"/>
                      <a:pt x="585" y="4940"/>
                    </a:cubicBezTo>
                    <a:cubicBezTo>
                      <a:pt x="897" y="5640"/>
                      <a:pt x="1586" y="6057"/>
                      <a:pt x="2309" y="6057"/>
                    </a:cubicBezTo>
                    <a:cubicBezTo>
                      <a:pt x="2562" y="6057"/>
                      <a:pt x="2820" y="6006"/>
                      <a:pt x="3067" y="5897"/>
                    </a:cubicBezTo>
                    <a:lnTo>
                      <a:pt x="3078" y="5893"/>
                    </a:lnTo>
                    <a:cubicBezTo>
                      <a:pt x="4020" y="5457"/>
                      <a:pt x="4432" y="4343"/>
                      <a:pt x="4003" y="3400"/>
                    </a:cubicBezTo>
                    <a:cubicBezTo>
                      <a:pt x="3401" y="2092"/>
                      <a:pt x="1566" y="1245"/>
                      <a:pt x="525" y="35"/>
                    </a:cubicBezTo>
                    <a:cubicBezTo>
                      <a:pt x="505" y="11"/>
                      <a:pt x="479" y="0"/>
                      <a:pt x="454"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5"/>
              <p:cNvSpPr/>
              <p:nvPr/>
            </p:nvSpPr>
            <p:spPr>
              <a:xfrm>
                <a:off x="10808189" y="1587457"/>
                <a:ext cx="321806" cy="309957"/>
              </a:xfrm>
              <a:custGeom>
                <a:rect b="b" l="l" r="r" t="t"/>
                <a:pathLst>
                  <a:path extrusionOk="0" h="7325" w="7605">
                    <a:moveTo>
                      <a:pt x="175" y="0"/>
                    </a:moveTo>
                    <a:cubicBezTo>
                      <a:pt x="79" y="0"/>
                      <a:pt x="0" y="107"/>
                      <a:pt x="55" y="204"/>
                    </a:cubicBezTo>
                    <a:cubicBezTo>
                      <a:pt x="1141" y="2198"/>
                      <a:pt x="1338" y="5067"/>
                      <a:pt x="2769" y="6530"/>
                    </a:cubicBezTo>
                    <a:cubicBezTo>
                      <a:pt x="3289" y="7059"/>
                      <a:pt x="3986" y="7324"/>
                      <a:pt x="4682" y="7324"/>
                    </a:cubicBezTo>
                    <a:cubicBezTo>
                      <a:pt x="5362" y="7324"/>
                      <a:pt x="6042" y="7071"/>
                      <a:pt x="6556" y="6562"/>
                    </a:cubicBezTo>
                    <a:lnTo>
                      <a:pt x="6567" y="6551"/>
                    </a:lnTo>
                    <a:cubicBezTo>
                      <a:pt x="7604" y="5514"/>
                      <a:pt x="7594" y="3795"/>
                      <a:pt x="6553" y="2764"/>
                    </a:cubicBezTo>
                    <a:cubicBezTo>
                      <a:pt x="5097" y="1326"/>
                      <a:pt x="2231" y="1115"/>
                      <a:pt x="241" y="18"/>
                    </a:cubicBezTo>
                    <a:cubicBezTo>
                      <a:pt x="219" y="6"/>
                      <a:pt x="196" y="0"/>
                      <a:pt x="175"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5"/>
              <p:cNvSpPr/>
              <p:nvPr/>
            </p:nvSpPr>
            <p:spPr>
              <a:xfrm>
                <a:off x="10529081" y="1670945"/>
                <a:ext cx="216568" cy="359085"/>
              </a:xfrm>
              <a:custGeom>
                <a:rect b="b" l="l" r="r" t="t"/>
                <a:pathLst>
                  <a:path extrusionOk="0" h="8486" w="5118">
                    <a:moveTo>
                      <a:pt x="2207" y="0"/>
                    </a:moveTo>
                    <a:cubicBezTo>
                      <a:pt x="2152" y="0"/>
                      <a:pt x="2098" y="34"/>
                      <a:pt x="2083" y="98"/>
                    </a:cubicBezTo>
                    <a:cubicBezTo>
                      <a:pt x="1619" y="2145"/>
                      <a:pt x="1" y="4255"/>
                      <a:pt x="99" y="6143"/>
                    </a:cubicBezTo>
                    <a:cubicBezTo>
                      <a:pt x="171" y="7451"/>
                      <a:pt x="1275" y="8486"/>
                      <a:pt x="2566" y="8486"/>
                    </a:cubicBezTo>
                    <a:cubicBezTo>
                      <a:pt x="2612" y="8486"/>
                      <a:pt x="2659" y="8484"/>
                      <a:pt x="2705" y="8482"/>
                    </a:cubicBezTo>
                    <a:lnTo>
                      <a:pt x="2719" y="8482"/>
                    </a:lnTo>
                    <a:cubicBezTo>
                      <a:pt x="4073" y="8394"/>
                      <a:pt x="5117" y="7198"/>
                      <a:pt x="5026" y="5844"/>
                    </a:cubicBezTo>
                    <a:cubicBezTo>
                      <a:pt x="4896" y="3960"/>
                      <a:pt x="3036" y="2061"/>
                      <a:pt x="2325" y="84"/>
                    </a:cubicBezTo>
                    <a:cubicBezTo>
                      <a:pt x="2305" y="28"/>
                      <a:pt x="2256" y="0"/>
                      <a:pt x="2207"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4" name="Google Shape;4534;p135"/>
          <p:cNvGrpSpPr/>
          <p:nvPr/>
        </p:nvGrpSpPr>
        <p:grpSpPr>
          <a:xfrm>
            <a:off x="4694738" y="2078250"/>
            <a:ext cx="1248600" cy="1314900"/>
            <a:chOff x="4694738" y="2078250"/>
            <a:chExt cx="1248600" cy="1314900"/>
          </a:xfrm>
        </p:grpSpPr>
        <p:sp>
          <p:nvSpPr>
            <p:cNvPr id="4535" name="Google Shape;4535;p135"/>
            <p:cNvSpPr/>
            <p:nvPr/>
          </p:nvSpPr>
          <p:spPr>
            <a:xfrm>
              <a:off x="4694738" y="2078250"/>
              <a:ext cx="1248600" cy="1314900"/>
            </a:xfrm>
            <a:prstGeom prst="roundRect">
              <a:avLst>
                <a:gd fmla="val 27148"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135"/>
            <p:cNvGrpSpPr/>
            <p:nvPr/>
          </p:nvGrpSpPr>
          <p:grpSpPr>
            <a:xfrm>
              <a:off x="4938005" y="2339647"/>
              <a:ext cx="791874" cy="792111"/>
              <a:chOff x="10082278" y="3099663"/>
              <a:chExt cx="565625" cy="565794"/>
            </a:xfrm>
          </p:grpSpPr>
          <p:sp>
            <p:nvSpPr>
              <p:cNvPr id="4537" name="Google Shape;4537;p135"/>
              <p:cNvSpPr/>
              <p:nvPr/>
            </p:nvSpPr>
            <p:spPr>
              <a:xfrm>
                <a:off x="10082278" y="3099663"/>
                <a:ext cx="565625" cy="565794"/>
              </a:xfrm>
              <a:custGeom>
                <a:rect b="b" l="l" r="r" t="t"/>
                <a:pathLst>
                  <a:path extrusionOk="0" h="13371" w="13367">
                    <a:moveTo>
                      <a:pt x="6685" y="1"/>
                    </a:moveTo>
                    <a:cubicBezTo>
                      <a:pt x="2993" y="1"/>
                      <a:pt x="0" y="2993"/>
                      <a:pt x="0" y="6686"/>
                    </a:cubicBezTo>
                    <a:cubicBezTo>
                      <a:pt x="0" y="10378"/>
                      <a:pt x="2993" y="13370"/>
                      <a:pt x="6685" y="13370"/>
                    </a:cubicBezTo>
                    <a:cubicBezTo>
                      <a:pt x="10374" y="13370"/>
                      <a:pt x="13366" y="10378"/>
                      <a:pt x="13366" y="6686"/>
                    </a:cubicBezTo>
                    <a:cubicBezTo>
                      <a:pt x="13366" y="2993"/>
                      <a:pt x="10374" y="1"/>
                      <a:pt x="668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5"/>
              <p:cNvSpPr/>
              <p:nvPr/>
            </p:nvSpPr>
            <p:spPr>
              <a:xfrm>
                <a:off x="10365111" y="3383595"/>
                <a:ext cx="190206" cy="246570"/>
              </a:xfrm>
              <a:custGeom>
                <a:rect b="b" l="l" r="r" t="t"/>
                <a:pathLst>
                  <a:path extrusionOk="0" h="5827" w="4495">
                    <a:moveTo>
                      <a:pt x="539" y="0"/>
                    </a:moveTo>
                    <a:lnTo>
                      <a:pt x="1" y="1484"/>
                    </a:lnTo>
                    <a:lnTo>
                      <a:pt x="1049" y="3235"/>
                    </a:lnTo>
                    <a:lnTo>
                      <a:pt x="644" y="5405"/>
                    </a:lnTo>
                    <a:cubicBezTo>
                      <a:pt x="630" y="5486"/>
                      <a:pt x="662" y="5570"/>
                      <a:pt x="729" y="5620"/>
                    </a:cubicBezTo>
                    <a:lnTo>
                      <a:pt x="954" y="5785"/>
                    </a:lnTo>
                    <a:cubicBezTo>
                      <a:pt x="992" y="5813"/>
                      <a:pt x="1038" y="5827"/>
                      <a:pt x="1083" y="5827"/>
                    </a:cubicBezTo>
                    <a:cubicBezTo>
                      <a:pt x="1145" y="5827"/>
                      <a:pt x="1206" y="5801"/>
                      <a:pt x="1249" y="5750"/>
                    </a:cubicBezTo>
                    <a:lnTo>
                      <a:pt x="4330" y="2089"/>
                    </a:lnTo>
                    <a:cubicBezTo>
                      <a:pt x="4495" y="1892"/>
                      <a:pt x="4456" y="1600"/>
                      <a:pt x="4249" y="1456"/>
                    </a:cubicBezTo>
                    <a:lnTo>
                      <a:pt x="2585" y="299"/>
                    </a:lnTo>
                    <a:lnTo>
                      <a:pt x="539"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5"/>
              <p:cNvSpPr/>
              <p:nvPr/>
            </p:nvSpPr>
            <p:spPr>
              <a:xfrm>
                <a:off x="10391769" y="3566903"/>
                <a:ext cx="72189" cy="63388"/>
              </a:xfrm>
              <a:custGeom>
                <a:rect b="b" l="l" r="r" t="t"/>
                <a:pathLst>
                  <a:path extrusionOk="0" h="1498" w="1706">
                    <a:moveTo>
                      <a:pt x="218" y="0"/>
                    </a:moveTo>
                    <a:lnTo>
                      <a:pt x="18" y="1077"/>
                    </a:lnTo>
                    <a:cubicBezTo>
                      <a:pt x="0" y="1157"/>
                      <a:pt x="35" y="1242"/>
                      <a:pt x="102" y="1291"/>
                    </a:cubicBezTo>
                    <a:lnTo>
                      <a:pt x="327" y="1456"/>
                    </a:lnTo>
                    <a:cubicBezTo>
                      <a:pt x="365" y="1484"/>
                      <a:pt x="409" y="1497"/>
                      <a:pt x="453" y="1497"/>
                    </a:cubicBezTo>
                    <a:cubicBezTo>
                      <a:pt x="514" y="1497"/>
                      <a:pt x="576" y="1471"/>
                      <a:pt x="619" y="1421"/>
                    </a:cubicBezTo>
                    <a:lnTo>
                      <a:pt x="1706" y="131"/>
                    </a:lnTo>
                    <a:cubicBezTo>
                      <a:pt x="1657" y="131"/>
                      <a:pt x="1607" y="134"/>
                      <a:pt x="1565" y="134"/>
                    </a:cubicBezTo>
                    <a:cubicBezTo>
                      <a:pt x="1112" y="134"/>
                      <a:pt x="661" y="92"/>
                      <a:pt x="2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5"/>
              <p:cNvSpPr/>
              <p:nvPr/>
            </p:nvSpPr>
            <p:spPr>
              <a:xfrm>
                <a:off x="10189546" y="3125560"/>
                <a:ext cx="271281" cy="237683"/>
              </a:xfrm>
              <a:custGeom>
                <a:rect b="b" l="l" r="r" t="t"/>
                <a:pathLst>
                  <a:path extrusionOk="0" h="5617" w="6411">
                    <a:moveTo>
                      <a:pt x="1361" y="1"/>
                    </a:moveTo>
                    <a:cubicBezTo>
                      <a:pt x="876" y="222"/>
                      <a:pt x="419" y="504"/>
                      <a:pt x="0" y="838"/>
                    </a:cubicBezTo>
                    <a:lnTo>
                      <a:pt x="408" y="1534"/>
                    </a:lnTo>
                    <a:cubicBezTo>
                      <a:pt x="500" y="1678"/>
                      <a:pt x="531" y="1854"/>
                      <a:pt x="493" y="2023"/>
                    </a:cubicBezTo>
                    <a:lnTo>
                      <a:pt x="134" y="3580"/>
                    </a:lnTo>
                    <a:cubicBezTo>
                      <a:pt x="99" y="3721"/>
                      <a:pt x="141" y="3869"/>
                      <a:pt x="243" y="3974"/>
                    </a:cubicBezTo>
                    <a:lnTo>
                      <a:pt x="1709" y="5486"/>
                    </a:lnTo>
                    <a:cubicBezTo>
                      <a:pt x="1792" y="5569"/>
                      <a:pt x="1903" y="5616"/>
                      <a:pt x="2016" y="5616"/>
                    </a:cubicBezTo>
                    <a:cubicBezTo>
                      <a:pt x="2033" y="5616"/>
                      <a:pt x="2051" y="5615"/>
                      <a:pt x="2068" y="5613"/>
                    </a:cubicBezTo>
                    <a:lnTo>
                      <a:pt x="2269" y="5592"/>
                    </a:lnTo>
                    <a:lnTo>
                      <a:pt x="2226" y="4702"/>
                    </a:lnTo>
                    <a:cubicBezTo>
                      <a:pt x="2216" y="4484"/>
                      <a:pt x="2371" y="4291"/>
                      <a:pt x="2589" y="4256"/>
                    </a:cubicBezTo>
                    <a:lnTo>
                      <a:pt x="4203" y="3992"/>
                    </a:lnTo>
                    <a:lnTo>
                      <a:pt x="5068" y="3011"/>
                    </a:lnTo>
                    <a:lnTo>
                      <a:pt x="5602" y="2402"/>
                    </a:lnTo>
                    <a:lnTo>
                      <a:pt x="6218" y="2199"/>
                    </a:lnTo>
                    <a:cubicBezTo>
                      <a:pt x="6383" y="2139"/>
                      <a:pt x="6411" y="1914"/>
                      <a:pt x="6263" y="1815"/>
                    </a:cubicBezTo>
                    <a:lnTo>
                      <a:pt x="4660" y="820"/>
                    </a:lnTo>
                    <a:lnTo>
                      <a:pt x="4255" y="1843"/>
                    </a:lnTo>
                    <a:lnTo>
                      <a:pt x="2989" y="1115"/>
                    </a:lnTo>
                    <a:lnTo>
                      <a:pt x="3781" y="732"/>
                    </a:lnTo>
                    <a:cubicBezTo>
                      <a:pt x="4082" y="583"/>
                      <a:pt x="3974" y="134"/>
                      <a:pt x="3645" y="134"/>
                    </a:cubicBezTo>
                    <a:cubicBezTo>
                      <a:pt x="3640" y="134"/>
                      <a:pt x="3635" y="134"/>
                      <a:pt x="3629" y="134"/>
                    </a:cubicBezTo>
                    <a:lnTo>
                      <a:pt x="2694" y="173"/>
                    </a:lnTo>
                    <a:lnTo>
                      <a:pt x="1709" y="591"/>
                    </a:lnTo>
                    <a:lnTo>
                      <a:pt x="136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41" name="Google Shape;4541;p135"/>
          <p:cNvSpPr/>
          <p:nvPr/>
        </p:nvSpPr>
        <p:spPr>
          <a:xfrm>
            <a:off x="390900" y="317850"/>
            <a:ext cx="4188600" cy="45078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Fira Sans"/>
              <a:ea typeface="Fira Sans"/>
              <a:cs typeface="Fira Sans"/>
              <a:sym typeface="Fira Sans"/>
            </a:endParaRPr>
          </a:p>
        </p:txBody>
      </p:sp>
      <p:sp>
        <p:nvSpPr>
          <p:cNvPr id="4542" name="Google Shape;4542;p135"/>
          <p:cNvSpPr txBox="1"/>
          <p:nvPr>
            <p:ph type="title"/>
          </p:nvPr>
        </p:nvSpPr>
        <p:spPr>
          <a:xfrm>
            <a:off x="621750" y="1350000"/>
            <a:ext cx="3784800" cy="164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3800">
                <a:latin typeface="Fira Sans Black"/>
                <a:ea typeface="Fira Sans Black"/>
                <a:cs typeface="Fira Sans Black"/>
                <a:sym typeface="Fira Sans Black"/>
              </a:rPr>
              <a:t>Στοιχεία κόστους &amp; αναμενόμενης ωφέλειας</a:t>
            </a:r>
            <a:endParaRPr sz="3800">
              <a:latin typeface="Fira Sans Black"/>
              <a:ea typeface="Fira Sans Black"/>
              <a:cs typeface="Fira Sans Black"/>
              <a:sym typeface="Fira Sans Black"/>
            </a:endParaRPr>
          </a:p>
          <a:p>
            <a:pPr indent="0" lvl="0" marL="0" rtl="0" algn="l">
              <a:lnSpc>
                <a:spcPct val="100000"/>
              </a:lnSpc>
              <a:spcBef>
                <a:spcPts val="1600"/>
              </a:spcBef>
              <a:spcAft>
                <a:spcPts val="1600"/>
              </a:spcAft>
              <a:buClr>
                <a:schemeClr val="dk1"/>
              </a:buClr>
              <a:buSzPts val="1100"/>
              <a:buFont typeface="Arial"/>
              <a:buNone/>
            </a:pPr>
            <a:r>
              <a:t/>
            </a:r>
            <a:endParaRPr sz="4200">
              <a:latin typeface="Fira Sans Black"/>
              <a:ea typeface="Fira Sans Black"/>
              <a:cs typeface="Fira Sans Black"/>
              <a:sym typeface="Fira Sans Black"/>
            </a:endParaRPr>
          </a:p>
        </p:txBody>
      </p:sp>
      <p:sp>
        <p:nvSpPr>
          <p:cNvPr id="4543" name="Google Shape;4543;p135"/>
          <p:cNvSpPr txBox="1"/>
          <p:nvPr>
            <p:ph idx="1" type="subTitle"/>
          </p:nvPr>
        </p:nvSpPr>
        <p:spPr>
          <a:xfrm>
            <a:off x="827850" y="3733975"/>
            <a:ext cx="3473700" cy="8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a:ea typeface="Fira Sans"/>
                <a:cs typeface="Fira Sans"/>
                <a:sym typeface="Fira Sans"/>
              </a:rPr>
              <a:t> Περίπτωση χρήσης: (Σύστημα ανίχνευσης και μέτρησης αντικειμένων με yolov5)</a:t>
            </a:r>
            <a:endParaRPr b="1">
              <a:latin typeface="Fira Sans"/>
              <a:ea typeface="Fira Sans"/>
              <a:cs typeface="Fira Sans"/>
              <a:sym typeface="Fira Sans"/>
            </a:endParaRPr>
          </a:p>
          <a:p>
            <a:pPr indent="0" lvl="0" marL="0" rtl="0" algn="l">
              <a:lnSpc>
                <a:spcPct val="115000"/>
              </a:lnSpc>
              <a:spcBef>
                <a:spcPts val="1600"/>
              </a:spcBef>
              <a:spcAft>
                <a:spcPts val="0"/>
              </a:spcAft>
              <a:buClr>
                <a:schemeClr val="dk1"/>
              </a:buClr>
              <a:buSzPts val="1100"/>
              <a:buFont typeface="Arial"/>
              <a:buNone/>
            </a:pPr>
            <a:r>
              <a:t/>
            </a:r>
            <a:endParaRPr b="1">
              <a:latin typeface="Fira Sans"/>
              <a:ea typeface="Fira Sans"/>
              <a:cs typeface="Fira Sans"/>
              <a:sym typeface="Fira Sans"/>
            </a:endParaRPr>
          </a:p>
          <a:p>
            <a:pPr indent="0" lvl="0" marL="0" rtl="0" algn="l">
              <a:spcBef>
                <a:spcPts val="0"/>
              </a:spcBef>
              <a:spcAft>
                <a:spcPts val="1600"/>
              </a:spcAft>
              <a:buNone/>
            </a:pPr>
            <a:r>
              <a:t/>
            </a:r>
            <a:endParaRPr b="1">
              <a:latin typeface="Fira Sans"/>
              <a:ea typeface="Fira Sans"/>
              <a:cs typeface="Fira Sans"/>
              <a:sym typeface="Fira Sans"/>
            </a:endParaRPr>
          </a:p>
        </p:txBody>
      </p:sp>
      <p:sp>
        <p:nvSpPr>
          <p:cNvPr id="4544" name="Google Shape;4544;p135"/>
          <p:cNvSpPr txBox="1"/>
          <p:nvPr>
            <p:ph idx="2" type="title"/>
          </p:nvPr>
        </p:nvSpPr>
        <p:spPr>
          <a:xfrm>
            <a:off x="1643700" y="416375"/>
            <a:ext cx="1530900" cy="8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4545" name="Google Shape;4545;p135"/>
          <p:cNvGrpSpPr/>
          <p:nvPr/>
        </p:nvGrpSpPr>
        <p:grpSpPr>
          <a:xfrm>
            <a:off x="748541" y="3733975"/>
            <a:ext cx="3473621" cy="863662"/>
            <a:chOff x="1597625" y="3649929"/>
            <a:chExt cx="5949000" cy="863662"/>
          </a:xfrm>
        </p:grpSpPr>
        <p:cxnSp>
          <p:nvCxnSpPr>
            <p:cNvPr id="4546" name="Google Shape;4546;p135"/>
            <p:cNvCxnSpPr/>
            <p:nvPr/>
          </p:nvCxnSpPr>
          <p:spPr>
            <a:xfrm>
              <a:off x="1597625" y="3649929"/>
              <a:ext cx="5949000" cy="0"/>
            </a:xfrm>
            <a:prstGeom prst="straightConnector1">
              <a:avLst/>
            </a:prstGeom>
            <a:noFill/>
            <a:ln cap="flat" cmpd="sng" w="9525">
              <a:solidFill>
                <a:schemeClr val="dk1"/>
              </a:solidFill>
              <a:prstDash val="solid"/>
              <a:round/>
              <a:headEnd len="med" w="med" type="none"/>
              <a:tailEnd len="med" w="med" type="none"/>
            </a:ln>
          </p:spPr>
        </p:cxnSp>
        <p:cxnSp>
          <p:nvCxnSpPr>
            <p:cNvPr id="4547" name="Google Shape;4547;p135"/>
            <p:cNvCxnSpPr/>
            <p:nvPr/>
          </p:nvCxnSpPr>
          <p:spPr>
            <a:xfrm>
              <a:off x="1597625" y="4513591"/>
              <a:ext cx="5949000" cy="0"/>
            </a:xfrm>
            <a:prstGeom prst="straightConnector1">
              <a:avLst/>
            </a:prstGeom>
            <a:noFill/>
            <a:ln cap="flat" cmpd="sng" w="9525">
              <a:solidFill>
                <a:schemeClr val="dk1"/>
              </a:solidFill>
              <a:prstDash val="solid"/>
              <a:round/>
              <a:headEnd len="med" w="med" type="none"/>
              <a:tailEnd len="med" w="med" type="none"/>
            </a:ln>
          </p:spPr>
        </p:cxnSp>
      </p:grpSp>
      <p:grpSp>
        <p:nvGrpSpPr>
          <p:cNvPr id="4548" name="Google Shape;4548;p135"/>
          <p:cNvGrpSpPr/>
          <p:nvPr/>
        </p:nvGrpSpPr>
        <p:grpSpPr>
          <a:xfrm>
            <a:off x="4694700" y="315600"/>
            <a:ext cx="4058400" cy="1647600"/>
            <a:chOff x="4694700" y="315600"/>
            <a:chExt cx="4058400" cy="1647600"/>
          </a:xfrm>
        </p:grpSpPr>
        <p:sp>
          <p:nvSpPr>
            <p:cNvPr id="4549" name="Google Shape;4549;p135"/>
            <p:cNvSpPr/>
            <p:nvPr/>
          </p:nvSpPr>
          <p:spPr>
            <a:xfrm>
              <a:off x="4694700" y="315600"/>
              <a:ext cx="4058400" cy="1647600"/>
            </a:xfrm>
            <a:prstGeom prst="roundRect">
              <a:avLst>
                <a:gd fmla="val 18434"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135"/>
            <p:cNvGrpSpPr/>
            <p:nvPr/>
          </p:nvGrpSpPr>
          <p:grpSpPr>
            <a:xfrm rot="5400000">
              <a:off x="6124765" y="-643546"/>
              <a:ext cx="1198265" cy="3565893"/>
              <a:chOff x="1278500" y="1266475"/>
              <a:chExt cx="421850" cy="1255375"/>
            </a:xfrm>
          </p:grpSpPr>
          <p:sp>
            <p:nvSpPr>
              <p:cNvPr id="4551" name="Google Shape;4551;p135"/>
              <p:cNvSpPr/>
              <p:nvPr/>
            </p:nvSpPr>
            <p:spPr>
              <a:xfrm>
                <a:off x="1299800" y="1266475"/>
                <a:ext cx="381275" cy="1253350"/>
              </a:xfrm>
              <a:custGeom>
                <a:rect b="b" l="l" r="r" t="t"/>
                <a:pathLst>
                  <a:path extrusionOk="0" h="50134" w="15251">
                    <a:moveTo>
                      <a:pt x="12412" y="1"/>
                    </a:moveTo>
                    <a:lnTo>
                      <a:pt x="12168" y="812"/>
                    </a:lnTo>
                    <a:lnTo>
                      <a:pt x="11925" y="1623"/>
                    </a:lnTo>
                    <a:lnTo>
                      <a:pt x="11519" y="2597"/>
                    </a:lnTo>
                    <a:lnTo>
                      <a:pt x="11073" y="3570"/>
                    </a:lnTo>
                    <a:lnTo>
                      <a:pt x="10546" y="4746"/>
                    </a:lnTo>
                    <a:lnTo>
                      <a:pt x="10262" y="5355"/>
                    </a:lnTo>
                    <a:lnTo>
                      <a:pt x="9978" y="5923"/>
                    </a:lnTo>
                    <a:lnTo>
                      <a:pt x="7788" y="9938"/>
                    </a:lnTo>
                    <a:lnTo>
                      <a:pt x="7260" y="10912"/>
                    </a:lnTo>
                    <a:lnTo>
                      <a:pt x="6774" y="11885"/>
                    </a:lnTo>
                    <a:lnTo>
                      <a:pt x="6287" y="12899"/>
                    </a:lnTo>
                    <a:lnTo>
                      <a:pt x="5881" y="13954"/>
                    </a:lnTo>
                    <a:lnTo>
                      <a:pt x="5679" y="14522"/>
                    </a:lnTo>
                    <a:lnTo>
                      <a:pt x="5516" y="15089"/>
                    </a:lnTo>
                    <a:lnTo>
                      <a:pt x="5354" y="15657"/>
                    </a:lnTo>
                    <a:lnTo>
                      <a:pt x="5232" y="16266"/>
                    </a:lnTo>
                    <a:lnTo>
                      <a:pt x="5111" y="17199"/>
                    </a:lnTo>
                    <a:lnTo>
                      <a:pt x="5070" y="17685"/>
                    </a:lnTo>
                    <a:lnTo>
                      <a:pt x="5030" y="18821"/>
                    </a:lnTo>
                    <a:lnTo>
                      <a:pt x="4989" y="19389"/>
                    </a:lnTo>
                    <a:lnTo>
                      <a:pt x="5030" y="20078"/>
                    </a:lnTo>
                    <a:lnTo>
                      <a:pt x="5070" y="20727"/>
                    </a:lnTo>
                    <a:lnTo>
                      <a:pt x="5151" y="21376"/>
                    </a:lnTo>
                    <a:lnTo>
                      <a:pt x="5273" y="21985"/>
                    </a:lnTo>
                    <a:lnTo>
                      <a:pt x="5354" y="22350"/>
                    </a:lnTo>
                    <a:lnTo>
                      <a:pt x="5557" y="23242"/>
                    </a:lnTo>
                    <a:lnTo>
                      <a:pt x="5760" y="24094"/>
                    </a:lnTo>
                    <a:lnTo>
                      <a:pt x="6328" y="25797"/>
                    </a:lnTo>
                    <a:lnTo>
                      <a:pt x="6774" y="27177"/>
                    </a:lnTo>
                    <a:lnTo>
                      <a:pt x="7058" y="28150"/>
                    </a:lnTo>
                    <a:lnTo>
                      <a:pt x="7342" y="29164"/>
                    </a:lnTo>
                    <a:lnTo>
                      <a:pt x="7585" y="30300"/>
                    </a:lnTo>
                    <a:lnTo>
                      <a:pt x="7707" y="31192"/>
                    </a:lnTo>
                    <a:lnTo>
                      <a:pt x="7747" y="31638"/>
                    </a:lnTo>
                    <a:lnTo>
                      <a:pt x="7788" y="32084"/>
                    </a:lnTo>
                    <a:lnTo>
                      <a:pt x="7828" y="32612"/>
                    </a:lnTo>
                    <a:lnTo>
                      <a:pt x="7788" y="33179"/>
                    </a:lnTo>
                    <a:lnTo>
                      <a:pt x="7707" y="33869"/>
                    </a:lnTo>
                    <a:lnTo>
                      <a:pt x="7544" y="34761"/>
                    </a:lnTo>
                    <a:lnTo>
                      <a:pt x="7260" y="35613"/>
                    </a:lnTo>
                    <a:lnTo>
                      <a:pt x="7139" y="36019"/>
                    </a:lnTo>
                    <a:lnTo>
                      <a:pt x="6936" y="36424"/>
                    </a:lnTo>
                    <a:lnTo>
                      <a:pt x="6733" y="36830"/>
                    </a:lnTo>
                    <a:lnTo>
                      <a:pt x="6490" y="37195"/>
                    </a:lnTo>
                    <a:lnTo>
                      <a:pt x="6084" y="37803"/>
                    </a:lnTo>
                    <a:lnTo>
                      <a:pt x="5679" y="38412"/>
                    </a:lnTo>
                    <a:lnTo>
                      <a:pt x="4746" y="39547"/>
                    </a:lnTo>
                    <a:lnTo>
                      <a:pt x="3002" y="41697"/>
                    </a:lnTo>
                    <a:lnTo>
                      <a:pt x="2150" y="42792"/>
                    </a:lnTo>
                    <a:lnTo>
                      <a:pt x="1339" y="43887"/>
                    </a:lnTo>
                    <a:lnTo>
                      <a:pt x="933" y="44536"/>
                    </a:lnTo>
                    <a:lnTo>
                      <a:pt x="608" y="45226"/>
                    </a:lnTo>
                    <a:lnTo>
                      <a:pt x="365" y="45956"/>
                    </a:lnTo>
                    <a:lnTo>
                      <a:pt x="203" y="46727"/>
                    </a:lnTo>
                    <a:lnTo>
                      <a:pt x="81" y="47660"/>
                    </a:lnTo>
                    <a:lnTo>
                      <a:pt x="0" y="48633"/>
                    </a:lnTo>
                    <a:lnTo>
                      <a:pt x="0" y="48876"/>
                    </a:lnTo>
                    <a:lnTo>
                      <a:pt x="406" y="49282"/>
                    </a:lnTo>
                    <a:lnTo>
                      <a:pt x="892" y="49647"/>
                    </a:lnTo>
                    <a:lnTo>
                      <a:pt x="1136" y="49809"/>
                    </a:lnTo>
                    <a:lnTo>
                      <a:pt x="1420" y="49931"/>
                    </a:lnTo>
                    <a:lnTo>
                      <a:pt x="1704" y="50053"/>
                    </a:lnTo>
                    <a:lnTo>
                      <a:pt x="1988" y="50134"/>
                    </a:lnTo>
                    <a:lnTo>
                      <a:pt x="2880" y="50134"/>
                    </a:lnTo>
                    <a:lnTo>
                      <a:pt x="3042" y="49607"/>
                    </a:lnTo>
                    <a:lnTo>
                      <a:pt x="3245" y="48876"/>
                    </a:lnTo>
                    <a:lnTo>
                      <a:pt x="3529" y="48106"/>
                    </a:lnTo>
                    <a:lnTo>
                      <a:pt x="3691" y="47700"/>
                    </a:lnTo>
                    <a:lnTo>
                      <a:pt x="4097" y="46889"/>
                    </a:lnTo>
                    <a:lnTo>
                      <a:pt x="4299" y="46483"/>
                    </a:lnTo>
                    <a:lnTo>
                      <a:pt x="4948" y="45064"/>
                    </a:lnTo>
                    <a:lnTo>
                      <a:pt x="5354" y="44212"/>
                    </a:lnTo>
                    <a:lnTo>
                      <a:pt x="6449" y="42265"/>
                    </a:lnTo>
                    <a:lnTo>
                      <a:pt x="7504" y="40318"/>
                    </a:lnTo>
                    <a:lnTo>
                      <a:pt x="7747" y="39872"/>
                    </a:lnTo>
                    <a:lnTo>
                      <a:pt x="8558" y="38250"/>
                    </a:lnTo>
                    <a:lnTo>
                      <a:pt x="8923" y="37438"/>
                    </a:lnTo>
                    <a:lnTo>
                      <a:pt x="9288" y="36587"/>
                    </a:lnTo>
                    <a:lnTo>
                      <a:pt x="9613" y="35613"/>
                    </a:lnTo>
                    <a:lnTo>
                      <a:pt x="9897" y="34640"/>
                    </a:lnTo>
                    <a:lnTo>
                      <a:pt x="10059" y="33626"/>
                    </a:lnTo>
                    <a:lnTo>
                      <a:pt x="10181" y="32612"/>
                    </a:lnTo>
                    <a:lnTo>
                      <a:pt x="10221" y="32044"/>
                    </a:lnTo>
                    <a:lnTo>
                      <a:pt x="10262" y="30949"/>
                    </a:lnTo>
                    <a:lnTo>
                      <a:pt x="10221" y="30381"/>
                    </a:lnTo>
                    <a:lnTo>
                      <a:pt x="10221" y="29772"/>
                    </a:lnTo>
                    <a:lnTo>
                      <a:pt x="10140" y="29205"/>
                    </a:lnTo>
                    <a:lnTo>
                      <a:pt x="9937" y="28028"/>
                    </a:lnTo>
                    <a:lnTo>
                      <a:pt x="9735" y="27177"/>
                    </a:lnTo>
                    <a:lnTo>
                      <a:pt x="9491" y="26325"/>
                    </a:lnTo>
                    <a:lnTo>
                      <a:pt x="9248" y="25473"/>
                    </a:lnTo>
                    <a:lnTo>
                      <a:pt x="8964" y="24621"/>
                    </a:lnTo>
                    <a:lnTo>
                      <a:pt x="8396" y="22796"/>
                    </a:lnTo>
                    <a:lnTo>
                      <a:pt x="8193" y="22188"/>
                    </a:lnTo>
                    <a:lnTo>
                      <a:pt x="7869" y="20971"/>
                    </a:lnTo>
                    <a:lnTo>
                      <a:pt x="7625" y="19754"/>
                    </a:lnTo>
                    <a:lnTo>
                      <a:pt x="7504" y="18862"/>
                    </a:lnTo>
                    <a:lnTo>
                      <a:pt x="7463" y="18375"/>
                    </a:lnTo>
                    <a:lnTo>
                      <a:pt x="7423" y="17888"/>
                    </a:lnTo>
                    <a:lnTo>
                      <a:pt x="7423" y="17401"/>
                    </a:lnTo>
                    <a:lnTo>
                      <a:pt x="7463" y="16915"/>
                    </a:lnTo>
                    <a:lnTo>
                      <a:pt x="7544" y="16428"/>
                    </a:lnTo>
                    <a:lnTo>
                      <a:pt x="7625" y="15941"/>
                    </a:lnTo>
                    <a:lnTo>
                      <a:pt x="7747" y="15373"/>
                    </a:lnTo>
                    <a:lnTo>
                      <a:pt x="7950" y="14765"/>
                    </a:lnTo>
                    <a:lnTo>
                      <a:pt x="8193" y="14197"/>
                    </a:lnTo>
                    <a:lnTo>
                      <a:pt x="8437" y="13629"/>
                    </a:lnTo>
                    <a:lnTo>
                      <a:pt x="8680" y="13183"/>
                    </a:lnTo>
                    <a:lnTo>
                      <a:pt x="8923" y="12777"/>
                    </a:lnTo>
                    <a:lnTo>
                      <a:pt x="9532" y="11966"/>
                    </a:lnTo>
                    <a:lnTo>
                      <a:pt x="10302" y="10952"/>
                    </a:lnTo>
                    <a:lnTo>
                      <a:pt x="11114" y="9979"/>
                    </a:lnTo>
                    <a:lnTo>
                      <a:pt x="12493" y="8275"/>
                    </a:lnTo>
                    <a:lnTo>
                      <a:pt x="13791" y="6572"/>
                    </a:lnTo>
                    <a:lnTo>
                      <a:pt x="14237" y="5882"/>
                    </a:lnTo>
                    <a:lnTo>
                      <a:pt x="14602" y="5152"/>
                    </a:lnTo>
                    <a:lnTo>
                      <a:pt x="14886" y="4381"/>
                    </a:lnTo>
                    <a:lnTo>
                      <a:pt x="15048" y="3570"/>
                    </a:lnTo>
                    <a:lnTo>
                      <a:pt x="15210" y="2516"/>
                    </a:lnTo>
                    <a:lnTo>
                      <a:pt x="15251" y="1421"/>
                    </a:lnTo>
                    <a:lnTo>
                      <a:pt x="15007" y="1137"/>
                    </a:lnTo>
                    <a:lnTo>
                      <a:pt x="14683" y="853"/>
                    </a:lnTo>
                    <a:lnTo>
                      <a:pt x="14359" y="609"/>
                    </a:lnTo>
                    <a:lnTo>
                      <a:pt x="14034" y="406"/>
                    </a:lnTo>
                    <a:lnTo>
                      <a:pt x="13628" y="244"/>
                    </a:lnTo>
                    <a:lnTo>
                      <a:pt x="13263" y="123"/>
                    </a:lnTo>
                    <a:lnTo>
                      <a:pt x="12858" y="41"/>
                    </a:lnTo>
                    <a:lnTo>
                      <a:pt x="124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5"/>
              <p:cNvSpPr/>
              <p:nvPr/>
            </p:nvSpPr>
            <p:spPr>
              <a:xfrm>
                <a:off x="1278500" y="1267500"/>
                <a:ext cx="83175" cy="279900"/>
              </a:xfrm>
              <a:custGeom>
                <a:rect b="b" l="l" r="r" t="t"/>
                <a:pathLst>
                  <a:path extrusionOk="0" h="11196" w="3327">
                    <a:moveTo>
                      <a:pt x="3205" y="0"/>
                    </a:moveTo>
                    <a:lnTo>
                      <a:pt x="2840" y="41"/>
                    </a:lnTo>
                    <a:lnTo>
                      <a:pt x="2556" y="122"/>
                    </a:lnTo>
                    <a:lnTo>
                      <a:pt x="2231" y="244"/>
                    </a:lnTo>
                    <a:lnTo>
                      <a:pt x="1947" y="406"/>
                    </a:lnTo>
                    <a:lnTo>
                      <a:pt x="1663" y="568"/>
                    </a:lnTo>
                    <a:lnTo>
                      <a:pt x="1379" y="771"/>
                    </a:lnTo>
                    <a:lnTo>
                      <a:pt x="1136" y="974"/>
                    </a:lnTo>
                    <a:lnTo>
                      <a:pt x="933" y="1217"/>
                    </a:lnTo>
                    <a:lnTo>
                      <a:pt x="730" y="1461"/>
                    </a:lnTo>
                    <a:lnTo>
                      <a:pt x="528" y="1745"/>
                    </a:lnTo>
                    <a:lnTo>
                      <a:pt x="365" y="2028"/>
                    </a:lnTo>
                    <a:lnTo>
                      <a:pt x="244" y="2312"/>
                    </a:lnTo>
                    <a:lnTo>
                      <a:pt x="122" y="2637"/>
                    </a:lnTo>
                    <a:lnTo>
                      <a:pt x="81" y="2961"/>
                    </a:lnTo>
                    <a:lnTo>
                      <a:pt x="0" y="3286"/>
                    </a:lnTo>
                    <a:lnTo>
                      <a:pt x="0" y="3651"/>
                    </a:lnTo>
                    <a:lnTo>
                      <a:pt x="0" y="11195"/>
                    </a:lnTo>
                    <a:lnTo>
                      <a:pt x="852" y="10100"/>
                    </a:lnTo>
                    <a:lnTo>
                      <a:pt x="1177" y="9613"/>
                    </a:lnTo>
                    <a:lnTo>
                      <a:pt x="1460" y="9127"/>
                    </a:lnTo>
                    <a:lnTo>
                      <a:pt x="1988" y="8153"/>
                    </a:lnTo>
                    <a:lnTo>
                      <a:pt x="2231" y="7707"/>
                    </a:lnTo>
                    <a:lnTo>
                      <a:pt x="2393" y="7261"/>
                    </a:lnTo>
                    <a:lnTo>
                      <a:pt x="2718" y="6368"/>
                    </a:lnTo>
                    <a:lnTo>
                      <a:pt x="2961" y="5476"/>
                    </a:lnTo>
                    <a:lnTo>
                      <a:pt x="3123" y="4543"/>
                    </a:lnTo>
                    <a:lnTo>
                      <a:pt x="3286" y="3448"/>
                    </a:lnTo>
                    <a:lnTo>
                      <a:pt x="3326" y="2880"/>
                    </a:lnTo>
                    <a:lnTo>
                      <a:pt x="3326" y="2312"/>
                    </a:lnTo>
                    <a:lnTo>
                      <a:pt x="3286" y="1177"/>
                    </a:lnTo>
                    <a:lnTo>
                      <a:pt x="3245" y="568"/>
                    </a:lnTo>
                    <a:lnTo>
                      <a:pt x="3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5"/>
              <p:cNvSpPr/>
              <p:nvPr/>
            </p:nvSpPr>
            <p:spPr>
              <a:xfrm>
                <a:off x="1278500" y="1956025"/>
                <a:ext cx="37550" cy="324500"/>
              </a:xfrm>
              <a:custGeom>
                <a:rect b="b" l="l" r="r" t="t"/>
                <a:pathLst>
                  <a:path extrusionOk="0" h="12980" w="1502">
                    <a:moveTo>
                      <a:pt x="0" y="0"/>
                    </a:moveTo>
                    <a:lnTo>
                      <a:pt x="0" y="12980"/>
                    </a:lnTo>
                    <a:lnTo>
                      <a:pt x="649" y="11357"/>
                    </a:lnTo>
                    <a:lnTo>
                      <a:pt x="893" y="10749"/>
                    </a:lnTo>
                    <a:lnTo>
                      <a:pt x="1095" y="10140"/>
                    </a:lnTo>
                    <a:lnTo>
                      <a:pt x="1258" y="9532"/>
                    </a:lnTo>
                    <a:lnTo>
                      <a:pt x="1379" y="8883"/>
                    </a:lnTo>
                    <a:lnTo>
                      <a:pt x="1460" y="8072"/>
                    </a:lnTo>
                    <a:lnTo>
                      <a:pt x="1501" y="7220"/>
                    </a:lnTo>
                    <a:lnTo>
                      <a:pt x="1460" y="6328"/>
                    </a:lnTo>
                    <a:lnTo>
                      <a:pt x="1420" y="5476"/>
                    </a:lnTo>
                    <a:lnTo>
                      <a:pt x="1298" y="4340"/>
                    </a:lnTo>
                    <a:lnTo>
                      <a:pt x="1095" y="3204"/>
                    </a:lnTo>
                    <a:lnTo>
                      <a:pt x="811" y="2150"/>
                    </a:lnTo>
                    <a:lnTo>
                      <a:pt x="649" y="1582"/>
                    </a:lnTo>
                    <a:lnTo>
                      <a:pt x="406" y="105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5"/>
              <p:cNvSpPr/>
              <p:nvPr/>
            </p:nvSpPr>
            <p:spPr>
              <a:xfrm>
                <a:off x="1619200" y="2245000"/>
                <a:ext cx="81150" cy="274825"/>
              </a:xfrm>
              <a:custGeom>
                <a:rect b="b" l="l" r="r" t="t"/>
                <a:pathLst>
                  <a:path extrusionOk="0" h="10993" w="3246">
                    <a:moveTo>
                      <a:pt x="3246" y="1"/>
                    </a:moveTo>
                    <a:lnTo>
                      <a:pt x="2718" y="690"/>
                    </a:lnTo>
                    <a:lnTo>
                      <a:pt x="2313" y="1258"/>
                    </a:lnTo>
                    <a:lnTo>
                      <a:pt x="1948" y="1826"/>
                    </a:lnTo>
                    <a:lnTo>
                      <a:pt x="1623" y="2435"/>
                    </a:lnTo>
                    <a:lnTo>
                      <a:pt x="1299" y="3083"/>
                    </a:lnTo>
                    <a:lnTo>
                      <a:pt x="1055" y="3530"/>
                    </a:lnTo>
                    <a:lnTo>
                      <a:pt x="852" y="3976"/>
                    </a:lnTo>
                    <a:lnTo>
                      <a:pt x="690" y="4463"/>
                    </a:lnTo>
                    <a:lnTo>
                      <a:pt x="528" y="4949"/>
                    </a:lnTo>
                    <a:lnTo>
                      <a:pt x="447" y="5355"/>
                    </a:lnTo>
                    <a:lnTo>
                      <a:pt x="285" y="5963"/>
                    </a:lnTo>
                    <a:lnTo>
                      <a:pt x="203" y="6612"/>
                    </a:lnTo>
                    <a:lnTo>
                      <a:pt x="1" y="7951"/>
                    </a:lnTo>
                    <a:lnTo>
                      <a:pt x="1" y="8478"/>
                    </a:lnTo>
                    <a:lnTo>
                      <a:pt x="1" y="9492"/>
                    </a:lnTo>
                    <a:lnTo>
                      <a:pt x="41" y="10466"/>
                    </a:lnTo>
                    <a:lnTo>
                      <a:pt x="122" y="10993"/>
                    </a:lnTo>
                    <a:lnTo>
                      <a:pt x="406" y="10993"/>
                    </a:lnTo>
                    <a:lnTo>
                      <a:pt x="731" y="10871"/>
                    </a:lnTo>
                    <a:lnTo>
                      <a:pt x="1015" y="10790"/>
                    </a:lnTo>
                    <a:lnTo>
                      <a:pt x="1258" y="10668"/>
                    </a:lnTo>
                    <a:lnTo>
                      <a:pt x="1542" y="10506"/>
                    </a:lnTo>
                    <a:lnTo>
                      <a:pt x="1785" y="10344"/>
                    </a:lnTo>
                    <a:lnTo>
                      <a:pt x="2029" y="10141"/>
                    </a:lnTo>
                    <a:lnTo>
                      <a:pt x="2231" y="9938"/>
                    </a:lnTo>
                    <a:lnTo>
                      <a:pt x="2434" y="9695"/>
                    </a:lnTo>
                    <a:lnTo>
                      <a:pt x="2597" y="9452"/>
                    </a:lnTo>
                    <a:lnTo>
                      <a:pt x="2759" y="9208"/>
                    </a:lnTo>
                    <a:lnTo>
                      <a:pt x="2921" y="8924"/>
                    </a:lnTo>
                    <a:lnTo>
                      <a:pt x="3043" y="8640"/>
                    </a:lnTo>
                    <a:lnTo>
                      <a:pt x="3124" y="8356"/>
                    </a:lnTo>
                    <a:lnTo>
                      <a:pt x="3205" y="8032"/>
                    </a:lnTo>
                    <a:lnTo>
                      <a:pt x="3246" y="7707"/>
                    </a:lnTo>
                    <a:lnTo>
                      <a:pt x="3246" y="7423"/>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35"/>
              <p:cNvSpPr/>
              <p:nvPr/>
            </p:nvSpPr>
            <p:spPr>
              <a:xfrm>
                <a:off x="1664825" y="1513900"/>
                <a:ext cx="35525" cy="315400"/>
              </a:xfrm>
              <a:custGeom>
                <a:rect b="b" l="l" r="r" t="t"/>
                <a:pathLst>
                  <a:path extrusionOk="0" h="12616" w="1421">
                    <a:moveTo>
                      <a:pt x="1421" y="1"/>
                    </a:moveTo>
                    <a:lnTo>
                      <a:pt x="1055" y="893"/>
                    </a:lnTo>
                    <a:lnTo>
                      <a:pt x="731" y="1745"/>
                    </a:lnTo>
                    <a:lnTo>
                      <a:pt x="488" y="2353"/>
                    </a:lnTo>
                    <a:lnTo>
                      <a:pt x="325" y="3002"/>
                    </a:lnTo>
                    <a:lnTo>
                      <a:pt x="204" y="3611"/>
                    </a:lnTo>
                    <a:lnTo>
                      <a:pt x="82" y="4260"/>
                    </a:lnTo>
                    <a:lnTo>
                      <a:pt x="41" y="4787"/>
                    </a:lnTo>
                    <a:lnTo>
                      <a:pt x="1" y="5314"/>
                    </a:lnTo>
                    <a:lnTo>
                      <a:pt x="1" y="6369"/>
                    </a:lnTo>
                    <a:lnTo>
                      <a:pt x="82" y="7504"/>
                    </a:lnTo>
                    <a:lnTo>
                      <a:pt x="204" y="8600"/>
                    </a:lnTo>
                    <a:lnTo>
                      <a:pt x="285" y="9167"/>
                    </a:lnTo>
                    <a:lnTo>
                      <a:pt x="447" y="9776"/>
                    </a:lnTo>
                    <a:lnTo>
                      <a:pt x="569" y="10344"/>
                    </a:lnTo>
                    <a:lnTo>
                      <a:pt x="772" y="10911"/>
                    </a:lnTo>
                    <a:lnTo>
                      <a:pt x="1015" y="11642"/>
                    </a:lnTo>
                    <a:lnTo>
                      <a:pt x="1339" y="12372"/>
                    </a:lnTo>
                    <a:lnTo>
                      <a:pt x="1421" y="12615"/>
                    </a:lnTo>
                    <a:lnTo>
                      <a:pt x="1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35"/>
              <p:cNvSpPr/>
              <p:nvPr/>
            </p:nvSpPr>
            <p:spPr>
              <a:xfrm>
                <a:off x="1376850" y="1308050"/>
                <a:ext cx="323500" cy="1211775"/>
              </a:xfrm>
              <a:custGeom>
                <a:rect b="b" l="l" r="r" t="t"/>
                <a:pathLst>
                  <a:path extrusionOk="0" h="48471" w="12940">
                    <a:moveTo>
                      <a:pt x="12331" y="1"/>
                    </a:moveTo>
                    <a:lnTo>
                      <a:pt x="12331" y="204"/>
                    </a:lnTo>
                    <a:lnTo>
                      <a:pt x="12250" y="1096"/>
                    </a:lnTo>
                    <a:lnTo>
                      <a:pt x="12128" y="2029"/>
                    </a:lnTo>
                    <a:lnTo>
                      <a:pt x="12007" y="2597"/>
                    </a:lnTo>
                    <a:lnTo>
                      <a:pt x="11804" y="3205"/>
                    </a:lnTo>
                    <a:lnTo>
                      <a:pt x="11560" y="3814"/>
                    </a:lnTo>
                    <a:lnTo>
                      <a:pt x="11277" y="4381"/>
                    </a:lnTo>
                    <a:lnTo>
                      <a:pt x="10911" y="4909"/>
                    </a:lnTo>
                    <a:lnTo>
                      <a:pt x="10141" y="5963"/>
                    </a:lnTo>
                    <a:lnTo>
                      <a:pt x="9370" y="6977"/>
                    </a:lnTo>
                    <a:lnTo>
                      <a:pt x="8113" y="8519"/>
                    </a:lnTo>
                    <a:lnTo>
                      <a:pt x="6855" y="10060"/>
                    </a:lnTo>
                    <a:lnTo>
                      <a:pt x="6450" y="10587"/>
                    </a:lnTo>
                    <a:lnTo>
                      <a:pt x="6044" y="11114"/>
                    </a:lnTo>
                    <a:lnTo>
                      <a:pt x="5598" y="11845"/>
                    </a:lnTo>
                    <a:lnTo>
                      <a:pt x="5355" y="12331"/>
                    </a:lnTo>
                    <a:lnTo>
                      <a:pt x="5071" y="13021"/>
                    </a:lnTo>
                    <a:lnTo>
                      <a:pt x="4827" y="13751"/>
                    </a:lnTo>
                    <a:lnTo>
                      <a:pt x="4706" y="14359"/>
                    </a:lnTo>
                    <a:lnTo>
                      <a:pt x="4584" y="14968"/>
                    </a:lnTo>
                    <a:lnTo>
                      <a:pt x="4503" y="15617"/>
                    </a:lnTo>
                    <a:lnTo>
                      <a:pt x="4503" y="16266"/>
                    </a:lnTo>
                    <a:lnTo>
                      <a:pt x="4584" y="17280"/>
                    </a:lnTo>
                    <a:lnTo>
                      <a:pt x="4706" y="17969"/>
                    </a:lnTo>
                    <a:lnTo>
                      <a:pt x="4827" y="18659"/>
                    </a:lnTo>
                    <a:lnTo>
                      <a:pt x="4908" y="18983"/>
                    </a:lnTo>
                    <a:lnTo>
                      <a:pt x="5030" y="19551"/>
                    </a:lnTo>
                    <a:lnTo>
                      <a:pt x="5355" y="20727"/>
                    </a:lnTo>
                    <a:lnTo>
                      <a:pt x="5720" y="21904"/>
                    </a:lnTo>
                    <a:lnTo>
                      <a:pt x="6288" y="23607"/>
                    </a:lnTo>
                    <a:lnTo>
                      <a:pt x="6450" y="24094"/>
                    </a:lnTo>
                    <a:lnTo>
                      <a:pt x="6734" y="25067"/>
                    </a:lnTo>
                    <a:lnTo>
                      <a:pt x="7018" y="26325"/>
                    </a:lnTo>
                    <a:lnTo>
                      <a:pt x="7220" y="27582"/>
                    </a:lnTo>
                    <a:lnTo>
                      <a:pt x="7302" y="28109"/>
                    </a:lnTo>
                    <a:lnTo>
                      <a:pt x="7302" y="28677"/>
                    </a:lnTo>
                    <a:lnTo>
                      <a:pt x="7342" y="29205"/>
                    </a:lnTo>
                    <a:lnTo>
                      <a:pt x="7302" y="29732"/>
                    </a:lnTo>
                    <a:lnTo>
                      <a:pt x="7261" y="31192"/>
                    </a:lnTo>
                    <a:lnTo>
                      <a:pt x="7180" y="31638"/>
                    </a:lnTo>
                    <a:lnTo>
                      <a:pt x="7058" y="32490"/>
                    </a:lnTo>
                    <a:lnTo>
                      <a:pt x="6896" y="33342"/>
                    </a:lnTo>
                    <a:lnTo>
                      <a:pt x="6653" y="34153"/>
                    </a:lnTo>
                    <a:lnTo>
                      <a:pt x="6369" y="34964"/>
                    </a:lnTo>
                    <a:lnTo>
                      <a:pt x="6085" y="35694"/>
                    </a:lnTo>
                    <a:lnTo>
                      <a:pt x="5760" y="36343"/>
                    </a:lnTo>
                    <a:lnTo>
                      <a:pt x="5071" y="37722"/>
                    </a:lnTo>
                    <a:lnTo>
                      <a:pt x="4787" y="38331"/>
                    </a:lnTo>
                    <a:lnTo>
                      <a:pt x="4097" y="39588"/>
                    </a:lnTo>
                    <a:lnTo>
                      <a:pt x="3773" y="40237"/>
                    </a:lnTo>
                    <a:lnTo>
                      <a:pt x="2718" y="42062"/>
                    </a:lnTo>
                    <a:lnTo>
                      <a:pt x="2394" y="42711"/>
                    </a:lnTo>
                    <a:lnTo>
                      <a:pt x="1907" y="43644"/>
                    </a:lnTo>
                    <a:lnTo>
                      <a:pt x="1461" y="44658"/>
                    </a:lnTo>
                    <a:lnTo>
                      <a:pt x="731" y="46281"/>
                    </a:lnTo>
                    <a:lnTo>
                      <a:pt x="487" y="46808"/>
                    </a:lnTo>
                    <a:lnTo>
                      <a:pt x="285" y="47335"/>
                    </a:lnTo>
                    <a:lnTo>
                      <a:pt x="1" y="48471"/>
                    </a:lnTo>
                    <a:lnTo>
                      <a:pt x="528" y="48471"/>
                    </a:lnTo>
                    <a:lnTo>
                      <a:pt x="731" y="47741"/>
                    </a:lnTo>
                    <a:lnTo>
                      <a:pt x="974" y="47011"/>
                    </a:lnTo>
                    <a:lnTo>
                      <a:pt x="1177" y="46564"/>
                    </a:lnTo>
                    <a:lnTo>
                      <a:pt x="1826" y="45185"/>
                    </a:lnTo>
                    <a:lnTo>
                      <a:pt x="2191" y="44496"/>
                    </a:lnTo>
                    <a:lnTo>
                      <a:pt x="2556" y="43806"/>
                    </a:lnTo>
                    <a:lnTo>
                      <a:pt x="2759" y="43482"/>
                    </a:lnTo>
                    <a:lnTo>
                      <a:pt x="3083" y="42995"/>
                    </a:lnTo>
                    <a:lnTo>
                      <a:pt x="3408" y="42508"/>
                    </a:lnTo>
                    <a:lnTo>
                      <a:pt x="3692" y="42062"/>
                    </a:lnTo>
                    <a:lnTo>
                      <a:pt x="4016" y="41657"/>
                    </a:lnTo>
                    <a:lnTo>
                      <a:pt x="4706" y="40886"/>
                    </a:lnTo>
                    <a:lnTo>
                      <a:pt x="5030" y="40480"/>
                    </a:lnTo>
                    <a:lnTo>
                      <a:pt x="5436" y="40075"/>
                    </a:lnTo>
                    <a:lnTo>
                      <a:pt x="6206" y="39385"/>
                    </a:lnTo>
                    <a:lnTo>
                      <a:pt x="6734" y="38817"/>
                    </a:lnTo>
                    <a:lnTo>
                      <a:pt x="7018" y="38533"/>
                    </a:lnTo>
                    <a:lnTo>
                      <a:pt x="7342" y="38290"/>
                    </a:lnTo>
                    <a:lnTo>
                      <a:pt x="7951" y="37763"/>
                    </a:lnTo>
                    <a:lnTo>
                      <a:pt x="8397" y="37357"/>
                    </a:lnTo>
                    <a:lnTo>
                      <a:pt x="8843" y="36952"/>
                    </a:lnTo>
                    <a:lnTo>
                      <a:pt x="9330" y="36587"/>
                    </a:lnTo>
                    <a:lnTo>
                      <a:pt x="9776" y="36181"/>
                    </a:lnTo>
                    <a:lnTo>
                      <a:pt x="10100" y="35816"/>
                    </a:lnTo>
                    <a:lnTo>
                      <a:pt x="10749" y="35045"/>
                    </a:lnTo>
                    <a:lnTo>
                      <a:pt x="11033" y="34640"/>
                    </a:lnTo>
                    <a:lnTo>
                      <a:pt x="11236" y="34315"/>
                    </a:lnTo>
                    <a:lnTo>
                      <a:pt x="11358" y="34031"/>
                    </a:lnTo>
                    <a:lnTo>
                      <a:pt x="11479" y="33707"/>
                    </a:lnTo>
                    <a:lnTo>
                      <a:pt x="11601" y="33220"/>
                    </a:lnTo>
                    <a:lnTo>
                      <a:pt x="11723" y="32693"/>
                    </a:lnTo>
                    <a:lnTo>
                      <a:pt x="11763" y="32206"/>
                    </a:lnTo>
                    <a:lnTo>
                      <a:pt x="11804" y="31435"/>
                    </a:lnTo>
                    <a:lnTo>
                      <a:pt x="11763" y="30665"/>
                    </a:lnTo>
                    <a:lnTo>
                      <a:pt x="11642" y="29610"/>
                    </a:lnTo>
                    <a:lnTo>
                      <a:pt x="11520" y="28637"/>
                    </a:lnTo>
                    <a:lnTo>
                      <a:pt x="11317" y="27623"/>
                    </a:lnTo>
                    <a:lnTo>
                      <a:pt x="11033" y="26649"/>
                    </a:lnTo>
                    <a:lnTo>
                      <a:pt x="10668" y="25635"/>
                    </a:lnTo>
                    <a:lnTo>
                      <a:pt x="10262" y="24662"/>
                    </a:lnTo>
                    <a:lnTo>
                      <a:pt x="10019" y="24013"/>
                    </a:lnTo>
                    <a:lnTo>
                      <a:pt x="9776" y="23567"/>
                    </a:lnTo>
                    <a:lnTo>
                      <a:pt x="9411" y="22837"/>
                    </a:lnTo>
                    <a:lnTo>
                      <a:pt x="9005" y="22147"/>
                    </a:lnTo>
                    <a:lnTo>
                      <a:pt x="8802" y="21863"/>
                    </a:lnTo>
                    <a:lnTo>
                      <a:pt x="8478" y="21255"/>
                    </a:lnTo>
                    <a:lnTo>
                      <a:pt x="8153" y="20646"/>
                    </a:lnTo>
                    <a:lnTo>
                      <a:pt x="7707" y="19754"/>
                    </a:lnTo>
                    <a:lnTo>
                      <a:pt x="7423" y="19227"/>
                    </a:lnTo>
                    <a:lnTo>
                      <a:pt x="7180" y="18699"/>
                    </a:lnTo>
                    <a:lnTo>
                      <a:pt x="7018" y="18131"/>
                    </a:lnTo>
                    <a:lnTo>
                      <a:pt x="6815" y="17604"/>
                    </a:lnTo>
                    <a:lnTo>
                      <a:pt x="6734" y="17158"/>
                    </a:lnTo>
                    <a:lnTo>
                      <a:pt x="6612" y="16509"/>
                    </a:lnTo>
                    <a:lnTo>
                      <a:pt x="6571" y="15860"/>
                    </a:lnTo>
                    <a:lnTo>
                      <a:pt x="6571" y="15171"/>
                    </a:lnTo>
                    <a:lnTo>
                      <a:pt x="6612" y="14440"/>
                    </a:lnTo>
                    <a:lnTo>
                      <a:pt x="6734" y="13710"/>
                    </a:lnTo>
                    <a:lnTo>
                      <a:pt x="6937" y="13021"/>
                    </a:lnTo>
                    <a:lnTo>
                      <a:pt x="7058" y="12696"/>
                    </a:lnTo>
                    <a:lnTo>
                      <a:pt x="7302" y="12250"/>
                    </a:lnTo>
                    <a:lnTo>
                      <a:pt x="7504" y="11804"/>
                    </a:lnTo>
                    <a:lnTo>
                      <a:pt x="7788" y="11358"/>
                    </a:lnTo>
                    <a:lnTo>
                      <a:pt x="8072" y="10952"/>
                    </a:lnTo>
                    <a:lnTo>
                      <a:pt x="8275" y="10668"/>
                    </a:lnTo>
                    <a:lnTo>
                      <a:pt x="8924" y="9938"/>
                    </a:lnTo>
                    <a:lnTo>
                      <a:pt x="9573" y="9208"/>
                    </a:lnTo>
                    <a:lnTo>
                      <a:pt x="9979" y="8721"/>
                    </a:lnTo>
                    <a:lnTo>
                      <a:pt x="10222" y="8437"/>
                    </a:lnTo>
                    <a:lnTo>
                      <a:pt x="10668" y="7910"/>
                    </a:lnTo>
                    <a:lnTo>
                      <a:pt x="11074" y="7383"/>
                    </a:lnTo>
                    <a:lnTo>
                      <a:pt x="11439" y="6815"/>
                    </a:lnTo>
                    <a:lnTo>
                      <a:pt x="11723" y="6247"/>
                    </a:lnTo>
                    <a:lnTo>
                      <a:pt x="11925" y="5801"/>
                    </a:lnTo>
                    <a:lnTo>
                      <a:pt x="12250" y="5112"/>
                    </a:lnTo>
                    <a:lnTo>
                      <a:pt x="12493" y="4422"/>
                    </a:lnTo>
                    <a:lnTo>
                      <a:pt x="12818" y="3489"/>
                    </a:lnTo>
                    <a:lnTo>
                      <a:pt x="12940" y="2962"/>
                    </a:lnTo>
                    <a:lnTo>
                      <a:pt x="12940" y="2029"/>
                    </a:lnTo>
                    <a:lnTo>
                      <a:pt x="12899" y="1461"/>
                    </a:lnTo>
                    <a:lnTo>
                      <a:pt x="12777" y="934"/>
                    </a:lnTo>
                    <a:lnTo>
                      <a:pt x="12574" y="447"/>
                    </a:lnTo>
                    <a:lnTo>
                      <a:pt x="12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5"/>
              <p:cNvSpPr/>
              <p:nvPr/>
            </p:nvSpPr>
            <p:spPr>
              <a:xfrm>
                <a:off x="1278500" y="1266475"/>
                <a:ext cx="326525" cy="1216850"/>
              </a:xfrm>
              <a:custGeom>
                <a:rect b="b" l="l" r="r" t="t"/>
                <a:pathLst>
                  <a:path extrusionOk="0" h="48674" w="13061">
                    <a:moveTo>
                      <a:pt x="12534" y="1"/>
                    </a:moveTo>
                    <a:lnTo>
                      <a:pt x="12412" y="569"/>
                    </a:lnTo>
                    <a:lnTo>
                      <a:pt x="12290" y="853"/>
                    </a:lnTo>
                    <a:lnTo>
                      <a:pt x="12087" y="1421"/>
                    </a:lnTo>
                    <a:lnTo>
                      <a:pt x="11722" y="2272"/>
                    </a:lnTo>
                    <a:lnTo>
                      <a:pt x="11154" y="3530"/>
                    </a:lnTo>
                    <a:lnTo>
                      <a:pt x="10505" y="4706"/>
                    </a:lnTo>
                    <a:lnTo>
                      <a:pt x="10262" y="5112"/>
                    </a:lnTo>
                    <a:lnTo>
                      <a:pt x="9978" y="5517"/>
                    </a:lnTo>
                    <a:lnTo>
                      <a:pt x="9613" y="6126"/>
                    </a:lnTo>
                    <a:lnTo>
                      <a:pt x="9208" y="6693"/>
                    </a:lnTo>
                    <a:lnTo>
                      <a:pt x="8924" y="7058"/>
                    </a:lnTo>
                    <a:lnTo>
                      <a:pt x="8356" y="7707"/>
                    </a:lnTo>
                    <a:lnTo>
                      <a:pt x="8072" y="8032"/>
                    </a:lnTo>
                    <a:lnTo>
                      <a:pt x="7910" y="8235"/>
                    </a:lnTo>
                    <a:lnTo>
                      <a:pt x="7585" y="8559"/>
                    </a:lnTo>
                    <a:lnTo>
                      <a:pt x="7017" y="9086"/>
                    </a:lnTo>
                    <a:lnTo>
                      <a:pt x="6652" y="9411"/>
                    </a:lnTo>
                    <a:lnTo>
                      <a:pt x="6084" y="9979"/>
                    </a:lnTo>
                    <a:lnTo>
                      <a:pt x="5435" y="10547"/>
                    </a:lnTo>
                    <a:lnTo>
                      <a:pt x="5314" y="10668"/>
                    </a:lnTo>
                    <a:lnTo>
                      <a:pt x="3894" y="11885"/>
                    </a:lnTo>
                    <a:lnTo>
                      <a:pt x="3407" y="12331"/>
                    </a:lnTo>
                    <a:lnTo>
                      <a:pt x="3164" y="12575"/>
                    </a:lnTo>
                    <a:lnTo>
                      <a:pt x="2921" y="12818"/>
                    </a:lnTo>
                    <a:lnTo>
                      <a:pt x="2515" y="13305"/>
                    </a:lnTo>
                    <a:lnTo>
                      <a:pt x="2150" y="13751"/>
                    </a:lnTo>
                    <a:lnTo>
                      <a:pt x="1988" y="13954"/>
                    </a:lnTo>
                    <a:lnTo>
                      <a:pt x="1866" y="14197"/>
                    </a:lnTo>
                    <a:lnTo>
                      <a:pt x="1663" y="14603"/>
                    </a:lnTo>
                    <a:lnTo>
                      <a:pt x="1542" y="14927"/>
                    </a:lnTo>
                    <a:lnTo>
                      <a:pt x="1460" y="15252"/>
                    </a:lnTo>
                    <a:lnTo>
                      <a:pt x="1298" y="15941"/>
                    </a:lnTo>
                    <a:lnTo>
                      <a:pt x="1258" y="16469"/>
                    </a:lnTo>
                    <a:lnTo>
                      <a:pt x="1217" y="16996"/>
                    </a:lnTo>
                    <a:lnTo>
                      <a:pt x="1258" y="18091"/>
                    </a:lnTo>
                    <a:lnTo>
                      <a:pt x="1339" y="18659"/>
                    </a:lnTo>
                    <a:lnTo>
                      <a:pt x="1379" y="19227"/>
                    </a:lnTo>
                    <a:lnTo>
                      <a:pt x="1582" y="20362"/>
                    </a:lnTo>
                    <a:lnTo>
                      <a:pt x="1785" y="21255"/>
                    </a:lnTo>
                    <a:lnTo>
                      <a:pt x="2028" y="22106"/>
                    </a:lnTo>
                    <a:lnTo>
                      <a:pt x="2231" y="22674"/>
                    </a:lnTo>
                    <a:lnTo>
                      <a:pt x="2474" y="23283"/>
                    </a:lnTo>
                    <a:lnTo>
                      <a:pt x="2840" y="24256"/>
                    </a:lnTo>
                    <a:lnTo>
                      <a:pt x="3286" y="25148"/>
                    </a:lnTo>
                    <a:lnTo>
                      <a:pt x="3651" y="25838"/>
                    </a:lnTo>
                    <a:lnTo>
                      <a:pt x="4056" y="26528"/>
                    </a:lnTo>
                    <a:lnTo>
                      <a:pt x="4340" y="26974"/>
                    </a:lnTo>
                    <a:lnTo>
                      <a:pt x="4949" y="28191"/>
                    </a:lnTo>
                    <a:lnTo>
                      <a:pt x="5070" y="28434"/>
                    </a:lnTo>
                    <a:lnTo>
                      <a:pt x="5233" y="28718"/>
                    </a:lnTo>
                    <a:lnTo>
                      <a:pt x="5476" y="29164"/>
                    </a:lnTo>
                    <a:lnTo>
                      <a:pt x="5679" y="29651"/>
                    </a:lnTo>
                    <a:lnTo>
                      <a:pt x="5922" y="30137"/>
                    </a:lnTo>
                    <a:lnTo>
                      <a:pt x="6165" y="30989"/>
                    </a:lnTo>
                    <a:lnTo>
                      <a:pt x="6287" y="31395"/>
                    </a:lnTo>
                    <a:lnTo>
                      <a:pt x="6287" y="31516"/>
                    </a:lnTo>
                    <a:lnTo>
                      <a:pt x="6328" y="31719"/>
                    </a:lnTo>
                    <a:lnTo>
                      <a:pt x="6449" y="32531"/>
                    </a:lnTo>
                    <a:lnTo>
                      <a:pt x="6449" y="33017"/>
                    </a:lnTo>
                    <a:lnTo>
                      <a:pt x="6449" y="33463"/>
                    </a:lnTo>
                    <a:lnTo>
                      <a:pt x="6449" y="33950"/>
                    </a:lnTo>
                    <a:lnTo>
                      <a:pt x="6328" y="34680"/>
                    </a:lnTo>
                    <a:lnTo>
                      <a:pt x="6125" y="35451"/>
                    </a:lnTo>
                    <a:lnTo>
                      <a:pt x="5841" y="36140"/>
                    </a:lnTo>
                    <a:lnTo>
                      <a:pt x="5476" y="36830"/>
                    </a:lnTo>
                    <a:lnTo>
                      <a:pt x="5233" y="37276"/>
                    </a:lnTo>
                    <a:lnTo>
                      <a:pt x="4949" y="37641"/>
                    </a:lnTo>
                    <a:lnTo>
                      <a:pt x="4381" y="38412"/>
                    </a:lnTo>
                    <a:lnTo>
                      <a:pt x="4056" y="38817"/>
                    </a:lnTo>
                    <a:lnTo>
                      <a:pt x="3326" y="39588"/>
                    </a:lnTo>
                    <a:lnTo>
                      <a:pt x="2961" y="39953"/>
                    </a:lnTo>
                    <a:lnTo>
                      <a:pt x="2474" y="40602"/>
                    </a:lnTo>
                    <a:lnTo>
                      <a:pt x="2028" y="41210"/>
                    </a:lnTo>
                    <a:lnTo>
                      <a:pt x="1623" y="41778"/>
                    </a:lnTo>
                    <a:lnTo>
                      <a:pt x="1298" y="42346"/>
                    </a:lnTo>
                    <a:lnTo>
                      <a:pt x="1014" y="42955"/>
                    </a:lnTo>
                    <a:lnTo>
                      <a:pt x="771" y="43563"/>
                    </a:lnTo>
                    <a:lnTo>
                      <a:pt x="325" y="44739"/>
                    </a:lnTo>
                    <a:lnTo>
                      <a:pt x="203" y="45104"/>
                    </a:lnTo>
                    <a:lnTo>
                      <a:pt x="163" y="45348"/>
                    </a:lnTo>
                    <a:lnTo>
                      <a:pt x="0" y="45997"/>
                    </a:lnTo>
                    <a:lnTo>
                      <a:pt x="0" y="46564"/>
                    </a:lnTo>
                    <a:lnTo>
                      <a:pt x="41" y="47132"/>
                    </a:lnTo>
                    <a:lnTo>
                      <a:pt x="163" y="47660"/>
                    </a:lnTo>
                    <a:lnTo>
                      <a:pt x="406" y="48187"/>
                    </a:lnTo>
                    <a:lnTo>
                      <a:pt x="690" y="48674"/>
                    </a:lnTo>
                    <a:lnTo>
                      <a:pt x="690" y="48471"/>
                    </a:lnTo>
                    <a:lnTo>
                      <a:pt x="730" y="47903"/>
                    </a:lnTo>
                    <a:lnTo>
                      <a:pt x="771" y="47335"/>
                    </a:lnTo>
                    <a:lnTo>
                      <a:pt x="974" y="46159"/>
                    </a:lnTo>
                    <a:lnTo>
                      <a:pt x="1136" y="45550"/>
                    </a:lnTo>
                    <a:lnTo>
                      <a:pt x="1379" y="45023"/>
                    </a:lnTo>
                    <a:lnTo>
                      <a:pt x="1542" y="44658"/>
                    </a:lnTo>
                    <a:lnTo>
                      <a:pt x="1866" y="44050"/>
                    </a:lnTo>
                    <a:lnTo>
                      <a:pt x="2191" y="43604"/>
                    </a:lnTo>
                    <a:lnTo>
                      <a:pt x="2515" y="43157"/>
                    </a:lnTo>
                    <a:lnTo>
                      <a:pt x="3002" y="42508"/>
                    </a:lnTo>
                    <a:lnTo>
                      <a:pt x="3488" y="41859"/>
                    </a:lnTo>
                    <a:lnTo>
                      <a:pt x="4624" y="40480"/>
                    </a:lnTo>
                    <a:lnTo>
                      <a:pt x="5557" y="39345"/>
                    </a:lnTo>
                    <a:lnTo>
                      <a:pt x="6044" y="38777"/>
                    </a:lnTo>
                    <a:lnTo>
                      <a:pt x="6490" y="38168"/>
                    </a:lnTo>
                    <a:lnTo>
                      <a:pt x="7139" y="37236"/>
                    </a:lnTo>
                    <a:lnTo>
                      <a:pt x="7423" y="36749"/>
                    </a:lnTo>
                    <a:lnTo>
                      <a:pt x="7666" y="36262"/>
                    </a:lnTo>
                    <a:lnTo>
                      <a:pt x="7869" y="35816"/>
                    </a:lnTo>
                    <a:lnTo>
                      <a:pt x="8153" y="34842"/>
                    </a:lnTo>
                    <a:lnTo>
                      <a:pt x="8275" y="34396"/>
                    </a:lnTo>
                    <a:lnTo>
                      <a:pt x="8396" y="33910"/>
                    </a:lnTo>
                    <a:lnTo>
                      <a:pt x="8477" y="33179"/>
                    </a:lnTo>
                    <a:lnTo>
                      <a:pt x="8518" y="32449"/>
                    </a:lnTo>
                    <a:lnTo>
                      <a:pt x="8477" y="31882"/>
                    </a:lnTo>
                    <a:lnTo>
                      <a:pt x="8396" y="31070"/>
                    </a:lnTo>
                    <a:lnTo>
                      <a:pt x="8234" y="30259"/>
                    </a:lnTo>
                    <a:lnTo>
                      <a:pt x="7991" y="29205"/>
                    </a:lnTo>
                    <a:lnTo>
                      <a:pt x="7747" y="28191"/>
                    </a:lnTo>
                    <a:lnTo>
                      <a:pt x="7504" y="27379"/>
                    </a:lnTo>
                    <a:lnTo>
                      <a:pt x="7139" y="26203"/>
                    </a:lnTo>
                    <a:lnTo>
                      <a:pt x="6733" y="25067"/>
                    </a:lnTo>
                    <a:lnTo>
                      <a:pt x="6368" y="23769"/>
                    </a:lnTo>
                    <a:lnTo>
                      <a:pt x="6247" y="23364"/>
                    </a:lnTo>
                    <a:lnTo>
                      <a:pt x="6003" y="22390"/>
                    </a:lnTo>
                    <a:lnTo>
                      <a:pt x="5841" y="21417"/>
                    </a:lnTo>
                    <a:lnTo>
                      <a:pt x="5760" y="20808"/>
                    </a:lnTo>
                    <a:lnTo>
                      <a:pt x="5719" y="20241"/>
                    </a:lnTo>
                    <a:lnTo>
                      <a:pt x="5679" y="19632"/>
                    </a:lnTo>
                    <a:lnTo>
                      <a:pt x="5679" y="19024"/>
                    </a:lnTo>
                    <a:lnTo>
                      <a:pt x="5719" y="18172"/>
                    </a:lnTo>
                    <a:lnTo>
                      <a:pt x="5800" y="17280"/>
                    </a:lnTo>
                    <a:lnTo>
                      <a:pt x="5841" y="16712"/>
                    </a:lnTo>
                    <a:lnTo>
                      <a:pt x="6044" y="15617"/>
                    </a:lnTo>
                    <a:lnTo>
                      <a:pt x="6328" y="14522"/>
                    </a:lnTo>
                    <a:lnTo>
                      <a:pt x="6571" y="13832"/>
                    </a:lnTo>
                    <a:lnTo>
                      <a:pt x="6936" y="12940"/>
                    </a:lnTo>
                    <a:lnTo>
                      <a:pt x="7342" y="12129"/>
                    </a:lnTo>
                    <a:lnTo>
                      <a:pt x="7991" y="10790"/>
                    </a:lnTo>
                    <a:lnTo>
                      <a:pt x="8315" y="10141"/>
                    </a:lnTo>
                    <a:lnTo>
                      <a:pt x="8680" y="9492"/>
                    </a:lnTo>
                    <a:lnTo>
                      <a:pt x="9694" y="7626"/>
                    </a:lnTo>
                    <a:lnTo>
                      <a:pt x="10708" y="5760"/>
                    </a:lnTo>
                    <a:lnTo>
                      <a:pt x="10992" y="5233"/>
                    </a:lnTo>
                    <a:lnTo>
                      <a:pt x="11236" y="4665"/>
                    </a:lnTo>
                    <a:lnTo>
                      <a:pt x="11722" y="3570"/>
                    </a:lnTo>
                    <a:lnTo>
                      <a:pt x="12047" y="2881"/>
                    </a:lnTo>
                    <a:lnTo>
                      <a:pt x="12371" y="2191"/>
                    </a:lnTo>
                    <a:lnTo>
                      <a:pt x="12736" y="1218"/>
                    </a:lnTo>
                    <a:lnTo>
                      <a:pt x="13020" y="244"/>
                    </a:lnTo>
                    <a:lnTo>
                      <a:pt x="1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35"/>
              <p:cNvSpPr/>
              <p:nvPr/>
            </p:nvSpPr>
            <p:spPr>
              <a:xfrm>
                <a:off x="1427550" y="2185175"/>
                <a:ext cx="272800" cy="334650"/>
              </a:xfrm>
              <a:custGeom>
                <a:rect b="b" l="l" r="r" t="t"/>
                <a:pathLst>
                  <a:path extrusionOk="0" h="13386" w="10912">
                    <a:moveTo>
                      <a:pt x="10912" y="1"/>
                    </a:moveTo>
                    <a:lnTo>
                      <a:pt x="10709" y="244"/>
                    </a:lnTo>
                    <a:lnTo>
                      <a:pt x="10506" y="488"/>
                    </a:lnTo>
                    <a:lnTo>
                      <a:pt x="9979" y="1096"/>
                    </a:lnTo>
                    <a:lnTo>
                      <a:pt x="9614" y="1502"/>
                    </a:lnTo>
                    <a:lnTo>
                      <a:pt x="9249" y="1867"/>
                    </a:lnTo>
                    <a:lnTo>
                      <a:pt x="9046" y="2069"/>
                    </a:lnTo>
                    <a:lnTo>
                      <a:pt x="7829" y="3124"/>
                    </a:lnTo>
                    <a:lnTo>
                      <a:pt x="6612" y="4219"/>
                    </a:lnTo>
                    <a:lnTo>
                      <a:pt x="5274" y="5436"/>
                    </a:lnTo>
                    <a:lnTo>
                      <a:pt x="3935" y="6693"/>
                    </a:lnTo>
                    <a:lnTo>
                      <a:pt x="2840" y="7788"/>
                    </a:lnTo>
                    <a:lnTo>
                      <a:pt x="1785" y="8965"/>
                    </a:lnTo>
                    <a:lnTo>
                      <a:pt x="1461" y="9370"/>
                    </a:lnTo>
                    <a:lnTo>
                      <a:pt x="1177" y="9816"/>
                    </a:lnTo>
                    <a:lnTo>
                      <a:pt x="893" y="10263"/>
                    </a:lnTo>
                    <a:lnTo>
                      <a:pt x="650" y="10709"/>
                    </a:lnTo>
                    <a:lnTo>
                      <a:pt x="447" y="11196"/>
                    </a:lnTo>
                    <a:lnTo>
                      <a:pt x="285" y="11682"/>
                    </a:lnTo>
                    <a:lnTo>
                      <a:pt x="163" y="12169"/>
                    </a:lnTo>
                    <a:lnTo>
                      <a:pt x="82" y="12696"/>
                    </a:lnTo>
                    <a:lnTo>
                      <a:pt x="1" y="13386"/>
                    </a:lnTo>
                    <a:lnTo>
                      <a:pt x="7626" y="13386"/>
                    </a:lnTo>
                    <a:lnTo>
                      <a:pt x="7545" y="12777"/>
                    </a:lnTo>
                    <a:lnTo>
                      <a:pt x="7504" y="12210"/>
                    </a:lnTo>
                    <a:lnTo>
                      <a:pt x="7504" y="11479"/>
                    </a:lnTo>
                    <a:lnTo>
                      <a:pt x="7504" y="11114"/>
                    </a:lnTo>
                    <a:lnTo>
                      <a:pt x="7504" y="10749"/>
                    </a:lnTo>
                    <a:lnTo>
                      <a:pt x="7586" y="9695"/>
                    </a:lnTo>
                    <a:lnTo>
                      <a:pt x="7748" y="8600"/>
                    </a:lnTo>
                    <a:lnTo>
                      <a:pt x="7910" y="7748"/>
                    </a:lnTo>
                    <a:lnTo>
                      <a:pt x="8153" y="6856"/>
                    </a:lnTo>
                    <a:lnTo>
                      <a:pt x="8356" y="6369"/>
                    </a:lnTo>
                    <a:lnTo>
                      <a:pt x="8559" y="5882"/>
                    </a:lnTo>
                    <a:lnTo>
                      <a:pt x="9086" y="4787"/>
                    </a:lnTo>
                    <a:lnTo>
                      <a:pt x="9492" y="4138"/>
                    </a:lnTo>
                    <a:lnTo>
                      <a:pt x="9857" y="3530"/>
                    </a:lnTo>
                    <a:lnTo>
                      <a:pt x="10303" y="2921"/>
                    </a:lnTo>
                    <a:lnTo>
                      <a:pt x="10587" y="2516"/>
                    </a:lnTo>
                    <a:lnTo>
                      <a:pt x="10912" y="2110"/>
                    </a:lnTo>
                    <a:lnTo>
                      <a:pt x="10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35"/>
              <p:cNvSpPr/>
              <p:nvPr/>
            </p:nvSpPr>
            <p:spPr>
              <a:xfrm>
                <a:off x="1617175" y="1472325"/>
                <a:ext cx="83175" cy="455325"/>
              </a:xfrm>
              <a:custGeom>
                <a:rect b="b" l="l" r="r" t="t"/>
                <a:pathLst>
                  <a:path extrusionOk="0" h="18213" w="3327">
                    <a:moveTo>
                      <a:pt x="3327" y="1"/>
                    </a:moveTo>
                    <a:lnTo>
                      <a:pt x="2718" y="1096"/>
                    </a:lnTo>
                    <a:lnTo>
                      <a:pt x="2110" y="2191"/>
                    </a:lnTo>
                    <a:lnTo>
                      <a:pt x="1745" y="2921"/>
                    </a:lnTo>
                    <a:lnTo>
                      <a:pt x="1177" y="3976"/>
                    </a:lnTo>
                    <a:lnTo>
                      <a:pt x="893" y="4503"/>
                    </a:lnTo>
                    <a:lnTo>
                      <a:pt x="690" y="5071"/>
                    </a:lnTo>
                    <a:lnTo>
                      <a:pt x="447" y="5720"/>
                    </a:lnTo>
                    <a:lnTo>
                      <a:pt x="325" y="6206"/>
                    </a:lnTo>
                    <a:lnTo>
                      <a:pt x="163" y="6693"/>
                    </a:lnTo>
                    <a:lnTo>
                      <a:pt x="82" y="7180"/>
                    </a:lnTo>
                    <a:lnTo>
                      <a:pt x="41" y="7667"/>
                    </a:lnTo>
                    <a:lnTo>
                      <a:pt x="1" y="8437"/>
                    </a:lnTo>
                    <a:lnTo>
                      <a:pt x="82" y="9167"/>
                    </a:lnTo>
                    <a:lnTo>
                      <a:pt x="163" y="9654"/>
                    </a:lnTo>
                    <a:lnTo>
                      <a:pt x="244" y="10060"/>
                    </a:lnTo>
                    <a:lnTo>
                      <a:pt x="406" y="10790"/>
                    </a:lnTo>
                    <a:lnTo>
                      <a:pt x="609" y="11682"/>
                    </a:lnTo>
                    <a:lnTo>
                      <a:pt x="852" y="12615"/>
                    </a:lnTo>
                    <a:lnTo>
                      <a:pt x="1015" y="13102"/>
                    </a:lnTo>
                    <a:lnTo>
                      <a:pt x="1217" y="13548"/>
                    </a:lnTo>
                    <a:lnTo>
                      <a:pt x="1623" y="14481"/>
                    </a:lnTo>
                    <a:lnTo>
                      <a:pt x="1907" y="15130"/>
                    </a:lnTo>
                    <a:lnTo>
                      <a:pt x="2475" y="16428"/>
                    </a:lnTo>
                    <a:lnTo>
                      <a:pt x="2759" y="17036"/>
                    </a:lnTo>
                    <a:lnTo>
                      <a:pt x="3124" y="17847"/>
                    </a:lnTo>
                    <a:lnTo>
                      <a:pt x="3327" y="18212"/>
                    </a:lnTo>
                    <a:lnTo>
                      <a:pt x="3327" y="14765"/>
                    </a:lnTo>
                    <a:lnTo>
                      <a:pt x="3083" y="14075"/>
                    </a:lnTo>
                    <a:lnTo>
                      <a:pt x="2961" y="13791"/>
                    </a:lnTo>
                    <a:lnTo>
                      <a:pt x="2556" y="12696"/>
                    </a:lnTo>
                    <a:lnTo>
                      <a:pt x="2353" y="12169"/>
                    </a:lnTo>
                    <a:lnTo>
                      <a:pt x="2191" y="11642"/>
                    </a:lnTo>
                    <a:lnTo>
                      <a:pt x="2069" y="11114"/>
                    </a:lnTo>
                    <a:lnTo>
                      <a:pt x="1947" y="10344"/>
                    </a:lnTo>
                    <a:lnTo>
                      <a:pt x="1866" y="9573"/>
                    </a:lnTo>
                    <a:lnTo>
                      <a:pt x="1826" y="9046"/>
                    </a:lnTo>
                    <a:lnTo>
                      <a:pt x="1745" y="7504"/>
                    </a:lnTo>
                    <a:lnTo>
                      <a:pt x="1745" y="7058"/>
                    </a:lnTo>
                    <a:lnTo>
                      <a:pt x="1745" y="6531"/>
                    </a:lnTo>
                    <a:lnTo>
                      <a:pt x="1826" y="6004"/>
                    </a:lnTo>
                    <a:lnTo>
                      <a:pt x="1907" y="5476"/>
                    </a:lnTo>
                    <a:lnTo>
                      <a:pt x="1988" y="4990"/>
                    </a:lnTo>
                    <a:lnTo>
                      <a:pt x="2191" y="4138"/>
                    </a:lnTo>
                    <a:lnTo>
                      <a:pt x="2434" y="3448"/>
                    </a:lnTo>
                    <a:lnTo>
                      <a:pt x="2718" y="2718"/>
                    </a:lnTo>
                    <a:lnTo>
                      <a:pt x="3124" y="1704"/>
                    </a:lnTo>
                    <a:lnTo>
                      <a:pt x="3286" y="1339"/>
                    </a:lnTo>
                    <a:lnTo>
                      <a:pt x="3327" y="1258"/>
                    </a:lnTo>
                    <a:lnTo>
                      <a:pt x="3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35"/>
              <p:cNvSpPr/>
              <p:nvPr/>
            </p:nvSpPr>
            <p:spPr>
              <a:xfrm>
                <a:off x="1278500" y="1266475"/>
                <a:ext cx="274825" cy="342775"/>
              </a:xfrm>
              <a:custGeom>
                <a:rect b="b" l="l" r="r" t="t"/>
                <a:pathLst>
                  <a:path extrusionOk="0" h="13711" w="10993">
                    <a:moveTo>
                      <a:pt x="3367" y="1"/>
                    </a:moveTo>
                    <a:lnTo>
                      <a:pt x="3407" y="285"/>
                    </a:lnTo>
                    <a:lnTo>
                      <a:pt x="3448" y="1299"/>
                    </a:lnTo>
                    <a:lnTo>
                      <a:pt x="3488" y="1988"/>
                    </a:lnTo>
                    <a:lnTo>
                      <a:pt x="3488" y="2637"/>
                    </a:lnTo>
                    <a:lnTo>
                      <a:pt x="3448" y="3489"/>
                    </a:lnTo>
                    <a:lnTo>
                      <a:pt x="3326" y="4341"/>
                    </a:lnTo>
                    <a:lnTo>
                      <a:pt x="3123" y="5558"/>
                    </a:lnTo>
                    <a:lnTo>
                      <a:pt x="2961" y="6126"/>
                    </a:lnTo>
                    <a:lnTo>
                      <a:pt x="2799" y="6734"/>
                    </a:lnTo>
                    <a:lnTo>
                      <a:pt x="2637" y="7180"/>
                    </a:lnTo>
                    <a:lnTo>
                      <a:pt x="2434" y="7626"/>
                    </a:lnTo>
                    <a:lnTo>
                      <a:pt x="2028" y="8519"/>
                    </a:lnTo>
                    <a:lnTo>
                      <a:pt x="1582" y="9330"/>
                    </a:lnTo>
                    <a:lnTo>
                      <a:pt x="1095" y="10060"/>
                    </a:lnTo>
                    <a:lnTo>
                      <a:pt x="568" y="10749"/>
                    </a:lnTo>
                    <a:lnTo>
                      <a:pt x="41" y="11480"/>
                    </a:lnTo>
                    <a:lnTo>
                      <a:pt x="0" y="11520"/>
                    </a:lnTo>
                    <a:lnTo>
                      <a:pt x="0" y="13710"/>
                    </a:lnTo>
                    <a:lnTo>
                      <a:pt x="244" y="13345"/>
                    </a:lnTo>
                    <a:lnTo>
                      <a:pt x="487" y="13021"/>
                    </a:lnTo>
                    <a:lnTo>
                      <a:pt x="1379" y="12047"/>
                    </a:lnTo>
                    <a:lnTo>
                      <a:pt x="1623" y="11763"/>
                    </a:lnTo>
                    <a:lnTo>
                      <a:pt x="1907" y="11480"/>
                    </a:lnTo>
                    <a:lnTo>
                      <a:pt x="3164" y="10425"/>
                    </a:lnTo>
                    <a:lnTo>
                      <a:pt x="4381" y="9330"/>
                    </a:lnTo>
                    <a:lnTo>
                      <a:pt x="5760" y="8113"/>
                    </a:lnTo>
                    <a:lnTo>
                      <a:pt x="7098" y="6815"/>
                    </a:lnTo>
                    <a:lnTo>
                      <a:pt x="8234" y="5639"/>
                    </a:lnTo>
                    <a:lnTo>
                      <a:pt x="8802" y="5030"/>
                    </a:lnTo>
                    <a:lnTo>
                      <a:pt x="9329" y="4381"/>
                    </a:lnTo>
                    <a:lnTo>
                      <a:pt x="9613" y="4016"/>
                    </a:lnTo>
                    <a:lnTo>
                      <a:pt x="9897" y="3651"/>
                    </a:lnTo>
                    <a:lnTo>
                      <a:pt x="10100" y="3246"/>
                    </a:lnTo>
                    <a:lnTo>
                      <a:pt x="10303" y="2881"/>
                    </a:lnTo>
                    <a:lnTo>
                      <a:pt x="10505" y="2435"/>
                    </a:lnTo>
                    <a:lnTo>
                      <a:pt x="10668" y="2029"/>
                    </a:lnTo>
                    <a:lnTo>
                      <a:pt x="10789" y="1583"/>
                    </a:lnTo>
                    <a:lnTo>
                      <a:pt x="10871" y="1137"/>
                    </a:lnTo>
                    <a:lnTo>
                      <a:pt x="10952" y="366"/>
                    </a:lnTo>
                    <a:lnTo>
                      <a:pt x="109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35"/>
              <p:cNvSpPr/>
              <p:nvPr/>
            </p:nvSpPr>
            <p:spPr>
              <a:xfrm>
                <a:off x="1278500" y="1859675"/>
                <a:ext cx="85200" cy="461400"/>
              </a:xfrm>
              <a:custGeom>
                <a:rect b="b" l="l" r="r" t="t"/>
                <a:pathLst>
                  <a:path extrusionOk="0" h="18456" w="3408">
                    <a:moveTo>
                      <a:pt x="0" y="1"/>
                    </a:moveTo>
                    <a:lnTo>
                      <a:pt x="0" y="3367"/>
                    </a:lnTo>
                    <a:lnTo>
                      <a:pt x="771" y="5355"/>
                    </a:lnTo>
                    <a:lnTo>
                      <a:pt x="1095" y="6288"/>
                    </a:lnTo>
                    <a:lnTo>
                      <a:pt x="1258" y="6977"/>
                    </a:lnTo>
                    <a:lnTo>
                      <a:pt x="1379" y="7667"/>
                    </a:lnTo>
                    <a:lnTo>
                      <a:pt x="1501" y="8397"/>
                    </a:lnTo>
                    <a:lnTo>
                      <a:pt x="1582" y="9086"/>
                    </a:lnTo>
                    <a:lnTo>
                      <a:pt x="1623" y="10182"/>
                    </a:lnTo>
                    <a:lnTo>
                      <a:pt x="1663" y="11236"/>
                    </a:lnTo>
                    <a:lnTo>
                      <a:pt x="1623" y="11926"/>
                    </a:lnTo>
                    <a:lnTo>
                      <a:pt x="1542" y="12615"/>
                    </a:lnTo>
                    <a:lnTo>
                      <a:pt x="1420" y="13264"/>
                    </a:lnTo>
                    <a:lnTo>
                      <a:pt x="1258" y="13954"/>
                    </a:lnTo>
                    <a:lnTo>
                      <a:pt x="1014" y="14724"/>
                    </a:lnTo>
                    <a:lnTo>
                      <a:pt x="771" y="15454"/>
                    </a:lnTo>
                    <a:lnTo>
                      <a:pt x="122" y="16955"/>
                    </a:lnTo>
                    <a:lnTo>
                      <a:pt x="0" y="17239"/>
                    </a:lnTo>
                    <a:lnTo>
                      <a:pt x="0" y="18456"/>
                    </a:lnTo>
                    <a:lnTo>
                      <a:pt x="163" y="18213"/>
                    </a:lnTo>
                    <a:lnTo>
                      <a:pt x="446" y="17726"/>
                    </a:lnTo>
                    <a:lnTo>
                      <a:pt x="1055" y="16631"/>
                    </a:lnTo>
                    <a:lnTo>
                      <a:pt x="1623" y="15495"/>
                    </a:lnTo>
                    <a:lnTo>
                      <a:pt x="1785" y="15171"/>
                    </a:lnTo>
                    <a:lnTo>
                      <a:pt x="2069" y="14684"/>
                    </a:lnTo>
                    <a:lnTo>
                      <a:pt x="2353" y="14157"/>
                    </a:lnTo>
                    <a:lnTo>
                      <a:pt x="2677" y="13467"/>
                    </a:lnTo>
                    <a:lnTo>
                      <a:pt x="2799" y="13102"/>
                    </a:lnTo>
                    <a:lnTo>
                      <a:pt x="3042" y="12372"/>
                    </a:lnTo>
                    <a:lnTo>
                      <a:pt x="3286" y="11236"/>
                    </a:lnTo>
                    <a:lnTo>
                      <a:pt x="3367" y="10749"/>
                    </a:lnTo>
                    <a:lnTo>
                      <a:pt x="3407" y="10222"/>
                    </a:lnTo>
                    <a:lnTo>
                      <a:pt x="3367" y="9695"/>
                    </a:lnTo>
                    <a:lnTo>
                      <a:pt x="3326" y="9208"/>
                    </a:lnTo>
                    <a:lnTo>
                      <a:pt x="3205" y="8397"/>
                    </a:lnTo>
                    <a:lnTo>
                      <a:pt x="3002" y="7586"/>
                    </a:lnTo>
                    <a:lnTo>
                      <a:pt x="2961" y="7342"/>
                    </a:lnTo>
                    <a:lnTo>
                      <a:pt x="2880" y="6977"/>
                    </a:lnTo>
                    <a:lnTo>
                      <a:pt x="2758" y="6409"/>
                    </a:lnTo>
                    <a:lnTo>
                      <a:pt x="2596" y="5882"/>
                    </a:lnTo>
                    <a:lnTo>
                      <a:pt x="2272" y="4990"/>
                    </a:lnTo>
                    <a:lnTo>
                      <a:pt x="1907" y="4138"/>
                    </a:lnTo>
                    <a:lnTo>
                      <a:pt x="974" y="2029"/>
                    </a:lnTo>
                    <a:lnTo>
                      <a:pt x="649" y="1299"/>
                    </a:lnTo>
                    <a:lnTo>
                      <a:pt x="487" y="9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35"/>
              <p:cNvSpPr/>
              <p:nvPr/>
            </p:nvSpPr>
            <p:spPr>
              <a:xfrm>
                <a:off x="1278500" y="1266475"/>
                <a:ext cx="309300" cy="1131675"/>
              </a:xfrm>
              <a:custGeom>
                <a:rect b="b" l="l" r="r" t="t"/>
                <a:pathLst>
                  <a:path extrusionOk="0" h="45267" w="12372">
                    <a:moveTo>
                      <a:pt x="11154" y="1"/>
                    </a:moveTo>
                    <a:lnTo>
                      <a:pt x="11114" y="488"/>
                    </a:lnTo>
                    <a:lnTo>
                      <a:pt x="11073" y="934"/>
                    </a:lnTo>
                    <a:lnTo>
                      <a:pt x="10911" y="1664"/>
                    </a:lnTo>
                    <a:lnTo>
                      <a:pt x="10708" y="2353"/>
                    </a:lnTo>
                    <a:lnTo>
                      <a:pt x="10424" y="3002"/>
                    </a:lnTo>
                    <a:lnTo>
                      <a:pt x="10059" y="3692"/>
                    </a:lnTo>
                    <a:lnTo>
                      <a:pt x="9735" y="4138"/>
                    </a:lnTo>
                    <a:lnTo>
                      <a:pt x="9370" y="4625"/>
                    </a:lnTo>
                    <a:lnTo>
                      <a:pt x="8599" y="5477"/>
                    </a:lnTo>
                    <a:lnTo>
                      <a:pt x="7910" y="6247"/>
                    </a:lnTo>
                    <a:lnTo>
                      <a:pt x="7180" y="6977"/>
                    </a:lnTo>
                    <a:lnTo>
                      <a:pt x="5679" y="8397"/>
                    </a:lnTo>
                    <a:lnTo>
                      <a:pt x="4868" y="9127"/>
                    </a:lnTo>
                    <a:lnTo>
                      <a:pt x="4056" y="9857"/>
                    </a:lnTo>
                    <a:lnTo>
                      <a:pt x="2393" y="11277"/>
                    </a:lnTo>
                    <a:lnTo>
                      <a:pt x="1582" y="12088"/>
                    </a:lnTo>
                    <a:lnTo>
                      <a:pt x="811" y="12940"/>
                    </a:lnTo>
                    <a:lnTo>
                      <a:pt x="325" y="13508"/>
                    </a:lnTo>
                    <a:lnTo>
                      <a:pt x="163" y="13751"/>
                    </a:lnTo>
                    <a:lnTo>
                      <a:pt x="0" y="14035"/>
                    </a:lnTo>
                    <a:lnTo>
                      <a:pt x="0" y="23364"/>
                    </a:lnTo>
                    <a:lnTo>
                      <a:pt x="406" y="24094"/>
                    </a:lnTo>
                    <a:lnTo>
                      <a:pt x="730" y="24824"/>
                    </a:lnTo>
                    <a:lnTo>
                      <a:pt x="1420" y="26365"/>
                    </a:lnTo>
                    <a:lnTo>
                      <a:pt x="1907" y="27501"/>
                    </a:lnTo>
                    <a:lnTo>
                      <a:pt x="2434" y="28677"/>
                    </a:lnTo>
                    <a:lnTo>
                      <a:pt x="2637" y="29245"/>
                    </a:lnTo>
                    <a:lnTo>
                      <a:pt x="2840" y="29854"/>
                    </a:lnTo>
                    <a:lnTo>
                      <a:pt x="3123" y="31070"/>
                    </a:lnTo>
                    <a:lnTo>
                      <a:pt x="3326" y="31841"/>
                    </a:lnTo>
                    <a:lnTo>
                      <a:pt x="3448" y="32652"/>
                    </a:lnTo>
                    <a:lnTo>
                      <a:pt x="3529" y="33261"/>
                    </a:lnTo>
                    <a:lnTo>
                      <a:pt x="3570" y="33910"/>
                    </a:lnTo>
                    <a:lnTo>
                      <a:pt x="3529" y="34518"/>
                    </a:lnTo>
                    <a:lnTo>
                      <a:pt x="3448" y="35126"/>
                    </a:lnTo>
                    <a:lnTo>
                      <a:pt x="3245" y="35938"/>
                    </a:lnTo>
                    <a:lnTo>
                      <a:pt x="3002" y="36708"/>
                    </a:lnTo>
                    <a:lnTo>
                      <a:pt x="2718" y="37438"/>
                    </a:lnTo>
                    <a:lnTo>
                      <a:pt x="2393" y="38128"/>
                    </a:lnTo>
                    <a:lnTo>
                      <a:pt x="2028" y="38817"/>
                    </a:lnTo>
                    <a:lnTo>
                      <a:pt x="1542" y="39750"/>
                    </a:lnTo>
                    <a:lnTo>
                      <a:pt x="1055" y="40683"/>
                    </a:lnTo>
                    <a:lnTo>
                      <a:pt x="284" y="42062"/>
                    </a:lnTo>
                    <a:lnTo>
                      <a:pt x="0" y="42549"/>
                    </a:lnTo>
                    <a:lnTo>
                      <a:pt x="0" y="45267"/>
                    </a:lnTo>
                    <a:lnTo>
                      <a:pt x="284" y="44415"/>
                    </a:lnTo>
                    <a:lnTo>
                      <a:pt x="568" y="43604"/>
                    </a:lnTo>
                    <a:lnTo>
                      <a:pt x="933" y="42752"/>
                    </a:lnTo>
                    <a:lnTo>
                      <a:pt x="1339" y="41941"/>
                    </a:lnTo>
                    <a:lnTo>
                      <a:pt x="1542" y="41576"/>
                    </a:lnTo>
                    <a:lnTo>
                      <a:pt x="1785" y="41251"/>
                    </a:lnTo>
                    <a:lnTo>
                      <a:pt x="2272" y="40602"/>
                    </a:lnTo>
                    <a:lnTo>
                      <a:pt x="2840" y="39872"/>
                    </a:lnTo>
                    <a:lnTo>
                      <a:pt x="3448" y="39182"/>
                    </a:lnTo>
                    <a:lnTo>
                      <a:pt x="3935" y="38655"/>
                    </a:lnTo>
                    <a:lnTo>
                      <a:pt x="4421" y="38128"/>
                    </a:lnTo>
                    <a:lnTo>
                      <a:pt x="4827" y="37519"/>
                    </a:lnTo>
                    <a:lnTo>
                      <a:pt x="5233" y="36911"/>
                    </a:lnTo>
                    <a:lnTo>
                      <a:pt x="5598" y="36222"/>
                    </a:lnTo>
                    <a:lnTo>
                      <a:pt x="5800" y="35775"/>
                    </a:lnTo>
                    <a:lnTo>
                      <a:pt x="5963" y="35329"/>
                    </a:lnTo>
                    <a:lnTo>
                      <a:pt x="6125" y="34883"/>
                    </a:lnTo>
                    <a:lnTo>
                      <a:pt x="6206" y="34396"/>
                    </a:lnTo>
                    <a:lnTo>
                      <a:pt x="6247" y="33991"/>
                    </a:lnTo>
                    <a:lnTo>
                      <a:pt x="6287" y="33463"/>
                    </a:lnTo>
                    <a:lnTo>
                      <a:pt x="6287" y="32936"/>
                    </a:lnTo>
                    <a:lnTo>
                      <a:pt x="6247" y="32409"/>
                    </a:lnTo>
                    <a:lnTo>
                      <a:pt x="6206" y="31922"/>
                    </a:lnTo>
                    <a:lnTo>
                      <a:pt x="6125" y="31557"/>
                    </a:lnTo>
                    <a:lnTo>
                      <a:pt x="5963" y="30949"/>
                    </a:lnTo>
                    <a:lnTo>
                      <a:pt x="5800" y="30340"/>
                    </a:lnTo>
                    <a:lnTo>
                      <a:pt x="5557" y="29732"/>
                    </a:lnTo>
                    <a:lnTo>
                      <a:pt x="5273" y="29164"/>
                    </a:lnTo>
                    <a:lnTo>
                      <a:pt x="4746" y="28109"/>
                    </a:lnTo>
                    <a:lnTo>
                      <a:pt x="4300" y="27258"/>
                    </a:lnTo>
                    <a:lnTo>
                      <a:pt x="3813" y="26446"/>
                    </a:lnTo>
                    <a:lnTo>
                      <a:pt x="3407" y="25757"/>
                    </a:lnTo>
                    <a:lnTo>
                      <a:pt x="3042" y="25067"/>
                    </a:lnTo>
                    <a:lnTo>
                      <a:pt x="2718" y="24337"/>
                    </a:lnTo>
                    <a:lnTo>
                      <a:pt x="2434" y="23607"/>
                    </a:lnTo>
                    <a:lnTo>
                      <a:pt x="1907" y="22269"/>
                    </a:lnTo>
                    <a:lnTo>
                      <a:pt x="1704" y="21579"/>
                    </a:lnTo>
                    <a:lnTo>
                      <a:pt x="1501" y="20849"/>
                    </a:lnTo>
                    <a:lnTo>
                      <a:pt x="1258" y="19389"/>
                    </a:lnTo>
                    <a:lnTo>
                      <a:pt x="1136" y="18659"/>
                    </a:lnTo>
                    <a:lnTo>
                      <a:pt x="1095" y="17929"/>
                    </a:lnTo>
                    <a:lnTo>
                      <a:pt x="1055" y="17361"/>
                    </a:lnTo>
                    <a:lnTo>
                      <a:pt x="1055" y="16793"/>
                    </a:lnTo>
                    <a:lnTo>
                      <a:pt x="1095" y="16225"/>
                    </a:lnTo>
                    <a:lnTo>
                      <a:pt x="1177" y="15657"/>
                    </a:lnTo>
                    <a:lnTo>
                      <a:pt x="1339" y="15008"/>
                    </a:lnTo>
                    <a:lnTo>
                      <a:pt x="1582" y="14400"/>
                    </a:lnTo>
                    <a:lnTo>
                      <a:pt x="1907" y="13832"/>
                    </a:lnTo>
                    <a:lnTo>
                      <a:pt x="2312" y="13305"/>
                    </a:lnTo>
                    <a:lnTo>
                      <a:pt x="3002" y="12534"/>
                    </a:lnTo>
                    <a:lnTo>
                      <a:pt x="3732" y="11845"/>
                    </a:lnTo>
                    <a:lnTo>
                      <a:pt x="4219" y="11398"/>
                    </a:lnTo>
                    <a:lnTo>
                      <a:pt x="4949" y="10749"/>
                    </a:lnTo>
                    <a:lnTo>
                      <a:pt x="6003" y="9776"/>
                    </a:lnTo>
                    <a:lnTo>
                      <a:pt x="7058" y="8803"/>
                    </a:lnTo>
                    <a:lnTo>
                      <a:pt x="7626" y="8275"/>
                    </a:lnTo>
                    <a:lnTo>
                      <a:pt x="8153" y="7707"/>
                    </a:lnTo>
                    <a:lnTo>
                      <a:pt x="8640" y="7099"/>
                    </a:lnTo>
                    <a:lnTo>
                      <a:pt x="9126" y="6491"/>
                    </a:lnTo>
                    <a:lnTo>
                      <a:pt x="9775" y="5558"/>
                    </a:lnTo>
                    <a:lnTo>
                      <a:pt x="10384" y="4544"/>
                    </a:lnTo>
                    <a:lnTo>
                      <a:pt x="10952" y="3530"/>
                    </a:lnTo>
                    <a:lnTo>
                      <a:pt x="11438" y="2475"/>
                    </a:lnTo>
                    <a:lnTo>
                      <a:pt x="11803" y="1704"/>
                    </a:lnTo>
                    <a:lnTo>
                      <a:pt x="12087" y="934"/>
                    </a:lnTo>
                    <a:lnTo>
                      <a:pt x="12250" y="488"/>
                    </a:lnTo>
                    <a:lnTo>
                      <a:pt x="12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35"/>
              <p:cNvSpPr/>
              <p:nvPr/>
            </p:nvSpPr>
            <p:spPr>
              <a:xfrm>
                <a:off x="1394100" y="1398300"/>
                <a:ext cx="306250" cy="1121525"/>
              </a:xfrm>
              <a:custGeom>
                <a:rect b="b" l="l" r="r" t="t"/>
                <a:pathLst>
                  <a:path extrusionOk="0" h="44861" w="12250">
                    <a:moveTo>
                      <a:pt x="12250" y="1"/>
                    </a:moveTo>
                    <a:lnTo>
                      <a:pt x="12209" y="122"/>
                    </a:lnTo>
                    <a:lnTo>
                      <a:pt x="11966" y="853"/>
                    </a:lnTo>
                    <a:lnTo>
                      <a:pt x="11682" y="1583"/>
                    </a:lnTo>
                    <a:lnTo>
                      <a:pt x="11398" y="2313"/>
                    </a:lnTo>
                    <a:lnTo>
                      <a:pt x="11033" y="3002"/>
                    </a:lnTo>
                    <a:lnTo>
                      <a:pt x="10749" y="3530"/>
                    </a:lnTo>
                    <a:lnTo>
                      <a:pt x="10384" y="3976"/>
                    </a:lnTo>
                    <a:lnTo>
                      <a:pt x="10221" y="4260"/>
                    </a:lnTo>
                    <a:lnTo>
                      <a:pt x="9816" y="4746"/>
                    </a:lnTo>
                    <a:lnTo>
                      <a:pt x="9451" y="5193"/>
                    </a:lnTo>
                    <a:lnTo>
                      <a:pt x="8640" y="6125"/>
                    </a:lnTo>
                    <a:lnTo>
                      <a:pt x="8031" y="6774"/>
                    </a:lnTo>
                    <a:lnTo>
                      <a:pt x="7504" y="7464"/>
                    </a:lnTo>
                    <a:lnTo>
                      <a:pt x="7017" y="8194"/>
                    </a:lnTo>
                    <a:lnTo>
                      <a:pt x="6814" y="8559"/>
                    </a:lnTo>
                    <a:lnTo>
                      <a:pt x="6612" y="8965"/>
                    </a:lnTo>
                    <a:lnTo>
                      <a:pt x="6409" y="9492"/>
                    </a:lnTo>
                    <a:lnTo>
                      <a:pt x="6247" y="10060"/>
                    </a:lnTo>
                    <a:lnTo>
                      <a:pt x="6125" y="10628"/>
                    </a:lnTo>
                    <a:lnTo>
                      <a:pt x="6044" y="11236"/>
                    </a:lnTo>
                    <a:lnTo>
                      <a:pt x="6044" y="11844"/>
                    </a:lnTo>
                    <a:lnTo>
                      <a:pt x="6044" y="12493"/>
                    </a:lnTo>
                    <a:lnTo>
                      <a:pt x="6125" y="13102"/>
                    </a:lnTo>
                    <a:lnTo>
                      <a:pt x="6247" y="13670"/>
                    </a:lnTo>
                    <a:lnTo>
                      <a:pt x="6409" y="14278"/>
                    </a:lnTo>
                    <a:lnTo>
                      <a:pt x="6612" y="14846"/>
                    </a:lnTo>
                    <a:lnTo>
                      <a:pt x="6814" y="15414"/>
                    </a:lnTo>
                    <a:lnTo>
                      <a:pt x="7098" y="15982"/>
                    </a:lnTo>
                    <a:lnTo>
                      <a:pt x="7626" y="16955"/>
                    </a:lnTo>
                    <a:lnTo>
                      <a:pt x="7869" y="17442"/>
                    </a:lnTo>
                    <a:lnTo>
                      <a:pt x="8112" y="17929"/>
                    </a:lnTo>
                    <a:lnTo>
                      <a:pt x="8558" y="18659"/>
                    </a:lnTo>
                    <a:lnTo>
                      <a:pt x="9005" y="19389"/>
                    </a:lnTo>
                    <a:lnTo>
                      <a:pt x="9451" y="20281"/>
                    </a:lnTo>
                    <a:lnTo>
                      <a:pt x="9735" y="21011"/>
                    </a:lnTo>
                    <a:lnTo>
                      <a:pt x="10059" y="21741"/>
                    </a:lnTo>
                    <a:lnTo>
                      <a:pt x="10424" y="22755"/>
                    </a:lnTo>
                    <a:lnTo>
                      <a:pt x="10587" y="23283"/>
                    </a:lnTo>
                    <a:lnTo>
                      <a:pt x="10708" y="23769"/>
                    </a:lnTo>
                    <a:lnTo>
                      <a:pt x="10992" y="25148"/>
                    </a:lnTo>
                    <a:lnTo>
                      <a:pt x="11114" y="25838"/>
                    </a:lnTo>
                    <a:lnTo>
                      <a:pt x="11195" y="26527"/>
                    </a:lnTo>
                    <a:lnTo>
                      <a:pt x="11235" y="27217"/>
                    </a:lnTo>
                    <a:lnTo>
                      <a:pt x="11276" y="27947"/>
                    </a:lnTo>
                    <a:lnTo>
                      <a:pt x="11235" y="28393"/>
                    </a:lnTo>
                    <a:lnTo>
                      <a:pt x="11195" y="28961"/>
                    </a:lnTo>
                    <a:lnTo>
                      <a:pt x="11114" y="29488"/>
                    </a:lnTo>
                    <a:lnTo>
                      <a:pt x="10992" y="30016"/>
                    </a:lnTo>
                    <a:lnTo>
                      <a:pt x="10789" y="30543"/>
                    </a:lnTo>
                    <a:lnTo>
                      <a:pt x="10668" y="30827"/>
                    </a:lnTo>
                    <a:lnTo>
                      <a:pt x="10505" y="31111"/>
                    </a:lnTo>
                    <a:lnTo>
                      <a:pt x="10303" y="31395"/>
                    </a:lnTo>
                    <a:lnTo>
                      <a:pt x="9897" y="31881"/>
                    </a:lnTo>
                    <a:lnTo>
                      <a:pt x="9491" y="32368"/>
                    </a:lnTo>
                    <a:lnTo>
                      <a:pt x="9045" y="32814"/>
                    </a:lnTo>
                    <a:lnTo>
                      <a:pt x="8112" y="33626"/>
                    </a:lnTo>
                    <a:lnTo>
                      <a:pt x="7504" y="34153"/>
                    </a:lnTo>
                    <a:lnTo>
                      <a:pt x="6733" y="34842"/>
                    </a:lnTo>
                    <a:lnTo>
                      <a:pt x="5963" y="35532"/>
                    </a:lnTo>
                    <a:lnTo>
                      <a:pt x="5679" y="35816"/>
                    </a:lnTo>
                    <a:lnTo>
                      <a:pt x="5395" y="36100"/>
                    </a:lnTo>
                    <a:lnTo>
                      <a:pt x="5111" y="36384"/>
                    </a:lnTo>
                    <a:lnTo>
                      <a:pt x="4827" y="36627"/>
                    </a:lnTo>
                    <a:lnTo>
                      <a:pt x="4543" y="36951"/>
                    </a:lnTo>
                    <a:lnTo>
                      <a:pt x="3732" y="37803"/>
                    </a:lnTo>
                    <a:lnTo>
                      <a:pt x="3367" y="38249"/>
                    </a:lnTo>
                    <a:lnTo>
                      <a:pt x="3204" y="38493"/>
                    </a:lnTo>
                    <a:lnTo>
                      <a:pt x="3042" y="38736"/>
                    </a:lnTo>
                    <a:lnTo>
                      <a:pt x="2758" y="39182"/>
                    </a:lnTo>
                    <a:lnTo>
                      <a:pt x="2474" y="39628"/>
                    </a:lnTo>
                    <a:lnTo>
                      <a:pt x="2150" y="40034"/>
                    </a:lnTo>
                    <a:lnTo>
                      <a:pt x="1907" y="40480"/>
                    </a:lnTo>
                    <a:lnTo>
                      <a:pt x="1298" y="41657"/>
                    </a:lnTo>
                    <a:lnTo>
                      <a:pt x="730" y="42833"/>
                    </a:lnTo>
                    <a:lnTo>
                      <a:pt x="406" y="43644"/>
                    </a:lnTo>
                    <a:lnTo>
                      <a:pt x="162" y="44252"/>
                    </a:lnTo>
                    <a:lnTo>
                      <a:pt x="0" y="44861"/>
                    </a:lnTo>
                    <a:lnTo>
                      <a:pt x="1176" y="44861"/>
                    </a:lnTo>
                    <a:lnTo>
                      <a:pt x="1217" y="44374"/>
                    </a:lnTo>
                    <a:lnTo>
                      <a:pt x="1298" y="43887"/>
                    </a:lnTo>
                    <a:lnTo>
                      <a:pt x="1379" y="43441"/>
                    </a:lnTo>
                    <a:lnTo>
                      <a:pt x="1501" y="42995"/>
                    </a:lnTo>
                    <a:lnTo>
                      <a:pt x="1663" y="42549"/>
                    </a:lnTo>
                    <a:lnTo>
                      <a:pt x="1866" y="42103"/>
                    </a:lnTo>
                    <a:lnTo>
                      <a:pt x="2069" y="41697"/>
                    </a:lnTo>
                    <a:lnTo>
                      <a:pt x="2312" y="41291"/>
                    </a:lnTo>
                    <a:lnTo>
                      <a:pt x="2637" y="40805"/>
                    </a:lnTo>
                    <a:lnTo>
                      <a:pt x="3002" y="40359"/>
                    </a:lnTo>
                    <a:lnTo>
                      <a:pt x="3732" y="39507"/>
                    </a:lnTo>
                    <a:lnTo>
                      <a:pt x="4665" y="38533"/>
                    </a:lnTo>
                    <a:lnTo>
                      <a:pt x="5638" y="37600"/>
                    </a:lnTo>
                    <a:lnTo>
                      <a:pt x="6814" y="36505"/>
                    </a:lnTo>
                    <a:lnTo>
                      <a:pt x="7463" y="35897"/>
                    </a:lnTo>
                    <a:lnTo>
                      <a:pt x="8153" y="35289"/>
                    </a:lnTo>
                    <a:lnTo>
                      <a:pt x="8802" y="34761"/>
                    </a:lnTo>
                    <a:lnTo>
                      <a:pt x="10019" y="33626"/>
                    </a:lnTo>
                    <a:lnTo>
                      <a:pt x="10627" y="33058"/>
                    </a:lnTo>
                    <a:lnTo>
                      <a:pt x="11033" y="32652"/>
                    </a:lnTo>
                    <a:lnTo>
                      <a:pt x="11438" y="32206"/>
                    </a:lnTo>
                    <a:lnTo>
                      <a:pt x="11803" y="31760"/>
                    </a:lnTo>
                    <a:lnTo>
                      <a:pt x="12168" y="31273"/>
                    </a:lnTo>
                    <a:lnTo>
                      <a:pt x="12250" y="31151"/>
                    </a:lnTo>
                    <a:lnTo>
                      <a:pt x="12250" y="21538"/>
                    </a:lnTo>
                    <a:lnTo>
                      <a:pt x="12047" y="21133"/>
                    </a:lnTo>
                    <a:lnTo>
                      <a:pt x="11722" y="20524"/>
                    </a:lnTo>
                    <a:lnTo>
                      <a:pt x="11317" y="19592"/>
                    </a:lnTo>
                    <a:lnTo>
                      <a:pt x="10911" y="18659"/>
                    </a:lnTo>
                    <a:lnTo>
                      <a:pt x="10384" y="17482"/>
                    </a:lnTo>
                    <a:lnTo>
                      <a:pt x="9897" y="16347"/>
                    </a:lnTo>
                    <a:lnTo>
                      <a:pt x="9694" y="15860"/>
                    </a:lnTo>
                    <a:lnTo>
                      <a:pt x="9491" y="15130"/>
                    </a:lnTo>
                    <a:lnTo>
                      <a:pt x="9289" y="14400"/>
                    </a:lnTo>
                    <a:lnTo>
                      <a:pt x="8924" y="12777"/>
                    </a:lnTo>
                    <a:lnTo>
                      <a:pt x="8842" y="12331"/>
                    </a:lnTo>
                    <a:lnTo>
                      <a:pt x="8802" y="11844"/>
                    </a:lnTo>
                    <a:lnTo>
                      <a:pt x="8761" y="11398"/>
                    </a:lnTo>
                    <a:lnTo>
                      <a:pt x="8761" y="10952"/>
                    </a:lnTo>
                    <a:lnTo>
                      <a:pt x="8802" y="10506"/>
                    </a:lnTo>
                    <a:lnTo>
                      <a:pt x="8883" y="10060"/>
                    </a:lnTo>
                    <a:lnTo>
                      <a:pt x="8964" y="9573"/>
                    </a:lnTo>
                    <a:lnTo>
                      <a:pt x="9045" y="9127"/>
                    </a:lnTo>
                    <a:lnTo>
                      <a:pt x="9207" y="8681"/>
                    </a:lnTo>
                    <a:lnTo>
                      <a:pt x="9410" y="8032"/>
                    </a:lnTo>
                    <a:lnTo>
                      <a:pt x="9694" y="7383"/>
                    </a:lnTo>
                    <a:lnTo>
                      <a:pt x="9897" y="6977"/>
                    </a:lnTo>
                    <a:lnTo>
                      <a:pt x="10303" y="6166"/>
                    </a:lnTo>
                    <a:lnTo>
                      <a:pt x="10546" y="5760"/>
                    </a:lnTo>
                    <a:lnTo>
                      <a:pt x="11114" y="4665"/>
                    </a:lnTo>
                    <a:lnTo>
                      <a:pt x="11722" y="3570"/>
                    </a:lnTo>
                    <a:lnTo>
                      <a:pt x="11966" y="3083"/>
                    </a:lnTo>
                    <a:lnTo>
                      <a:pt x="12250" y="2637"/>
                    </a:lnTo>
                    <a:lnTo>
                      <a:pt x="122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35"/>
              <p:cNvSpPr/>
              <p:nvPr/>
            </p:nvSpPr>
            <p:spPr>
              <a:xfrm>
                <a:off x="1278500" y="1266475"/>
                <a:ext cx="313350" cy="1149925"/>
              </a:xfrm>
              <a:custGeom>
                <a:rect b="b" l="l" r="r" t="t"/>
                <a:pathLst>
                  <a:path extrusionOk="0" h="45997" w="12534">
                    <a:moveTo>
                      <a:pt x="12371" y="1"/>
                    </a:moveTo>
                    <a:lnTo>
                      <a:pt x="12250" y="488"/>
                    </a:lnTo>
                    <a:lnTo>
                      <a:pt x="12087" y="934"/>
                    </a:lnTo>
                    <a:lnTo>
                      <a:pt x="11803" y="1704"/>
                    </a:lnTo>
                    <a:lnTo>
                      <a:pt x="11438" y="2475"/>
                    </a:lnTo>
                    <a:lnTo>
                      <a:pt x="10952" y="3530"/>
                    </a:lnTo>
                    <a:lnTo>
                      <a:pt x="10384" y="4544"/>
                    </a:lnTo>
                    <a:lnTo>
                      <a:pt x="9775" y="5558"/>
                    </a:lnTo>
                    <a:lnTo>
                      <a:pt x="9126" y="6491"/>
                    </a:lnTo>
                    <a:lnTo>
                      <a:pt x="8640" y="7099"/>
                    </a:lnTo>
                    <a:lnTo>
                      <a:pt x="8153" y="7707"/>
                    </a:lnTo>
                    <a:lnTo>
                      <a:pt x="7626" y="8275"/>
                    </a:lnTo>
                    <a:lnTo>
                      <a:pt x="7058" y="8803"/>
                    </a:lnTo>
                    <a:lnTo>
                      <a:pt x="6003" y="9776"/>
                    </a:lnTo>
                    <a:lnTo>
                      <a:pt x="4949" y="10749"/>
                    </a:lnTo>
                    <a:lnTo>
                      <a:pt x="4219" y="11398"/>
                    </a:lnTo>
                    <a:lnTo>
                      <a:pt x="3732" y="11845"/>
                    </a:lnTo>
                    <a:lnTo>
                      <a:pt x="3002" y="12534"/>
                    </a:lnTo>
                    <a:lnTo>
                      <a:pt x="2312" y="13305"/>
                    </a:lnTo>
                    <a:lnTo>
                      <a:pt x="1907" y="13832"/>
                    </a:lnTo>
                    <a:lnTo>
                      <a:pt x="1582" y="14400"/>
                    </a:lnTo>
                    <a:lnTo>
                      <a:pt x="1339" y="15008"/>
                    </a:lnTo>
                    <a:lnTo>
                      <a:pt x="1177" y="15657"/>
                    </a:lnTo>
                    <a:lnTo>
                      <a:pt x="1095" y="16225"/>
                    </a:lnTo>
                    <a:lnTo>
                      <a:pt x="1055" y="16793"/>
                    </a:lnTo>
                    <a:lnTo>
                      <a:pt x="1055" y="17361"/>
                    </a:lnTo>
                    <a:lnTo>
                      <a:pt x="1095" y="17929"/>
                    </a:lnTo>
                    <a:lnTo>
                      <a:pt x="1136" y="18659"/>
                    </a:lnTo>
                    <a:lnTo>
                      <a:pt x="1258" y="19389"/>
                    </a:lnTo>
                    <a:lnTo>
                      <a:pt x="1501" y="20849"/>
                    </a:lnTo>
                    <a:lnTo>
                      <a:pt x="1704" y="21579"/>
                    </a:lnTo>
                    <a:lnTo>
                      <a:pt x="1907" y="22269"/>
                    </a:lnTo>
                    <a:lnTo>
                      <a:pt x="2434" y="23607"/>
                    </a:lnTo>
                    <a:lnTo>
                      <a:pt x="2718" y="24337"/>
                    </a:lnTo>
                    <a:lnTo>
                      <a:pt x="3042" y="25067"/>
                    </a:lnTo>
                    <a:lnTo>
                      <a:pt x="3407" y="25757"/>
                    </a:lnTo>
                    <a:lnTo>
                      <a:pt x="3813" y="26446"/>
                    </a:lnTo>
                    <a:lnTo>
                      <a:pt x="4300" y="27258"/>
                    </a:lnTo>
                    <a:lnTo>
                      <a:pt x="4746" y="28109"/>
                    </a:lnTo>
                    <a:lnTo>
                      <a:pt x="5273" y="29164"/>
                    </a:lnTo>
                    <a:lnTo>
                      <a:pt x="5557" y="29732"/>
                    </a:lnTo>
                    <a:lnTo>
                      <a:pt x="5800" y="30340"/>
                    </a:lnTo>
                    <a:lnTo>
                      <a:pt x="5963" y="30949"/>
                    </a:lnTo>
                    <a:lnTo>
                      <a:pt x="6125" y="31557"/>
                    </a:lnTo>
                    <a:lnTo>
                      <a:pt x="6206" y="31922"/>
                    </a:lnTo>
                    <a:lnTo>
                      <a:pt x="6247" y="32409"/>
                    </a:lnTo>
                    <a:lnTo>
                      <a:pt x="6287" y="32936"/>
                    </a:lnTo>
                    <a:lnTo>
                      <a:pt x="6287" y="33463"/>
                    </a:lnTo>
                    <a:lnTo>
                      <a:pt x="6247" y="33991"/>
                    </a:lnTo>
                    <a:lnTo>
                      <a:pt x="6206" y="34396"/>
                    </a:lnTo>
                    <a:lnTo>
                      <a:pt x="6125" y="34883"/>
                    </a:lnTo>
                    <a:lnTo>
                      <a:pt x="5963" y="35329"/>
                    </a:lnTo>
                    <a:lnTo>
                      <a:pt x="5800" y="35775"/>
                    </a:lnTo>
                    <a:lnTo>
                      <a:pt x="5598" y="36222"/>
                    </a:lnTo>
                    <a:lnTo>
                      <a:pt x="5233" y="36911"/>
                    </a:lnTo>
                    <a:lnTo>
                      <a:pt x="4827" y="37519"/>
                    </a:lnTo>
                    <a:lnTo>
                      <a:pt x="4421" y="38128"/>
                    </a:lnTo>
                    <a:lnTo>
                      <a:pt x="3935" y="38655"/>
                    </a:lnTo>
                    <a:lnTo>
                      <a:pt x="3448" y="39182"/>
                    </a:lnTo>
                    <a:lnTo>
                      <a:pt x="2840" y="39872"/>
                    </a:lnTo>
                    <a:lnTo>
                      <a:pt x="2272" y="40602"/>
                    </a:lnTo>
                    <a:lnTo>
                      <a:pt x="1785" y="41251"/>
                    </a:lnTo>
                    <a:lnTo>
                      <a:pt x="1542" y="41576"/>
                    </a:lnTo>
                    <a:lnTo>
                      <a:pt x="1339" y="41941"/>
                    </a:lnTo>
                    <a:lnTo>
                      <a:pt x="933" y="42752"/>
                    </a:lnTo>
                    <a:lnTo>
                      <a:pt x="568" y="43604"/>
                    </a:lnTo>
                    <a:lnTo>
                      <a:pt x="284" y="44415"/>
                    </a:lnTo>
                    <a:lnTo>
                      <a:pt x="0" y="45267"/>
                    </a:lnTo>
                    <a:lnTo>
                      <a:pt x="0" y="45997"/>
                    </a:lnTo>
                    <a:lnTo>
                      <a:pt x="163" y="45348"/>
                    </a:lnTo>
                    <a:lnTo>
                      <a:pt x="203" y="45104"/>
                    </a:lnTo>
                    <a:lnTo>
                      <a:pt x="325" y="44739"/>
                    </a:lnTo>
                    <a:lnTo>
                      <a:pt x="771" y="43563"/>
                    </a:lnTo>
                    <a:lnTo>
                      <a:pt x="1014" y="42955"/>
                    </a:lnTo>
                    <a:lnTo>
                      <a:pt x="1298" y="42346"/>
                    </a:lnTo>
                    <a:lnTo>
                      <a:pt x="1623" y="41778"/>
                    </a:lnTo>
                    <a:lnTo>
                      <a:pt x="2028" y="41210"/>
                    </a:lnTo>
                    <a:lnTo>
                      <a:pt x="2474" y="40602"/>
                    </a:lnTo>
                    <a:lnTo>
                      <a:pt x="2961" y="39953"/>
                    </a:lnTo>
                    <a:lnTo>
                      <a:pt x="3326" y="39588"/>
                    </a:lnTo>
                    <a:lnTo>
                      <a:pt x="4056" y="38817"/>
                    </a:lnTo>
                    <a:lnTo>
                      <a:pt x="4381" y="38412"/>
                    </a:lnTo>
                    <a:lnTo>
                      <a:pt x="4949" y="37641"/>
                    </a:lnTo>
                    <a:lnTo>
                      <a:pt x="5233" y="37276"/>
                    </a:lnTo>
                    <a:lnTo>
                      <a:pt x="5476" y="36830"/>
                    </a:lnTo>
                    <a:lnTo>
                      <a:pt x="5841" y="36140"/>
                    </a:lnTo>
                    <a:lnTo>
                      <a:pt x="6125" y="35451"/>
                    </a:lnTo>
                    <a:lnTo>
                      <a:pt x="6328" y="34680"/>
                    </a:lnTo>
                    <a:lnTo>
                      <a:pt x="6449" y="33950"/>
                    </a:lnTo>
                    <a:lnTo>
                      <a:pt x="6449" y="33463"/>
                    </a:lnTo>
                    <a:lnTo>
                      <a:pt x="6449" y="33017"/>
                    </a:lnTo>
                    <a:lnTo>
                      <a:pt x="6449" y="32531"/>
                    </a:lnTo>
                    <a:lnTo>
                      <a:pt x="6328" y="31719"/>
                    </a:lnTo>
                    <a:lnTo>
                      <a:pt x="6287" y="31516"/>
                    </a:lnTo>
                    <a:lnTo>
                      <a:pt x="6287" y="31395"/>
                    </a:lnTo>
                    <a:lnTo>
                      <a:pt x="6165" y="30989"/>
                    </a:lnTo>
                    <a:lnTo>
                      <a:pt x="5922" y="30137"/>
                    </a:lnTo>
                    <a:lnTo>
                      <a:pt x="5679" y="29651"/>
                    </a:lnTo>
                    <a:lnTo>
                      <a:pt x="5476" y="29164"/>
                    </a:lnTo>
                    <a:lnTo>
                      <a:pt x="5233" y="28718"/>
                    </a:lnTo>
                    <a:lnTo>
                      <a:pt x="5070" y="28434"/>
                    </a:lnTo>
                    <a:lnTo>
                      <a:pt x="4949" y="28191"/>
                    </a:lnTo>
                    <a:lnTo>
                      <a:pt x="4340" y="26974"/>
                    </a:lnTo>
                    <a:lnTo>
                      <a:pt x="4056" y="26528"/>
                    </a:lnTo>
                    <a:lnTo>
                      <a:pt x="3651" y="25838"/>
                    </a:lnTo>
                    <a:lnTo>
                      <a:pt x="3286" y="25148"/>
                    </a:lnTo>
                    <a:lnTo>
                      <a:pt x="2840" y="24256"/>
                    </a:lnTo>
                    <a:lnTo>
                      <a:pt x="2474" y="23283"/>
                    </a:lnTo>
                    <a:lnTo>
                      <a:pt x="2231" y="22674"/>
                    </a:lnTo>
                    <a:lnTo>
                      <a:pt x="2028" y="22106"/>
                    </a:lnTo>
                    <a:lnTo>
                      <a:pt x="1785" y="21255"/>
                    </a:lnTo>
                    <a:lnTo>
                      <a:pt x="1582" y="20362"/>
                    </a:lnTo>
                    <a:lnTo>
                      <a:pt x="1379" y="19227"/>
                    </a:lnTo>
                    <a:lnTo>
                      <a:pt x="1339" y="18659"/>
                    </a:lnTo>
                    <a:lnTo>
                      <a:pt x="1258" y="18091"/>
                    </a:lnTo>
                    <a:lnTo>
                      <a:pt x="1217" y="16996"/>
                    </a:lnTo>
                    <a:lnTo>
                      <a:pt x="1258" y="16469"/>
                    </a:lnTo>
                    <a:lnTo>
                      <a:pt x="1298" y="15941"/>
                    </a:lnTo>
                    <a:lnTo>
                      <a:pt x="1460" y="15252"/>
                    </a:lnTo>
                    <a:lnTo>
                      <a:pt x="1542" y="14927"/>
                    </a:lnTo>
                    <a:lnTo>
                      <a:pt x="1663" y="14603"/>
                    </a:lnTo>
                    <a:lnTo>
                      <a:pt x="1866" y="14197"/>
                    </a:lnTo>
                    <a:lnTo>
                      <a:pt x="1988" y="13954"/>
                    </a:lnTo>
                    <a:lnTo>
                      <a:pt x="2150" y="13751"/>
                    </a:lnTo>
                    <a:lnTo>
                      <a:pt x="2515" y="13305"/>
                    </a:lnTo>
                    <a:lnTo>
                      <a:pt x="2921" y="12818"/>
                    </a:lnTo>
                    <a:lnTo>
                      <a:pt x="3164" y="12575"/>
                    </a:lnTo>
                    <a:lnTo>
                      <a:pt x="3407" y="12331"/>
                    </a:lnTo>
                    <a:lnTo>
                      <a:pt x="3894" y="11885"/>
                    </a:lnTo>
                    <a:lnTo>
                      <a:pt x="5314" y="10668"/>
                    </a:lnTo>
                    <a:lnTo>
                      <a:pt x="5435" y="10547"/>
                    </a:lnTo>
                    <a:lnTo>
                      <a:pt x="6084" y="9979"/>
                    </a:lnTo>
                    <a:lnTo>
                      <a:pt x="6652" y="9411"/>
                    </a:lnTo>
                    <a:lnTo>
                      <a:pt x="7017" y="9086"/>
                    </a:lnTo>
                    <a:lnTo>
                      <a:pt x="7585" y="8559"/>
                    </a:lnTo>
                    <a:lnTo>
                      <a:pt x="7910" y="8235"/>
                    </a:lnTo>
                    <a:lnTo>
                      <a:pt x="8072" y="8032"/>
                    </a:lnTo>
                    <a:lnTo>
                      <a:pt x="8356" y="7707"/>
                    </a:lnTo>
                    <a:lnTo>
                      <a:pt x="8924" y="7058"/>
                    </a:lnTo>
                    <a:lnTo>
                      <a:pt x="9208" y="6693"/>
                    </a:lnTo>
                    <a:lnTo>
                      <a:pt x="9613" y="6126"/>
                    </a:lnTo>
                    <a:lnTo>
                      <a:pt x="9978" y="5517"/>
                    </a:lnTo>
                    <a:lnTo>
                      <a:pt x="10262" y="5112"/>
                    </a:lnTo>
                    <a:lnTo>
                      <a:pt x="10505" y="4706"/>
                    </a:lnTo>
                    <a:lnTo>
                      <a:pt x="11154" y="3530"/>
                    </a:lnTo>
                    <a:lnTo>
                      <a:pt x="11722" y="2272"/>
                    </a:lnTo>
                    <a:lnTo>
                      <a:pt x="12087" y="1421"/>
                    </a:lnTo>
                    <a:lnTo>
                      <a:pt x="12290" y="853"/>
                    </a:lnTo>
                    <a:lnTo>
                      <a:pt x="12412" y="569"/>
                    </a:lnTo>
                    <a:lnTo>
                      <a:pt x="12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35"/>
              <p:cNvSpPr/>
              <p:nvPr/>
            </p:nvSpPr>
            <p:spPr>
              <a:xfrm>
                <a:off x="1390025" y="1382075"/>
                <a:ext cx="310325" cy="1137750"/>
              </a:xfrm>
              <a:custGeom>
                <a:rect b="b" l="l" r="r" t="t"/>
                <a:pathLst>
                  <a:path extrusionOk="0" h="45510" w="12413">
                    <a:moveTo>
                      <a:pt x="12413" y="1"/>
                    </a:moveTo>
                    <a:lnTo>
                      <a:pt x="12291" y="528"/>
                    </a:lnTo>
                    <a:lnTo>
                      <a:pt x="11966" y="1461"/>
                    </a:lnTo>
                    <a:lnTo>
                      <a:pt x="11723" y="2151"/>
                    </a:lnTo>
                    <a:lnTo>
                      <a:pt x="11398" y="2840"/>
                    </a:lnTo>
                    <a:lnTo>
                      <a:pt x="11196" y="3286"/>
                    </a:lnTo>
                    <a:lnTo>
                      <a:pt x="10912" y="3854"/>
                    </a:lnTo>
                    <a:lnTo>
                      <a:pt x="10547" y="4422"/>
                    </a:lnTo>
                    <a:lnTo>
                      <a:pt x="10141" y="4949"/>
                    </a:lnTo>
                    <a:lnTo>
                      <a:pt x="9695" y="5476"/>
                    </a:lnTo>
                    <a:lnTo>
                      <a:pt x="9452" y="5760"/>
                    </a:lnTo>
                    <a:lnTo>
                      <a:pt x="9046" y="6247"/>
                    </a:lnTo>
                    <a:lnTo>
                      <a:pt x="8397" y="6977"/>
                    </a:lnTo>
                    <a:lnTo>
                      <a:pt x="7748" y="7707"/>
                    </a:lnTo>
                    <a:lnTo>
                      <a:pt x="7545" y="7991"/>
                    </a:lnTo>
                    <a:lnTo>
                      <a:pt x="7261" y="8397"/>
                    </a:lnTo>
                    <a:lnTo>
                      <a:pt x="6977" y="8843"/>
                    </a:lnTo>
                    <a:lnTo>
                      <a:pt x="6775" y="9289"/>
                    </a:lnTo>
                    <a:lnTo>
                      <a:pt x="6531" y="9735"/>
                    </a:lnTo>
                    <a:lnTo>
                      <a:pt x="6410" y="10060"/>
                    </a:lnTo>
                    <a:lnTo>
                      <a:pt x="6207" y="10749"/>
                    </a:lnTo>
                    <a:lnTo>
                      <a:pt x="6085" y="11479"/>
                    </a:lnTo>
                    <a:lnTo>
                      <a:pt x="6044" y="12210"/>
                    </a:lnTo>
                    <a:lnTo>
                      <a:pt x="6044" y="12899"/>
                    </a:lnTo>
                    <a:lnTo>
                      <a:pt x="6085" y="13548"/>
                    </a:lnTo>
                    <a:lnTo>
                      <a:pt x="6207" y="14197"/>
                    </a:lnTo>
                    <a:lnTo>
                      <a:pt x="6288" y="14643"/>
                    </a:lnTo>
                    <a:lnTo>
                      <a:pt x="6491" y="15170"/>
                    </a:lnTo>
                    <a:lnTo>
                      <a:pt x="6653" y="15738"/>
                    </a:lnTo>
                    <a:lnTo>
                      <a:pt x="6896" y="16266"/>
                    </a:lnTo>
                    <a:lnTo>
                      <a:pt x="7180" y="16793"/>
                    </a:lnTo>
                    <a:lnTo>
                      <a:pt x="7626" y="17685"/>
                    </a:lnTo>
                    <a:lnTo>
                      <a:pt x="7951" y="18294"/>
                    </a:lnTo>
                    <a:lnTo>
                      <a:pt x="8275" y="18902"/>
                    </a:lnTo>
                    <a:lnTo>
                      <a:pt x="8478" y="19186"/>
                    </a:lnTo>
                    <a:lnTo>
                      <a:pt x="8884" y="19876"/>
                    </a:lnTo>
                    <a:lnTo>
                      <a:pt x="9249" y="20606"/>
                    </a:lnTo>
                    <a:lnTo>
                      <a:pt x="9492" y="21052"/>
                    </a:lnTo>
                    <a:lnTo>
                      <a:pt x="9735" y="21701"/>
                    </a:lnTo>
                    <a:lnTo>
                      <a:pt x="10141" y="22674"/>
                    </a:lnTo>
                    <a:lnTo>
                      <a:pt x="10506" y="23688"/>
                    </a:lnTo>
                    <a:lnTo>
                      <a:pt x="10790" y="24662"/>
                    </a:lnTo>
                    <a:lnTo>
                      <a:pt x="10993" y="25676"/>
                    </a:lnTo>
                    <a:lnTo>
                      <a:pt x="11115" y="26649"/>
                    </a:lnTo>
                    <a:lnTo>
                      <a:pt x="11236" y="27704"/>
                    </a:lnTo>
                    <a:lnTo>
                      <a:pt x="11277" y="28474"/>
                    </a:lnTo>
                    <a:lnTo>
                      <a:pt x="11236" y="29245"/>
                    </a:lnTo>
                    <a:lnTo>
                      <a:pt x="11196" y="29732"/>
                    </a:lnTo>
                    <a:lnTo>
                      <a:pt x="11074" y="30259"/>
                    </a:lnTo>
                    <a:lnTo>
                      <a:pt x="10952" y="30746"/>
                    </a:lnTo>
                    <a:lnTo>
                      <a:pt x="10831" y="31070"/>
                    </a:lnTo>
                    <a:lnTo>
                      <a:pt x="10709" y="31354"/>
                    </a:lnTo>
                    <a:lnTo>
                      <a:pt x="10506" y="31679"/>
                    </a:lnTo>
                    <a:lnTo>
                      <a:pt x="10222" y="32084"/>
                    </a:lnTo>
                    <a:lnTo>
                      <a:pt x="9573" y="32855"/>
                    </a:lnTo>
                    <a:lnTo>
                      <a:pt x="9249" y="33220"/>
                    </a:lnTo>
                    <a:lnTo>
                      <a:pt x="8803" y="33626"/>
                    </a:lnTo>
                    <a:lnTo>
                      <a:pt x="8316" y="33991"/>
                    </a:lnTo>
                    <a:lnTo>
                      <a:pt x="7870" y="34396"/>
                    </a:lnTo>
                    <a:lnTo>
                      <a:pt x="7424" y="34802"/>
                    </a:lnTo>
                    <a:lnTo>
                      <a:pt x="6815" y="35329"/>
                    </a:lnTo>
                    <a:lnTo>
                      <a:pt x="6491" y="35572"/>
                    </a:lnTo>
                    <a:lnTo>
                      <a:pt x="6207" y="35856"/>
                    </a:lnTo>
                    <a:lnTo>
                      <a:pt x="5679" y="36424"/>
                    </a:lnTo>
                    <a:lnTo>
                      <a:pt x="4909" y="37114"/>
                    </a:lnTo>
                    <a:lnTo>
                      <a:pt x="4503" y="37519"/>
                    </a:lnTo>
                    <a:lnTo>
                      <a:pt x="4179" y="37925"/>
                    </a:lnTo>
                    <a:lnTo>
                      <a:pt x="3489" y="38696"/>
                    </a:lnTo>
                    <a:lnTo>
                      <a:pt x="3165" y="39101"/>
                    </a:lnTo>
                    <a:lnTo>
                      <a:pt x="2881" y="39547"/>
                    </a:lnTo>
                    <a:lnTo>
                      <a:pt x="2556" y="40034"/>
                    </a:lnTo>
                    <a:lnTo>
                      <a:pt x="2232" y="40521"/>
                    </a:lnTo>
                    <a:lnTo>
                      <a:pt x="2029" y="40845"/>
                    </a:lnTo>
                    <a:lnTo>
                      <a:pt x="1664" y="41535"/>
                    </a:lnTo>
                    <a:lnTo>
                      <a:pt x="1299" y="42224"/>
                    </a:lnTo>
                    <a:lnTo>
                      <a:pt x="650" y="43603"/>
                    </a:lnTo>
                    <a:lnTo>
                      <a:pt x="447" y="44050"/>
                    </a:lnTo>
                    <a:lnTo>
                      <a:pt x="204" y="44780"/>
                    </a:lnTo>
                    <a:lnTo>
                      <a:pt x="1" y="45510"/>
                    </a:lnTo>
                    <a:lnTo>
                      <a:pt x="163" y="45510"/>
                    </a:lnTo>
                    <a:lnTo>
                      <a:pt x="325" y="44901"/>
                    </a:lnTo>
                    <a:lnTo>
                      <a:pt x="569" y="44293"/>
                    </a:lnTo>
                    <a:lnTo>
                      <a:pt x="893" y="43482"/>
                    </a:lnTo>
                    <a:lnTo>
                      <a:pt x="1461" y="42306"/>
                    </a:lnTo>
                    <a:lnTo>
                      <a:pt x="2070" y="41129"/>
                    </a:lnTo>
                    <a:lnTo>
                      <a:pt x="2313" y="40683"/>
                    </a:lnTo>
                    <a:lnTo>
                      <a:pt x="2637" y="40277"/>
                    </a:lnTo>
                    <a:lnTo>
                      <a:pt x="2921" y="39831"/>
                    </a:lnTo>
                    <a:lnTo>
                      <a:pt x="3205" y="39385"/>
                    </a:lnTo>
                    <a:lnTo>
                      <a:pt x="3367" y="39142"/>
                    </a:lnTo>
                    <a:lnTo>
                      <a:pt x="3530" y="38898"/>
                    </a:lnTo>
                    <a:lnTo>
                      <a:pt x="3895" y="38452"/>
                    </a:lnTo>
                    <a:lnTo>
                      <a:pt x="4706" y="37600"/>
                    </a:lnTo>
                    <a:lnTo>
                      <a:pt x="4990" y="37276"/>
                    </a:lnTo>
                    <a:lnTo>
                      <a:pt x="5274" y="37033"/>
                    </a:lnTo>
                    <a:lnTo>
                      <a:pt x="5558" y="36749"/>
                    </a:lnTo>
                    <a:lnTo>
                      <a:pt x="5842" y="36465"/>
                    </a:lnTo>
                    <a:lnTo>
                      <a:pt x="6126" y="36181"/>
                    </a:lnTo>
                    <a:lnTo>
                      <a:pt x="6896" y="35491"/>
                    </a:lnTo>
                    <a:lnTo>
                      <a:pt x="7667" y="34802"/>
                    </a:lnTo>
                    <a:lnTo>
                      <a:pt x="8275" y="34275"/>
                    </a:lnTo>
                    <a:lnTo>
                      <a:pt x="9208" y="33463"/>
                    </a:lnTo>
                    <a:lnTo>
                      <a:pt x="9654" y="33017"/>
                    </a:lnTo>
                    <a:lnTo>
                      <a:pt x="10060" y="32530"/>
                    </a:lnTo>
                    <a:lnTo>
                      <a:pt x="10466" y="32044"/>
                    </a:lnTo>
                    <a:lnTo>
                      <a:pt x="10668" y="31760"/>
                    </a:lnTo>
                    <a:lnTo>
                      <a:pt x="10831" y="31476"/>
                    </a:lnTo>
                    <a:lnTo>
                      <a:pt x="10952" y="31192"/>
                    </a:lnTo>
                    <a:lnTo>
                      <a:pt x="11155" y="30665"/>
                    </a:lnTo>
                    <a:lnTo>
                      <a:pt x="11277" y="30137"/>
                    </a:lnTo>
                    <a:lnTo>
                      <a:pt x="11358" y="29610"/>
                    </a:lnTo>
                    <a:lnTo>
                      <a:pt x="11398" y="29042"/>
                    </a:lnTo>
                    <a:lnTo>
                      <a:pt x="11439" y="28596"/>
                    </a:lnTo>
                    <a:lnTo>
                      <a:pt x="11398" y="27866"/>
                    </a:lnTo>
                    <a:lnTo>
                      <a:pt x="11358" y="27176"/>
                    </a:lnTo>
                    <a:lnTo>
                      <a:pt x="11277" y="26487"/>
                    </a:lnTo>
                    <a:lnTo>
                      <a:pt x="11155" y="25797"/>
                    </a:lnTo>
                    <a:lnTo>
                      <a:pt x="10871" y="24418"/>
                    </a:lnTo>
                    <a:lnTo>
                      <a:pt x="10750" y="23932"/>
                    </a:lnTo>
                    <a:lnTo>
                      <a:pt x="10587" y="23404"/>
                    </a:lnTo>
                    <a:lnTo>
                      <a:pt x="10222" y="22390"/>
                    </a:lnTo>
                    <a:lnTo>
                      <a:pt x="9898" y="21660"/>
                    </a:lnTo>
                    <a:lnTo>
                      <a:pt x="9614" y="20930"/>
                    </a:lnTo>
                    <a:lnTo>
                      <a:pt x="9168" y="20038"/>
                    </a:lnTo>
                    <a:lnTo>
                      <a:pt x="8721" y="19308"/>
                    </a:lnTo>
                    <a:lnTo>
                      <a:pt x="8275" y="18578"/>
                    </a:lnTo>
                    <a:lnTo>
                      <a:pt x="8032" y="18091"/>
                    </a:lnTo>
                    <a:lnTo>
                      <a:pt x="7789" y="17604"/>
                    </a:lnTo>
                    <a:lnTo>
                      <a:pt x="7261" y="16631"/>
                    </a:lnTo>
                    <a:lnTo>
                      <a:pt x="6977" y="16063"/>
                    </a:lnTo>
                    <a:lnTo>
                      <a:pt x="6775" y="15495"/>
                    </a:lnTo>
                    <a:lnTo>
                      <a:pt x="6572" y="14927"/>
                    </a:lnTo>
                    <a:lnTo>
                      <a:pt x="6410" y="14319"/>
                    </a:lnTo>
                    <a:lnTo>
                      <a:pt x="6288" y="13751"/>
                    </a:lnTo>
                    <a:lnTo>
                      <a:pt x="6207" y="13142"/>
                    </a:lnTo>
                    <a:lnTo>
                      <a:pt x="6207" y="12493"/>
                    </a:lnTo>
                    <a:lnTo>
                      <a:pt x="6207" y="11885"/>
                    </a:lnTo>
                    <a:lnTo>
                      <a:pt x="6288" y="11277"/>
                    </a:lnTo>
                    <a:lnTo>
                      <a:pt x="6410" y="10709"/>
                    </a:lnTo>
                    <a:lnTo>
                      <a:pt x="6572" y="10141"/>
                    </a:lnTo>
                    <a:lnTo>
                      <a:pt x="6775" y="9614"/>
                    </a:lnTo>
                    <a:lnTo>
                      <a:pt x="6977" y="9208"/>
                    </a:lnTo>
                    <a:lnTo>
                      <a:pt x="7180" y="8843"/>
                    </a:lnTo>
                    <a:lnTo>
                      <a:pt x="7667" y="8113"/>
                    </a:lnTo>
                    <a:lnTo>
                      <a:pt x="8194" y="7423"/>
                    </a:lnTo>
                    <a:lnTo>
                      <a:pt x="8803" y="6774"/>
                    </a:lnTo>
                    <a:lnTo>
                      <a:pt x="9614" y="5842"/>
                    </a:lnTo>
                    <a:lnTo>
                      <a:pt x="9979" y="5395"/>
                    </a:lnTo>
                    <a:lnTo>
                      <a:pt x="10384" y="4909"/>
                    </a:lnTo>
                    <a:lnTo>
                      <a:pt x="10547" y="4625"/>
                    </a:lnTo>
                    <a:lnTo>
                      <a:pt x="10912" y="4179"/>
                    </a:lnTo>
                    <a:lnTo>
                      <a:pt x="11196" y="3651"/>
                    </a:lnTo>
                    <a:lnTo>
                      <a:pt x="11561" y="2962"/>
                    </a:lnTo>
                    <a:lnTo>
                      <a:pt x="11845" y="2232"/>
                    </a:lnTo>
                    <a:lnTo>
                      <a:pt x="12129" y="1502"/>
                    </a:lnTo>
                    <a:lnTo>
                      <a:pt x="12372" y="771"/>
                    </a:lnTo>
                    <a:lnTo>
                      <a:pt x="12413" y="650"/>
                    </a:lnTo>
                    <a:lnTo>
                      <a:pt x="12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35"/>
              <p:cNvSpPr/>
              <p:nvPr/>
            </p:nvSpPr>
            <p:spPr>
              <a:xfrm>
                <a:off x="1278500" y="1850550"/>
                <a:ext cx="89250" cy="479650"/>
              </a:xfrm>
              <a:custGeom>
                <a:rect b="b" l="l" r="r" t="t"/>
                <a:pathLst>
                  <a:path extrusionOk="0" h="19186" w="3570">
                    <a:moveTo>
                      <a:pt x="0" y="1"/>
                    </a:moveTo>
                    <a:lnTo>
                      <a:pt x="0" y="366"/>
                    </a:lnTo>
                    <a:lnTo>
                      <a:pt x="487" y="1299"/>
                    </a:lnTo>
                    <a:lnTo>
                      <a:pt x="649" y="1664"/>
                    </a:lnTo>
                    <a:lnTo>
                      <a:pt x="974" y="2394"/>
                    </a:lnTo>
                    <a:lnTo>
                      <a:pt x="1907" y="4503"/>
                    </a:lnTo>
                    <a:lnTo>
                      <a:pt x="2272" y="5355"/>
                    </a:lnTo>
                    <a:lnTo>
                      <a:pt x="2596" y="6247"/>
                    </a:lnTo>
                    <a:lnTo>
                      <a:pt x="2758" y="6774"/>
                    </a:lnTo>
                    <a:lnTo>
                      <a:pt x="2880" y="7342"/>
                    </a:lnTo>
                    <a:lnTo>
                      <a:pt x="2961" y="7707"/>
                    </a:lnTo>
                    <a:lnTo>
                      <a:pt x="3002" y="7951"/>
                    </a:lnTo>
                    <a:lnTo>
                      <a:pt x="3205" y="8762"/>
                    </a:lnTo>
                    <a:lnTo>
                      <a:pt x="3326" y="9573"/>
                    </a:lnTo>
                    <a:lnTo>
                      <a:pt x="3367" y="10060"/>
                    </a:lnTo>
                    <a:lnTo>
                      <a:pt x="3407" y="10587"/>
                    </a:lnTo>
                    <a:lnTo>
                      <a:pt x="3367" y="11114"/>
                    </a:lnTo>
                    <a:lnTo>
                      <a:pt x="3286" y="11601"/>
                    </a:lnTo>
                    <a:lnTo>
                      <a:pt x="3042" y="12737"/>
                    </a:lnTo>
                    <a:lnTo>
                      <a:pt x="2799" y="13467"/>
                    </a:lnTo>
                    <a:lnTo>
                      <a:pt x="2677" y="13832"/>
                    </a:lnTo>
                    <a:lnTo>
                      <a:pt x="2353" y="14522"/>
                    </a:lnTo>
                    <a:lnTo>
                      <a:pt x="2069" y="15049"/>
                    </a:lnTo>
                    <a:lnTo>
                      <a:pt x="1785" y="15536"/>
                    </a:lnTo>
                    <a:lnTo>
                      <a:pt x="1623" y="15860"/>
                    </a:lnTo>
                    <a:lnTo>
                      <a:pt x="1055" y="16996"/>
                    </a:lnTo>
                    <a:lnTo>
                      <a:pt x="446" y="18091"/>
                    </a:lnTo>
                    <a:lnTo>
                      <a:pt x="163" y="18578"/>
                    </a:lnTo>
                    <a:lnTo>
                      <a:pt x="0" y="18821"/>
                    </a:lnTo>
                    <a:lnTo>
                      <a:pt x="0" y="19186"/>
                    </a:lnTo>
                    <a:lnTo>
                      <a:pt x="284" y="18699"/>
                    </a:lnTo>
                    <a:lnTo>
                      <a:pt x="1055" y="17320"/>
                    </a:lnTo>
                    <a:lnTo>
                      <a:pt x="1542" y="16387"/>
                    </a:lnTo>
                    <a:lnTo>
                      <a:pt x="2028" y="15454"/>
                    </a:lnTo>
                    <a:lnTo>
                      <a:pt x="2393" y="14765"/>
                    </a:lnTo>
                    <a:lnTo>
                      <a:pt x="2718" y="14075"/>
                    </a:lnTo>
                    <a:lnTo>
                      <a:pt x="3002" y="13345"/>
                    </a:lnTo>
                    <a:lnTo>
                      <a:pt x="3245" y="12575"/>
                    </a:lnTo>
                    <a:lnTo>
                      <a:pt x="3448" y="11763"/>
                    </a:lnTo>
                    <a:lnTo>
                      <a:pt x="3529" y="11155"/>
                    </a:lnTo>
                    <a:lnTo>
                      <a:pt x="3570" y="10547"/>
                    </a:lnTo>
                    <a:lnTo>
                      <a:pt x="3529" y="9898"/>
                    </a:lnTo>
                    <a:lnTo>
                      <a:pt x="3448" y="9289"/>
                    </a:lnTo>
                    <a:lnTo>
                      <a:pt x="3326" y="8478"/>
                    </a:lnTo>
                    <a:lnTo>
                      <a:pt x="3123" y="7707"/>
                    </a:lnTo>
                    <a:lnTo>
                      <a:pt x="2840" y="6491"/>
                    </a:lnTo>
                    <a:lnTo>
                      <a:pt x="2637" y="5882"/>
                    </a:lnTo>
                    <a:lnTo>
                      <a:pt x="2434" y="5314"/>
                    </a:lnTo>
                    <a:lnTo>
                      <a:pt x="1907" y="4138"/>
                    </a:lnTo>
                    <a:lnTo>
                      <a:pt x="1420" y="3002"/>
                    </a:lnTo>
                    <a:lnTo>
                      <a:pt x="730" y="1461"/>
                    </a:lnTo>
                    <a:lnTo>
                      <a:pt x="406" y="73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5"/>
              <p:cNvSpPr/>
              <p:nvPr/>
            </p:nvSpPr>
            <p:spPr>
              <a:xfrm>
                <a:off x="1278500" y="1266475"/>
                <a:ext cx="278875" cy="350875"/>
              </a:xfrm>
              <a:custGeom>
                <a:rect b="b" l="l" r="r" t="t"/>
                <a:pathLst>
                  <a:path extrusionOk="0" h="14035" w="11155">
                    <a:moveTo>
                      <a:pt x="10992" y="1"/>
                    </a:moveTo>
                    <a:lnTo>
                      <a:pt x="10952" y="366"/>
                    </a:lnTo>
                    <a:lnTo>
                      <a:pt x="10871" y="1137"/>
                    </a:lnTo>
                    <a:lnTo>
                      <a:pt x="10789" y="1583"/>
                    </a:lnTo>
                    <a:lnTo>
                      <a:pt x="10668" y="2029"/>
                    </a:lnTo>
                    <a:lnTo>
                      <a:pt x="10505" y="2435"/>
                    </a:lnTo>
                    <a:lnTo>
                      <a:pt x="10303" y="2881"/>
                    </a:lnTo>
                    <a:lnTo>
                      <a:pt x="10100" y="3246"/>
                    </a:lnTo>
                    <a:lnTo>
                      <a:pt x="9897" y="3651"/>
                    </a:lnTo>
                    <a:lnTo>
                      <a:pt x="9613" y="4016"/>
                    </a:lnTo>
                    <a:lnTo>
                      <a:pt x="9329" y="4381"/>
                    </a:lnTo>
                    <a:lnTo>
                      <a:pt x="8802" y="5030"/>
                    </a:lnTo>
                    <a:lnTo>
                      <a:pt x="8234" y="5639"/>
                    </a:lnTo>
                    <a:lnTo>
                      <a:pt x="7098" y="6815"/>
                    </a:lnTo>
                    <a:lnTo>
                      <a:pt x="5760" y="8113"/>
                    </a:lnTo>
                    <a:lnTo>
                      <a:pt x="4381" y="9330"/>
                    </a:lnTo>
                    <a:lnTo>
                      <a:pt x="3164" y="10425"/>
                    </a:lnTo>
                    <a:lnTo>
                      <a:pt x="1907" y="11480"/>
                    </a:lnTo>
                    <a:lnTo>
                      <a:pt x="1623" y="11763"/>
                    </a:lnTo>
                    <a:lnTo>
                      <a:pt x="1379" y="12047"/>
                    </a:lnTo>
                    <a:lnTo>
                      <a:pt x="487" y="13021"/>
                    </a:lnTo>
                    <a:lnTo>
                      <a:pt x="244" y="13345"/>
                    </a:lnTo>
                    <a:lnTo>
                      <a:pt x="0" y="13710"/>
                    </a:lnTo>
                    <a:lnTo>
                      <a:pt x="0" y="14035"/>
                    </a:lnTo>
                    <a:lnTo>
                      <a:pt x="163" y="13751"/>
                    </a:lnTo>
                    <a:lnTo>
                      <a:pt x="325" y="13508"/>
                    </a:lnTo>
                    <a:lnTo>
                      <a:pt x="811" y="12940"/>
                    </a:lnTo>
                    <a:lnTo>
                      <a:pt x="1582" y="12088"/>
                    </a:lnTo>
                    <a:lnTo>
                      <a:pt x="2393" y="11277"/>
                    </a:lnTo>
                    <a:lnTo>
                      <a:pt x="4056" y="9857"/>
                    </a:lnTo>
                    <a:lnTo>
                      <a:pt x="4868" y="9127"/>
                    </a:lnTo>
                    <a:lnTo>
                      <a:pt x="5679" y="8397"/>
                    </a:lnTo>
                    <a:lnTo>
                      <a:pt x="7180" y="6977"/>
                    </a:lnTo>
                    <a:lnTo>
                      <a:pt x="7910" y="6247"/>
                    </a:lnTo>
                    <a:lnTo>
                      <a:pt x="8599" y="5477"/>
                    </a:lnTo>
                    <a:lnTo>
                      <a:pt x="9370" y="4625"/>
                    </a:lnTo>
                    <a:lnTo>
                      <a:pt x="9735" y="4138"/>
                    </a:lnTo>
                    <a:lnTo>
                      <a:pt x="10059" y="3692"/>
                    </a:lnTo>
                    <a:lnTo>
                      <a:pt x="10424" y="3002"/>
                    </a:lnTo>
                    <a:lnTo>
                      <a:pt x="10708" y="2353"/>
                    </a:lnTo>
                    <a:lnTo>
                      <a:pt x="10911" y="1664"/>
                    </a:lnTo>
                    <a:lnTo>
                      <a:pt x="11073" y="934"/>
                    </a:lnTo>
                    <a:lnTo>
                      <a:pt x="11114" y="488"/>
                    </a:lnTo>
                    <a:lnTo>
                      <a:pt x="11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35"/>
              <p:cNvSpPr/>
              <p:nvPr/>
            </p:nvSpPr>
            <p:spPr>
              <a:xfrm>
                <a:off x="1423500" y="2177075"/>
                <a:ext cx="276850" cy="342750"/>
              </a:xfrm>
              <a:custGeom>
                <a:rect b="b" l="l" r="r" t="t"/>
                <a:pathLst>
                  <a:path extrusionOk="0" h="13710" w="11074">
                    <a:moveTo>
                      <a:pt x="11074" y="0"/>
                    </a:moveTo>
                    <a:lnTo>
                      <a:pt x="10992" y="122"/>
                    </a:lnTo>
                    <a:lnTo>
                      <a:pt x="10627" y="609"/>
                    </a:lnTo>
                    <a:lnTo>
                      <a:pt x="10262" y="1055"/>
                    </a:lnTo>
                    <a:lnTo>
                      <a:pt x="9857" y="1501"/>
                    </a:lnTo>
                    <a:lnTo>
                      <a:pt x="9451" y="1907"/>
                    </a:lnTo>
                    <a:lnTo>
                      <a:pt x="8843" y="2475"/>
                    </a:lnTo>
                    <a:lnTo>
                      <a:pt x="7626" y="3610"/>
                    </a:lnTo>
                    <a:lnTo>
                      <a:pt x="6977" y="4138"/>
                    </a:lnTo>
                    <a:lnTo>
                      <a:pt x="6287" y="4746"/>
                    </a:lnTo>
                    <a:lnTo>
                      <a:pt x="5638" y="5354"/>
                    </a:lnTo>
                    <a:lnTo>
                      <a:pt x="4462" y="6449"/>
                    </a:lnTo>
                    <a:lnTo>
                      <a:pt x="3489" y="7382"/>
                    </a:lnTo>
                    <a:lnTo>
                      <a:pt x="2556" y="8356"/>
                    </a:lnTo>
                    <a:lnTo>
                      <a:pt x="1826" y="9208"/>
                    </a:lnTo>
                    <a:lnTo>
                      <a:pt x="1461" y="9654"/>
                    </a:lnTo>
                    <a:lnTo>
                      <a:pt x="1136" y="10140"/>
                    </a:lnTo>
                    <a:lnTo>
                      <a:pt x="893" y="10546"/>
                    </a:lnTo>
                    <a:lnTo>
                      <a:pt x="690" y="10952"/>
                    </a:lnTo>
                    <a:lnTo>
                      <a:pt x="487" y="11398"/>
                    </a:lnTo>
                    <a:lnTo>
                      <a:pt x="325" y="11844"/>
                    </a:lnTo>
                    <a:lnTo>
                      <a:pt x="203" y="12290"/>
                    </a:lnTo>
                    <a:lnTo>
                      <a:pt x="122" y="12736"/>
                    </a:lnTo>
                    <a:lnTo>
                      <a:pt x="41" y="13223"/>
                    </a:lnTo>
                    <a:lnTo>
                      <a:pt x="0" y="13710"/>
                    </a:lnTo>
                    <a:lnTo>
                      <a:pt x="163" y="13710"/>
                    </a:lnTo>
                    <a:lnTo>
                      <a:pt x="244" y="13020"/>
                    </a:lnTo>
                    <a:lnTo>
                      <a:pt x="325" y="12493"/>
                    </a:lnTo>
                    <a:lnTo>
                      <a:pt x="447" y="12006"/>
                    </a:lnTo>
                    <a:lnTo>
                      <a:pt x="609" y="11520"/>
                    </a:lnTo>
                    <a:lnTo>
                      <a:pt x="812" y="11033"/>
                    </a:lnTo>
                    <a:lnTo>
                      <a:pt x="1055" y="10587"/>
                    </a:lnTo>
                    <a:lnTo>
                      <a:pt x="1339" y="10140"/>
                    </a:lnTo>
                    <a:lnTo>
                      <a:pt x="1623" y="9694"/>
                    </a:lnTo>
                    <a:lnTo>
                      <a:pt x="1947" y="9289"/>
                    </a:lnTo>
                    <a:lnTo>
                      <a:pt x="3002" y="8112"/>
                    </a:lnTo>
                    <a:lnTo>
                      <a:pt x="4097" y="7017"/>
                    </a:lnTo>
                    <a:lnTo>
                      <a:pt x="5436" y="5760"/>
                    </a:lnTo>
                    <a:lnTo>
                      <a:pt x="6774" y="4543"/>
                    </a:lnTo>
                    <a:lnTo>
                      <a:pt x="7991" y="3448"/>
                    </a:lnTo>
                    <a:lnTo>
                      <a:pt x="9208" y="2393"/>
                    </a:lnTo>
                    <a:lnTo>
                      <a:pt x="9411" y="2191"/>
                    </a:lnTo>
                    <a:lnTo>
                      <a:pt x="9776" y="1826"/>
                    </a:lnTo>
                    <a:lnTo>
                      <a:pt x="10141" y="1420"/>
                    </a:lnTo>
                    <a:lnTo>
                      <a:pt x="10668" y="812"/>
                    </a:lnTo>
                    <a:lnTo>
                      <a:pt x="10871" y="568"/>
                    </a:lnTo>
                    <a:lnTo>
                      <a:pt x="11074" y="325"/>
                    </a:lnTo>
                    <a:lnTo>
                      <a:pt x="1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35"/>
              <p:cNvSpPr/>
              <p:nvPr/>
            </p:nvSpPr>
            <p:spPr>
              <a:xfrm>
                <a:off x="1613125" y="1464225"/>
                <a:ext cx="87225" cy="472550"/>
              </a:xfrm>
              <a:custGeom>
                <a:rect b="b" l="l" r="r" t="t"/>
                <a:pathLst>
                  <a:path extrusionOk="0" h="18902" w="3489">
                    <a:moveTo>
                      <a:pt x="3489" y="0"/>
                    </a:moveTo>
                    <a:lnTo>
                      <a:pt x="3205" y="446"/>
                    </a:lnTo>
                    <a:lnTo>
                      <a:pt x="2961" y="933"/>
                    </a:lnTo>
                    <a:lnTo>
                      <a:pt x="2353" y="2028"/>
                    </a:lnTo>
                    <a:lnTo>
                      <a:pt x="1785" y="3123"/>
                    </a:lnTo>
                    <a:lnTo>
                      <a:pt x="1542" y="3529"/>
                    </a:lnTo>
                    <a:lnTo>
                      <a:pt x="1136" y="4340"/>
                    </a:lnTo>
                    <a:lnTo>
                      <a:pt x="933" y="4746"/>
                    </a:lnTo>
                    <a:lnTo>
                      <a:pt x="649" y="5395"/>
                    </a:lnTo>
                    <a:lnTo>
                      <a:pt x="446" y="6044"/>
                    </a:lnTo>
                    <a:lnTo>
                      <a:pt x="284" y="6490"/>
                    </a:lnTo>
                    <a:lnTo>
                      <a:pt x="203" y="6936"/>
                    </a:lnTo>
                    <a:lnTo>
                      <a:pt x="122" y="7423"/>
                    </a:lnTo>
                    <a:lnTo>
                      <a:pt x="41" y="7869"/>
                    </a:lnTo>
                    <a:lnTo>
                      <a:pt x="0" y="8315"/>
                    </a:lnTo>
                    <a:lnTo>
                      <a:pt x="0" y="8761"/>
                    </a:lnTo>
                    <a:lnTo>
                      <a:pt x="41" y="9207"/>
                    </a:lnTo>
                    <a:lnTo>
                      <a:pt x="81" y="9694"/>
                    </a:lnTo>
                    <a:lnTo>
                      <a:pt x="163" y="10140"/>
                    </a:lnTo>
                    <a:lnTo>
                      <a:pt x="528" y="11763"/>
                    </a:lnTo>
                    <a:lnTo>
                      <a:pt x="730" y="12493"/>
                    </a:lnTo>
                    <a:lnTo>
                      <a:pt x="933" y="13223"/>
                    </a:lnTo>
                    <a:lnTo>
                      <a:pt x="1136" y="13710"/>
                    </a:lnTo>
                    <a:lnTo>
                      <a:pt x="1623" y="14845"/>
                    </a:lnTo>
                    <a:lnTo>
                      <a:pt x="2150" y="16022"/>
                    </a:lnTo>
                    <a:lnTo>
                      <a:pt x="2556" y="16955"/>
                    </a:lnTo>
                    <a:lnTo>
                      <a:pt x="2961" y="17887"/>
                    </a:lnTo>
                    <a:lnTo>
                      <a:pt x="3286" y="18496"/>
                    </a:lnTo>
                    <a:lnTo>
                      <a:pt x="3489" y="18901"/>
                    </a:lnTo>
                    <a:lnTo>
                      <a:pt x="3489" y="18536"/>
                    </a:lnTo>
                    <a:lnTo>
                      <a:pt x="3286" y="18171"/>
                    </a:lnTo>
                    <a:lnTo>
                      <a:pt x="2921" y="17360"/>
                    </a:lnTo>
                    <a:lnTo>
                      <a:pt x="2637" y="16752"/>
                    </a:lnTo>
                    <a:lnTo>
                      <a:pt x="2069" y="15454"/>
                    </a:lnTo>
                    <a:lnTo>
                      <a:pt x="1785" y="14805"/>
                    </a:lnTo>
                    <a:lnTo>
                      <a:pt x="1379" y="13872"/>
                    </a:lnTo>
                    <a:lnTo>
                      <a:pt x="1177" y="13426"/>
                    </a:lnTo>
                    <a:lnTo>
                      <a:pt x="1014" y="12939"/>
                    </a:lnTo>
                    <a:lnTo>
                      <a:pt x="771" y="12006"/>
                    </a:lnTo>
                    <a:lnTo>
                      <a:pt x="568" y="11114"/>
                    </a:lnTo>
                    <a:lnTo>
                      <a:pt x="406" y="10384"/>
                    </a:lnTo>
                    <a:lnTo>
                      <a:pt x="325" y="9978"/>
                    </a:lnTo>
                    <a:lnTo>
                      <a:pt x="244" y="9491"/>
                    </a:lnTo>
                    <a:lnTo>
                      <a:pt x="163" y="8761"/>
                    </a:lnTo>
                    <a:lnTo>
                      <a:pt x="203" y="7991"/>
                    </a:lnTo>
                    <a:lnTo>
                      <a:pt x="244" y="7504"/>
                    </a:lnTo>
                    <a:lnTo>
                      <a:pt x="325" y="7017"/>
                    </a:lnTo>
                    <a:lnTo>
                      <a:pt x="487" y="6530"/>
                    </a:lnTo>
                    <a:lnTo>
                      <a:pt x="609" y="6044"/>
                    </a:lnTo>
                    <a:lnTo>
                      <a:pt x="852" y="5395"/>
                    </a:lnTo>
                    <a:lnTo>
                      <a:pt x="1055" y="4827"/>
                    </a:lnTo>
                    <a:lnTo>
                      <a:pt x="1339" y="4300"/>
                    </a:lnTo>
                    <a:lnTo>
                      <a:pt x="1907" y="3245"/>
                    </a:lnTo>
                    <a:lnTo>
                      <a:pt x="2272" y="2515"/>
                    </a:lnTo>
                    <a:lnTo>
                      <a:pt x="2880" y="1420"/>
                    </a:lnTo>
                    <a:lnTo>
                      <a:pt x="3489" y="325"/>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5"/>
              <p:cNvSpPr/>
              <p:nvPr/>
            </p:nvSpPr>
            <p:spPr>
              <a:xfrm>
                <a:off x="1295725" y="1266475"/>
                <a:ext cx="314375" cy="1221925"/>
              </a:xfrm>
              <a:custGeom>
                <a:rect b="b" l="l" r="r" t="t"/>
                <a:pathLst>
                  <a:path extrusionOk="0" h="48877" w="12575">
                    <a:moveTo>
                      <a:pt x="12372" y="1"/>
                    </a:moveTo>
                    <a:lnTo>
                      <a:pt x="12331" y="244"/>
                    </a:lnTo>
                    <a:lnTo>
                      <a:pt x="12047" y="1218"/>
                    </a:lnTo>
                    <a:lnTo>
                      <a:pt x="11682" y="2191"/>
                    </a:lnTo>
                    <a:lnTo>
                      <a:pt x="11358" y="2881"/>
                    </a:lnTo>
                    <a:lnTo>
                      <a:pt x="11033" y="3570"/>
                    </a:lnTo>
                    <a:lnTo>
                      <a:pt x="10547" y="4665"/>
                    </a:lnTo>
                    <a:lnTo>
                      <a:pt x="10303" y="5233"/>
                    </a:lnTo>
                    <a:lnTo>
                      <a:pt x="10019" y="5760"/>
                    </a:lnTo>
                    <a:lnTo>
                      <a:pt x="9005" y="7626"/>
                    </a:lnTo>
                    <a:lnTo>
                      <a:pt x="7991" y="9492"/>
                    </a:lnTo>
                    <a:lnTo>
                      <a:pt x="7626" y="10141"/>
                    </a:lnTo>
                    <a:lnTo>
                      <a:pt x="7302" y="10790"/>
                    </a:lnTo>
                    <a:lnTo>
                      <a:pt x="6653" y="12129"/>
                    </a:lnTo>
                    <a:lnTo>
                      <a:pt x="6247" y="12940"/>
                    </a:lnTo>
                    <a:lnTo>
                      <a:pt x="5882" y="13832"/>
                    </a:lnTo>
                    <a:lnTo>
                      <a:pt x="5639" y="14522"/>
                    </a:lnTo>
                    <a:lnTo>
                      <a:pt x="5355" y="15617"/>
                    </a:lnTo>
                    <a:lnTo>
                      <a:pt x="5152" y="16712"/>
                    </a:lnTo>
                    <a:lnTo>
                      <a:pt x="5111" y="17280"/>
                    </a:lnTo>
                    <a:lnTo>
                      <a:pt x="5030" y="18172"/>
                    </a:lnTo>
                    <a:lnTo>
                      <a:pt x="4990" y="19024"/>
                    </a:lnTo>
                    <a:lnTo>
                      <a:pt x="4990" y="19632"/>
                    </a:lnTo>
                    <a:lnTo>
                      <a:pt x="5030" y="20241"/>
                    </a:lnTo>
                    <a:lnTo>
                      <a:pt x="5071" y="20808"/>
                    </a:lnTo>
                    <a:lnTo>
                      <a:pt x="5152" y="21417"/>
                    </a:lnTo>
                    <a:lnTo>
                      <a:pt x="5314" y="22390"/>
                    </a:lnTo>
                    <a:lnTo>
                      <a:pt x="5558" y="23364"/>
                    </a:lnTo>
                    <a:lnTo>
                      <a:pt x="5679" y="23769"/>
                    </a:lnTo>
                    <a:lnTo>
                      <a:pt x="6044" y="25067"/>
                    </a:lnTo>
                    <a:lnTo>
                      <a:pt x="6450" y="26203"/>
                    </a:lnTo>
                    <a:lnTo>
                      <a:pt x="6815" y="27379"/>
                    </a:lnTo>
                    <a:lnTo>
                      <a:pt x="7058" y="28191"/>
                    </a:lnTo>
                    <a:lnTo>
                      <a:pt x="7302" y="29205"/>
                    </a:lnTo>
                    <a:lnTo>
                      <a:pt x="7545" y="30259"/>
                    </a:lnTo>
                    <a:lnTo>
                      <a:pt x="7707" y="31070"/>
                    </a:lnTo>
                    <a:lnTo>
                      <a:pt x="7788" y="31882"/>
                    </a:lnTo>
                    <a:lnTo>
                      <a:pt x="7829" y="32449"/>
                    </a:lnTo>
                    <a:lnTo>
                      <a:pt x="7788" y="33179"/>
                    </a:lnTo>
                    <a:lnTo>
                      <a:pt x="7707" y="33910"/>
                    </a:lnTo>
                    <a:lnTo>
                      <a:pt x="7586" y="34396"/>
                    </a:lnTo>
                    <a:lnTo>
                      <a:pt x="7464" y="34842"/>
                    </a:lnTo>
                    <a:lnTo>
                      <a:pt x="7180" y="35816"/>
                    </a:lnTo>
                    <a:lnTo>
                      <a:pt x="6977" y="36262"/>
                    </a:lnTo>
                    <a:lnTo>
                      <a:pt x="6734" y="36749"/>
                    </a:lnTo>
                    <a:lnTo>
                      <a:pt x="6450" y="37236"/>
                    </a:lnTo>
                    <a:lnTo>
                      <a:pt x="5801" y="38168"/>
                    </a:lnTo>
                    <a:lnTo>
                      <a:pt x="5355" y="38777"/>
                    </a:lnTo>
                    <a:lnTo>
                      <a:pt x="4868" y="39345"/>
                    </a:lnTo>
                    <a:lnTo>
                      <a:pt x="3935" y="40480"/>
                    </a:lnTo>
                    <a:lnTo>
                      <a:pt x="2799" y="41859"/>
                    </a:lnTo>
                    <a:lnTo>
                      <a:pt x="2313" y="42508"/>
                    </a:lnTo>
                    <a:lnTo>
                      <a:pt x="1826" y="43157"/>
                    </a:lnTo>
                    <a:lnTo>
                      <a:pt x="1502" y="43604"/>
                    </a:lnTo>
                    <a:lnTo>
                      <a:pt x="1177" y="44050"/>
                    </a:lnTo>
                    <a:lnTo>
                      <a:pt x="853" y="44658"/>
                    </a:lnTo>
                    <a:lnTo>
                      <a:pt x="690" y="45023"/>
                    </a:lnTo>
                    <a:lnTo>
                      <a:pt x="447" y="45550"/>
                    </a:lnTo>
                    <a:lnTo>
                      <a:pt x="285" y="46159"/>
                    </a:lnTo>
                    <a:lnTo>
                      <a:pt x="82" y="47335"/>
                    </a:lnTo>
                    <a:lnTo>
                      <a:pt x="41" y="47903"/>
                    </a:lnTo>
                    <a:lnTo>
                      <a:pt x="1" y="48471"/>
                    </a:lnTo>
                    <a:lnTo>
                      <a:pt x="1" y="48674"/>
                    </a:lnTo>
                    <a:lnTo>
                      <a:pt x="163" y="48876"/>
                    </a:lnTo>
                    <a:lnTo>
                      <a:pt x="163" y="48633"/>
                    </a:lnTo>
                    <a:lnTo>
                      <a:pt x="244" y="47660"/>
                    </a:lnTo>
                    <a:lnTo>
                      <a:pt x="366" y="46727"/>
                    </a:lnTo>
                    <a:lnTo>
                      <a:pt x="528" y="45956"/>
                    </a:lnTo>
                    <a:lnTo>
                      <a:pt x="771" y="45226"/>
                    </a:lnTo>
                    <a:lnTo>
                      <a:pt x="1096" y="44536"/>
                    </a:lnTo>
                    <a:lnTo>
                      <a:pt x="1502" y="43887"/>
                    </a:lnTo>
                    <a:lnTo>
                      <a:pt x="2313" y="42792"/>
                    </a:lnTo>
                    <a:lnTo>
                      <a:pt x="3165" y="41697"/>
                    </a:lnTo>
                    <a:lnTo>
                      <a:pt x="4909" y="39547"/>
                    </a:lnTo>
                    <a:lnTo>
                      <a:pt x="5842" y="38412"/>
                    </a:lnTo>
                    <a:lnTo>
                      <a:pt x="6247" y="37803"/>
                    </a:lnTo>
                    <a:lnTo>
                      <a:pt x="6653" y="37195"/>
                    </a:lnTo>
                    <a:lnTo>
                      <a:pt x="6896" y="36830"/>
                    </a:lnTo>
                    <a:lnTo>
                      <a:pt x="7099" y="36424"/>
                    </a:lnTo>
                    <a:lnTo>
                      <a:pt x="7302" y="36019"/>
                    </a:lnTo>
                    <a:lnTo>
                      <a:pt x="7423" y="35613"/>
                    </a:lnTo>
                    <a:lnTo>
                      <a:pt x="7707" y="34761"/>
                    </a:lnTo>
                    <a:lnTo>
                      <a:pt x="7870" y="33869"/>
                    </a:lnTo>
                    <a:lnTo>
                      <a:pt x="7951" y="33179"/>
                    </a:lnTo>
                    <a:lnTo>
                      <a:pt x="7991" y="32612"/>
                    </a:lnTo>
                    <a:lnTo>
                      <a:pt x="7951" y="32084"/>
                    </a:lnTo>
                    <a:lnTo>
                      <a:pt x="7910" y="31638"/>
                    </a:lnTo>
                    <a:lnTo>
                      <a:pt x="7870" y="31192"/>
                    </a:lnTo>
                    <a:lnTo>
                      <a:pt x="7748" y="30300"/>
                    </a:lnTo>
                    <a:lnTo>
                      <a:pt x="7505" y="29164"/>
                    </a:lnTo>
                    <a:lnTo>
                      <a:pt x="7221" y="28150"/>
                    </a:lnTo>
                    <a:lnTo>
                      <a:pt x="6937" y="27177"/>
                    </a:lnTo>
                    <a:lnTo>
                      <a:pt x="6491" y="25797"/>
                    </a:lnTo>
                    <a:lnTo>
                      <a:pt x="5923" y="24094"/>
                    </a:lnTo>
                    <a:lnTo>
                      <a:pt x="5720" y="23242"/>
                    </a:lnTo>
                    <a:lnTo>
                      <a:pt x="5517" y="22350"/>
                    </a:lnTo>
                    <a:lnTo>
                      <a:pt x="5436" y="21985"/>
                    </a:lnTo>
                    <a:lnTo>
                      <a:pt x="5314" y="21376"/>
                    </a:lnTo>
                    <a:lnTo>
                      <a:pt x="5233" y="20727"/>
                    </a:lnTo>
                    <a:lnTo>
                      <a:pt x="5193" y="20078"/>
                    </a:lnTo>
                    <a:lnTo>
                      <a:pt x="5152" y="19389"/>
                    </a:lnTo>
                    <a:lnTo>
                      <a:pt x="5193" y="18821"/>
                    </a:lnTo>
                    <a:lnTo>
                      <a:pt x="5233" y="17685"/>
                    </a:lnTo>
                    <a:lnTo>
                      <a:pt x="5274" y="17199"/>
                    </a:lnTo>
                    <a:lnTo>
                      <a:pt x="5395" y="16266"/>
                    </a:lnTo>
                    <a:lnTo>
                      <a:pt x="5517" y="15657"/>
                    </a:lnTo>
                    <a:lnTo>
                      <a:pt x="5679" y="15089"/>
                    </a:lnTo>
                    <a:lnTo>
                      <a:pt x="5842" y="14522"/>
                    </a:lnTo>
                    <a:lnTo>
                      <a:pt x="6044" y="13954"/>
                    </a:lnTo>
                    <a:lnTo>
                      <a:pt x="6450" y="12899"/>
                    </a:lnTo>
                    <a:lnTo>
                      <a:pt x="6937" y="11885"/>
                    </a:lnTo>
                    <a:lnTo>
                      <a:pt x="7423" y="10912"/>
                    </a:lnTo>
                    <a:lnTo>
                      <a:pt x="7951" y="9938"/>
                    </a:lnTo>
                    <a:lnTo>
                      <a:pt x="10141" y="5923"/>
                    </a:lnTo>
                    <a:lnTo>
                      <a:pt x="10425" y="5355"/>
                    </a:lnTo>
                    <a:lnTo>
                      <a:pt x="10709" y="4746"/>
                    </a:lnTo>
                    <a:lnTo>
                      <a:pt x="11236" y="3570"/>
                    </a:lnTo>
                    <a:lnTo>
                      <a:pt x="11682" y="2597"/>
                    </a:lnTo>
                    <a:lnTo>
                      <a:pt x="12088" y="1623"/>
                    </a:lnTo>
                    <a:lnTo>
                      <a:pt x="12331" y="812"/>
                    </a:lnTo>
                    <a:lnTo>
                      <a:pt x="12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35"/>
              <p:cNvSpPr/>
              <p:nvPr/>
            </p:nvSpPr>
            <p:spPr>
              <a:xfrm>
                <a:off x="1371775" y="1301975"/>
                <a:ext cx="313375" cy="1217850"/>
              </a:xfrm>
              <a:custGeom>
                <a:rect b="b" l="l" r="r" t="t"/>
                <a:pathLst>
                  <a:path extrusionOk="0" h="48714" w="12535">
                    <a:moveTo>
                      <a:pt x="12372" y="1"/>
                    </a:moveTo>
                    <a:lnTo>
                      <a:pt x="12331" y="1096"/>
                    </a:lnTo>
                    <a:lnTo>
                      <a:pt x="12169" y="2150"/>
                    </a:lnTo>
                    <a:lnTo>
                      <a:pt x="12007" y="2961"/>
                    </a:lnTo>
                    <a:lnTo>
                      <a:pt x="11723" y="3732"/>
                    </a:lnTo>
                    <a:lnTo>
                      <a:pt x="11358" y="4462"/>
                    </a:lnTo>
                    <a:lnTo>
                      <a:pt x="10912" y="5152"/>
                    </a:lnTo>
                    <a:lnTo>
                      <a:pt x="9614" y="6855"/>
                    </a:lnTo>
                    <a:lnTo>
                      <a:pt x="8235" y="8559"/>
                    </a:lnTo>
                    <a:lnTo>
                      <a:pt x="7423" y="9532"/>
                    </a:lnTo>
                    <a:lnTo>
                      <a:pt x="6653" y="10546"/>
                    </a:lnTo>
                    <a:lnTo>
                      <a:pt x="6044" y="11357"/>
                    </a:lnTo>
                    <a:lnTo>
                      <a:pt x="5801" y="11763"/>
                    </a:lnTo>
                    <a:lnTo>
                      <a:pt x="5558" y="12209"/>
                    </a:lnTo>
                    <a:lnTo>
                      <a:pt x="5314" y="12777"/>
                    </a:lnTo>
                    <a:lnTo>
                      <a:pt x="5071" y="13345"/>
                    </a:lnTo>
                    <a:lnTo>
                      <a:pt x="4868" y="13953"/>
                    </a:lnTo>
                    <a:lnTo>
                      <a:pt x="4746" y="14521"/>
                    </a:lnTo>
                    <a:lnTo>
                      <a:pt x="4665" y="15008"/>
                    </a:lnTo>
                    <a:lnTo>
                      <a:pt x="4584" y="15495"/>
                    </a:lnTo>
                    <a:lnTo>
                      <a:pt x="4544" y="15981"/>
                    </a:lnTo>
                    <a:lnTo>
                      <a:pt x="4544" y="16468"/>
                    </a:lnTo>
                    <a:lnTo>
                      <a:pt x="4584" y="16955"/>
                    </a:lnTo>
                    <a:lnTo>
                      <a:pt x="4625" y="17442"/>
                    </a:lnTo>
                    <a:lnTo>
                      <a:pt x="4746" y="18334"/>
                    </a:lnTo>
                    <a:lnTo>
                      <a:pt x="4990" y="19551"/>
                    </a:lnTo>
                    <a:lnTo>
                      <a:pt x="5314" y="20768"/>
                    </a:lnTo>
                    <a:lnTo>
                      <a:pt x="5517" y="21376"/>
                    </a:lnTo>
                    <a:lnTo>
                      <a:pt x="6085" y="23201"/>
                    </a:lnTo>
                    <a:lnTo>
                      <a:pt x="6369" y="24053"/>
                    </a:lnTo>
                    <a:lnTo>
                      <a:pt x="6612" y="24905"/>
                    </a:lnTo>
                    <a:lnTo>
                      <a:pt x="6856" y="25757"/>
                    </a:lnTo>
                    <a:lnTo>
                      <a:pt x="7058" y="26608"/>
                    </a:lnTo>
                    <a:lnTo>
                      <a:pt x="7261" y="27785"/>
                    </a:lnTo>
                    <a:lnTo>
                      <a:pt x="7342" y="28352"/>
                    </a:lnTo>
                    <a:lnTo>
                      <a:pt x="7342" y="28961"/>
                    </a:lnTo>
                    <a:lnTo>
                      <a:pt x="7383" y="29529"/>
                    </a:lnTo>
                    <a:lnTo>
                      <a:pt x="7342" y="30624"/>
                    </a:lnTo>
                    <a:lnTo>
                      <a:pt x="7302" y="31192"/>
                    </a:lnTo>
                    <a:lnTo>
                      <a:pt x="7180" y="32206"/>
                    </a:lnTo>
                    <a:lnTo>
                      <a:pt x="7018" y="33220"/>
                    </a:lnTo>
                    <a:lnTo>
                      <a:pt x="6734" y="34193"/>
                    </a:lnTo>
                    <a:lnTo>
                      <a:pt x="6409" y="35167"/>
                    </a:lnTo>
                    <a:lnTo>
                      <a:pt x="6044" y="36018"/>
                    </a:lnTo>
                    <a:lnTo>
                      <a:pt x="5679" y="36830"/>
                    </a:lnTo>
                    <a:lnTo>
                      <a:pt x="4868" y="38452"/>
                    </a:lnTo>
                    <a:lnTo>
                      <a:pt x="4625" y="38898"/>
                    </a:lnTo>
                    <a:lnTo>
                      <a:pt x="3570" y="40845"/>
                    </a:lnTo>
                    <a:lnTo>
                      <a:pt x="2475" y="42792"/>
                    </a:lnTo>
                    <a:lnTo>
                      <a:pt x="2069" y="43644"/>
                    </a:lnTo>
                    <a:lnTo>
                      <a:pt x="1420" y="45063"/>
                    </a:lnTo>
                    <a:lnTo>
                      <a:pt x="1218" y="45469"/>
                    </a:lnTo>
                    <a:lnTo>
                      <a:pt x="812" y="46280"/>
                    </a:lnTo>
                    <a:lnTo>
                      <a:pt x="650" y="46686"/>
                    </a:lnTo>
                    <a:lnTo>
                      <a:pt x="366" y="47456"/>
                    </a:lnTo>
                    <a:lnTo>
                      <a:pt x="163" y="48187"/>
                    </a:lnTo>
                    <a:lnTo>
                      <a:pt x="1" y="48714"/>
                    </a:lnTo>
                    <a:lnTo>
                      <a:pt x="204" y="48714"/>
                    </a:lnTo>
                    <a:lnTo>
                      <a:pt x="488" y="47578"/>
                    </a:lnTo>
                    <a:lnTo>
                      <a:pt x="690" y="47051"/>
                    </a:lnTo>
                    <a:lnTo>
                      <a:pt x="934" y="46524"/>
                    </a:lnTo>
                    <a:lnTo>
                      <a:pt x="1664" y="44901"/>
                    </a:lnTo>
                    <a:lnTo>
                      <a:pt x="2110" y="43887"/>
                    </a:lnTo>
                    <a:lnTo>
                      <a:pt x="2597" y="42954"/>
                    </a:lnTo>
                    <a:lnTo>
                      <a:pt x="2921" y="42305"/>
                    </a:lnTo>
                    <a:lnTo>
                      <a:pt x="3976" y="40480"/>
                    </a:lnTo>
                    <a:lnTo>
                      <a:pt x="4300" y="39831"/>
                    </a:lnTo>
                    <a:lnTo>
                      <a:pt x="4990" y="38574"/>
                    </a:lnTo>
                    <a:lnTo>
                      <a:pt x="5274" y="37965"/>
                    </a:lnTo>
                    <a:lnTo>
                      <a:pt x="5963" y="36586"/>
                    </a:lnTo>
                    <a:lnTo>
                      <a:pt x="6288" y="35937"/>
                    </a:lnTo>
                    <a:lnTo>
                      <a:pt x="6572" y="35207"/>
                    </a:lnTo>
                    <a:lnTo>
                      <a:pt x="6856" y="34396"/>
                    </a:lnTo>
                    <a:lnTo>
                      <a:pt x="7099" y="33585"/>
                    </a:lnTo>
                    <a:lnTo>
                      <a:pt x="7261" y="32733"/>
                    </a:lnTo>
                    <a:lnTo>
                      <a:pt x="7383" y="31881"/>
                    </a:lnTo>
                    <a:lnTo>
                      <a:pt x="7464" y="31435"/>
                    </a:lnTo>
                    <a:lnTo>
                      <a:pt x="7505" y="29975"/>
                    </a:lnTo>
                    <a:lnTo>
                      <a:pt x="7545" y="29448"/>
                    </a:lnTo>
                    <a:lnTo>
                      <a:pt x="7505" y="28920"/>
                    </a:lnTo>
                    <a:lnTo>
                      <a:pt x="7505" y="28352"/>
                    </a:lnTo>
                    <a:lnTo>
                      <a:pt x="7423" y="27825"/>
                    </a:lnTo>
                    <a:lnTo>
                      <a:pt x="7221" y="26568"/>
                    </a:lnTo>
                    <a:lnTo>
                      <a:pt x="6937" y="25310"/>
                    </a:lnTo>
                    <a:lnTo>
                      <a:pt x="6653" y="24337"/>
                    </a:lnTo>
                    <a:lnTo>
                      <a:pt x="6491" y="23850"/>
                    </a:lnTo>
                    <a:lnTo>
                      <a:pt x="5923" y="22147"/>
                    </a:lnTo>
                    <a:lnTo>
                      <a:pt x="5558" y="20970"/>
                    </a:lnTo>
                    <a:lnTo>
                      <a:pt x="5233" y="19794"/>
                    </a:lnTo>
                    <a:lnTo>
                      <a:pt x="5111" y="19226"/>
                    </a:lnTo>
                    <a:lnTo>
                      <a:pt x="5030" y="18902"/>
                    </a:lnTo>
                    <a:lnTo>
                      <a:pt x="4909" y="18212"/>
                    </a:lnTo>
                    <a:lnTo>
                      <a:pt x="4787" y="17523"/>
                    </a:lnTo>
                    <a:lnTo>
                      <a:pt x="4706" y="16509"/>
                    </a:lnTo>
                    <a:lnTo>
                      <a:pt x="4706" y="15860"/>
                    </a:lnTo>
                    <a:lnTo>
                      <a:pt x="4787" y="15211"/>
                    </a:lnTo>
                    <a:lnTo>
                      <a:pt x="4909" y="14602"/>
                    </a:lnTo>
                    <a:lnTo>
                      <a:pt x="5030" y="13994"/>
                    </a:lnTo>
                    <a:lnTo>
                      <a:pt x="5274" y="13264"/>
                    </a:lnTo>
                    <a:lnTo>
                      <a:pt x="5558" y="12574"/>
                    </a:lnTo>
                    <a:lnTo>
                      <a:pt x="5801" y="12088"/>
                    </a:lnTo>
                    <a:lnTo>
                      <a:pt x="6247" y="11357"/>
                    </a:lnTo>
                    <a:lnTo>
                      <a:pt x="6653" y="10830"/>
                    </a:lnTo>
                    <a:lnTo>
                      <a:pt x="7058" y="10303"/>
                    </a:lnTo>
                    <a:lnTo>
                      <a:pt x="8316" y="8762"/>
                    </a:lnTo>
                    <a:lnTo>
                      <a:pt x="9573" y="7220"/>
                    </a:lnTo>
                    <a:lnTo>
                      <a:pt x="10344" y="6206"/>
                    </a:lnTo>
                    <a:lnTo>
                      <a:pt x="11114" y="5152"/>
                    </a:lnTo>
                    <a:lnTo>
                      <a:pt x="11480" y="4624"/>
                    </a:lnTo>
                    <a:lnTo>
                      <a:pt x="11763" y="4057"/>
                    </a:lnTo>
                    <a:lnTo>
                      <a:pt x="12007" y="3448"/>
                    </a:lnTo>
                    <a:lnTo>
                      <a:pt x="12210" y="2840"/>
                    </a:lnTo>
                    <a:lnTo>
                      <a:pt x="12331" y="2272"/>
                    </a:lnTo>
                    <a:lnTo>
                      <a:pt x="12453" y="1339"/>
                    </a:lnTo>
                    <a:lnTo>
                      <a:pt x="12534" y="447"/>
                    </a:lnTo>
                    <a:lnTo>
                      <a:pt x="12534" y="244"/>
                    </a:lnTo>
                    <a:lnTo>
                      <a:pt x="12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35"/>
              <p:cNvSpPr/>
              <p:nvPr/>
            </p:nvSpPr>
            <p:spPr>
              <a:xfrm>
                <a:off x="1660775" y="1503775"/>
                <a:ext cx="39575" cy="337675"/>
              </a:xfrm>
              <a:custGeom>
                <a:rect b="b" l="l" r="r" t="t"/>
                <a:pathLst>
                  <a:path extrusionOk="0" h="13507" w="1583">
                    <a:moveTo>
                      <a:pt x="1583" y="0"/>
                    </a:moveTo>
                    <a:lnTo>
                      <a:pt x="1542" y="81"/>
                    </a:lnTo>
                    <a:lnTo>
                      <a:pt x="1380" y="446"/>
                    </a:lnTo>
                    <a:lnTo>
                      <a:pt x="974" y="1460"/>
                    </a:lnTo>
                    <a:lnTo>
                      <a:pt x="690" y="2190"/>
                    </a:lnTo>
                    <a:lnTo>
                      <a:pt x="447" y="2880"/>
                    </a:lnTo>
                    <a:lnTo>
                      <a:pt x="244" y="3732"/>
                    </a:lnTo>
                    <a:lnTo>
                      <a:pt x="163" y="4218"/>
                    </a:lnTo>
                    <a:lnTo>
                      <a:pt x="82" y="4746"/>
                    </a:lnTo>
                    <a:lnTo>
                      <a:pt x="1" y="5273"/>
                    </a:lnTo>
                    <a:lnTo>
                      <a:pt x="1" y="5800"/>
                    </a:lnTo>
                    <a:lnTo>
                      <a:pt x="1" y="6246"/>
                    </a:lnTo>
                    <a:lnTo>
                      <a:pt x="82" y="7788"/>
                    </a:lnTo>
                    <a:lnTo>
                      <a:pt x="122" y="8315"/>
                    </a:lnTo>
                    <a:lnTo>
                      <a:pt x="203" y="9086"/>
                    </a:lnTo>
                    <a:lnTo>
                      <a:pt x="325" y="9856"/>
                    </a:lnTo>
                    <a:lnTo>
                      <a:pt x="447" y="10384"/>
                    </a:lnTo>
                    <a:lnTo>
                      <a:pt x="609" y="10911"/>
                    </a:lnTo>
                    <a:lnTo>
                      <a:pt x="812" y="11438"/>
                    </a:lnTo>
                    <a:lnTo>
                      <a:pt x="1217" y="12533"/>
                    </a:lnTo>
                    <a:lnTo>
                      <a:pt x="1339" y="12817"/>
                    </a:lnTo>
                    <a:lnTo>
                      <a:pt x="1583" y="13507"/>
                    </a:lnTo>
                    <a:lnTo>
                      <a:pt x="1583" y="13020"/>
                    </a:lnTo>
                    <a:lnTo>
                      <a:pt x="1501" y="12777"/>
                    </a:lnTo>
                    <a:lnTo>
                      <a:pt x="1177" y="12047"/>
                    </a:lnTo>
                    <a:lnTo>
                      <a:pt x="934" y="11316"/>
                    </a:lnTo>
                    <a:lnTo>
                      <a:pt x="731" y="10749"/>
                    </a:lnTo>
                    <a:lnTo>
                      <a:pt x="609" y="10181"/>
                    </a:lnTo>
                    <a:lnTo>
                      <a:pt x="447" y="9572"/>
                    </a:lnTo>
                    <a:lnTo>
                      <a:pt x="366" y="9005"/>
                    </a:lnTo>
                    <a:lnTo>
                      <a:pt x="244" y="7909"/>
                    </a:lnTo>
                    <a:lnTo>
                      <a:pt x="163" y="6774"/>
                    </a:lnTo>
                    <a:lnTo>
                      <a:pt x="163" y="5719"/>
                    </a:lnTo>
                    <a:lnTo>
                      <a:pt x="203" y="5192"/>
                    </a:lnTo>
                    <a:lnTo>
                      <a:pt x="244" y="4665"/>
                    </a:lnTo>
                    <a:lnTo>
                      <a:pt x="366" y="4016"/>
                    </a:lnTo>
                    <a:lnTo>
                      <a:pt x="487" y="3407"/>
                    </a:lnTo>
                    <a:lnTo>
                      <a:pt x="650" y="2758"/>
                    </a:lnTo>
                    <a:lnTo>
                      <a:pt x="893" y="2150"/>
                    </a:lnTo>
                    <a:lnTo>
                      <a:pt x="1217" y="1298"/>
                    </a:lnTo>
                    <a:lnTo>
                      <a:pt x="1583" y="406"/>
                    </a:lnTo>
                    <a:lnTo>
                      <a:pt x="1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5"/>
              <p:cNvSpPr/>
              <p:nvPr/>
            </p:nvSpPr>
            <p:spPr>
              <a:xfrm>
                <a:off x="1615150" y="2237900"/>
                <a:ext cx="85200" cy="281925"/>
              </a:xfrm>
              <a:custGeom>
                <a:rect b="b" l="l" r="r" t="t"/>
                <a:pathLst>
                  <a:path extrusionOk="0" h="11277" w="3408">
                    <a:moveTo>
                      <a:pt x="3408" y="1"/>
                    </a:moveTo>
                    <a:lnTo>
                      <a:pt x="3083" y="407"/>
                    </a:lnTo>
                    <a:lnTo>
                      <a:pt x="2799" y="812"/>
                    </a:lnTo>
                    <a:lnTo>
                      <a:pt x="2353" y="1421"/>
                    </a:lnTo>
                    <a:lnTo>
                      <a:pt x="1988" y="2029"/>
                    </a:lnTo>
                    <a:lnTo>
                      <a:pt x="1582" y="2678"/>
                    </a:lnTo>
                    <a:lnTo>
                      <a:pt x="1055" y="3773"/>
                    </a:lnTo>
                    <a:lnTo>
                      <a:pt x="852" y="4260"/>
                    </a:lnTo>
                    <a:lnTo>
                      <a:pt x="649" y="4747"/>
                    </a:lnTo>
                    <a:lnTo>
                      <a:pt x="406" y="5639"/>
                    </a:lnTo>
                    <a:lnTo>
                      <a:pt x="244" y="6491"/>
                    </a:lnTo>
                    <a:lnTo>
                      <a:pt x="82" y="7586"/>
                    </a:lnTo>
                    <a:lnTo>
                      <a:pt x="0" y="8640"/>
                    </a:lnTo>
                    <a:lnTo>
                      <a:pt x="0" y="9005"/>
                    </a:lnTo>
                    <a:lnTo>
                      <a:pt x="0" y="9370"/>
                    </a:lnTo>
                    <a:lnTo>
                      <a:pt x="0" y="10101"/>
                    </a:lnTo>
                    <a:lnTo>
                      <a:pt x="41" y="10668"/>
                    </a:lnTo>
                    <a:lnTo>
                      <a:pt x="122" y="11277"/>
                    </a:lnTo>
                    <a:lnTo>
                      <a:pt x="284" y="11277"/>
                    </a:lnTo>
                    <a:lnTo>
                      <a:pt x="203" y="10750"/>
                    </a:lnTo>
                    <a:lnTo>
                      <a:pt x="163" y="9776"/>
                    </a:lnTo>
                    <a:lnTo>
                      <a:pt x="163" y="8762"/>
                    </a:lnTo>
                    <a:lnTo>
                      <a:pt x="163" y="8235"/>
                    </a:lnTo>
                    <a:lnTo>
                      <a:pt x="365" y="6896"/>
                    </a:lnTo>
                    <a:lnTo>
                      <a:pt x="447" y="6247"/>
                    </a:lnTo>
                    <a:lnTo>
                      <a:pt x="609" y="5639"/>
                    </a:lnTo>
                    <a:lnTo>
                      <a:pt x="690" y="5233"/>
                    </a:lnTo>
                    <a:lnTo>
                      <a:pt x="852" y="4747"/>
                    </a:lnTo>
                    <a:lnTo>
                      <a:pt x="1014" y="4260"/>
                    </a:lnTo>
                    <a:lnTo>
                      <a:pt x="1217" y="3814"/>
                    </a:lnTo>
                    <a:lnTo>
                      <a:pt x="1461" y="3367"/>
                    </a:lnTo>
                    <a:lnTo>
                      <a:pt x="1785" y="2719"/>
                    </a:lnTo>
                    <a:lnTo>
                      <a:pt x="2110" y="2110"/>
                    </a:lnTo>
                    <a:lnTo>
                      <a:pt x="2475" y="1542"/>
                    </a:lnTo>
                    <a:lnTo>
                      <a:pt x="2880" y="974"/>
                    </a:lnTo>
                    <a:lnTo>
                      <a:pt x="3408" y="285"/>
                    </a:lnTo>
                    <a:lnTo>
                      <a:pt x="3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35"/>
              <p:cNvSpPr/>
              <p:nvPr/>
            </p:nvSpPr>
            <p:spPr>
              <a:xfrm>
                <a:off x="1278500" y="1943850"/>
                <a:ext cx="41600" cy="346825"/>
              </a:xfrm>
              <a:custGeom>
                <a:rect b="b" l="l" r="r" t="t"/>
                <a:pathLst>
                  <a:path extrusionOk="0" h="13873" w="1664">
                    <a:moveTo>
                      <a:pt x="0" y="0"/>
                    </a:moveTo>
                    <a:lnTo>
                      <a:pt x="0" y="487"/>
                    </a:lnTo>
                    <a:lnTo>
                      <a:pt x="406" y="1542"/>
                    </a:lnTo>
                    <a:lnTo>
                      <a:pt x="649" y="2069"/>
                    </a:lnTo>
                    <a:lnTo>
                      <a:pt x="811" y="2637"/>
                    </a:lnTo>
                    <a:lnTo>
                      <a:pt x="1095" y="3691"/>
                    </a:lnTo>
                    <a:lnTo>
                      <a:pt x="1298" y="4827"/>
                    </a:lnTo>
                    <a:lnTo>
                      <a:pt x="1420" y="5963"/>
                    </a:lnTo>
                    <a:lnTo>
                      <a:pt x="1460" y="6815"/>
                    </a:lnTo>
                    <a:lnTo>
                      <a:pt x="1501" y="7707"/>
                    </a:lnTo>
                    <a:lnTo>
                      <a:pt x="1460" y="8559"/>
                    </a:lnTo>
                    <a:lnTo>
                      <a:pt x="1379" y="9370"/>
                    </a:lnTo>
                    <a:lnTo>
                      <a:pt x="1258" y="10019"/>
                    </a:lnTo>
                    <a:lnTo>
                      <a:pt x="1095" y="10627"/>
                    </a:lnTo>
                    <a:lnTo>
                      <a:pt x="893" y="11236"/>
                    </a:lnTo>
                    <a:lnTo>
                      <a:pt x="649" y="11844"/>
                    </a:lnTo>
                    <a:lnTo>
                      <a:pt x="0" y="13467"/>
                    </a:lnTo>
                    <a:lnTo>
                      <a:pt x="0" y="13872"/>
                    </a:lnTo>
                    <a:lnTo>
                      <a:pt x="122" y="13588"/>
                    </a:lnTo>
                    <a:lnTo>
                      <a:pt x="771" y="12087"/>
                    </a:lnTo>
                    <a:lnTo>
                      <a:pt x="1014" y="11357"/>
                    </a:lnTo>
                    <a:lnTo>
                      <a:pt x="1258" y="10587"/>
                    </a:lnTo>
                    <a:lnTo>
                      <a:pt x="1420" y="9897"/>
                    </a:lnTo>
                    <a:lnTo>
                      <a:pt x="1542" y="9248"/>
                    </a:lnTo>
                    <a:lnTo>
                      <a:pt x="1623" y="8559"/>
                    </a:lnTo>
                    <a:lnTo>
                      <a:pt x="1663" y="7869"/>
                    </a:lnTo>
                    <a:lnTo>
                      <a:pt x="1623" y="6815"/>
                    </a:lnTo>
                    <a:lnTo>
                      <a:pt x="1582" y="5719"/>
                    </a:lnTo>
                    <a:lnTo>
                      <a:pt x="1501" y="5030"/>
                    </a:lnTo>
                    <a:lnTo>
                      <a:pt x="1379" y="4300"/>
                    </a:lnTo>
                    <a:lnTo>
                      <a:pt x="1258" y="3610"/>
                    </a:lnTo>
                    <a:lnTo>
                      <a:pt x="1095" y="2921"/>
                    </a:lnTo>
                    <a:lnTo>
                      <a:pt x="771" y="198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35"/>
              <p:cNvSpPr/>
              <p:nvPr/>
            </p:nvSpPr>
            <p:spPr>
              <a:xfrm>
                <a:off x="1278500" y="1266475"/>
                <a:ext cx="87225" cy="288025"/>
              </a:xfrm>
              <a:custGeom>
                <a:rect b="b" l="l" r="r" t="t"/>
                <a:pathLst>
                  <a:path extrusionOk="0" h="11521" w="3489">
                    <a:moveTo>
                      <a:pt x="3367" y="1"/>
                    </a:moveTo>
                    <a:lnTo>
                      <a:pt x="3205" y="41"/>
                    </a:lnTo>
                    <a:lnTo>
                      <a:pt x="3245" y="609"/>
                    </a:lnTo>
                    <a:lnTo>
                      <a:pt x="3286" y="1218"/>
                    </a:lnTo>
                    <a:lnTo>
                      <a:pt x="3326" y="2353"/>
                    </a:lnTo>
                    <a:lnTo>
                      <a:pt x="3326" y="2921"/>
                    </a:lnTo>
                    <a:lnTo>
                      <a:pt x="3286" y="3489"/>
                    </a:lnTo>
                    <a:lnTo>
                      <a:pt x="3123" y="4584"/>
                    </a:lnTo>
                    <a:lnTo>
                      <a:pt x="2961" y="5517"/>
                    </a:lnTo>
                    <a:lnTo>
                      <a:pt x="2718" y="6409"/>
                    </a:lnTo>
                    <a:lnTo>
                      <a:pt x="2393" y="7302"/>
                    </a:lnTo>
                    <a:lnTo>
                      <a:pt x="2231" y="7748"/>
                    </a:lnTo>
                    <a:lnTo>
                      <a:pt x="1988" y="8194"/>
                    </a:lnTo>
                    <a:lnTo>
                      <a:pt x="1460" y="9168"/>
                    </a:lnTo>
                    <a:lnTo>
                      <a:pt x="1177" y="9654"/>
                    </a:lnTo>
                    <a:lnTo>
                      <a:pt x="852" y="10141"/>
                    </a:lnTo>
                    <a:lnTo>
                      <a:pt x="0" y="11236"/>
                    </a:lnTo>
                    <a:lnTo>
                      <a:pt x="0" y="11520"/>
                    </a:lnTo>
                    <a:lnTo>
                      <a:pt x="41" y="11480"/>
                    </a:lnTo>
                    <a:lnTo>
                      <a:pt x="568" y="10749"/>
                    </a:lnTo>
                    <a:lnTo>
                      <a:pt x="1095" y="10060"/>
                    </a:lnTo>
                    <a:lnTo>
                      <a:pt x="1582" y="9330"/>
                    </a:lnTo>
                    <a:lnTo>
                      <a:pt x="2028" y="8519"/>
                    </a:lnTo>
                    <a:lnTo>
                      <a:pt x="2434" y="7626"/>
                    </a:lnTo>
                    <a:lnTo>
                      <a:pt x="2637" y="7180"/>
                    </a:lnTo>
                    <a:lnTo>
                      <a:pt x="2799" y="6734"/>
                    </a:lnTo>
                    <a:lnTo>
                      <a:pt x="2961" y="6126"/>
                    </a:lnTo>
                    <a:lnTo>
                      <a:pt x="3123" y="5558"/>
                    </a:lnTo>
                    <a:lnTo>
                      <a:pt x="3326" y="4341"/>
                    </a:lnTo>
                    <a:lnTo>
                      <a:pt x="3448" y="3489"/>
                    </a:lnTo>
                    <a:lnTo>
                      <a:pt x="3488" y="2637"/>
                    </a:lnTo>
                    <a:lnTo>
                      <a:pt x="3488" y="1988"/>
                    </a:lnTo>
                    <a:lnTo>
                      <a:pt x="3448" y="1299"/>
                    </a:lnTo>
                    <a:lnTo>
                      <a:pt x="3407" y="285"/>
                    </a:lnTo>
                    <a:lnTo>
                      <a:pt x="3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5"/>
              <p:cNvSpPr/>
              <p:nvPr/>
            </p:nvSpPr>
            <p:spPr>
              <a:xfrm>
                <a:off x="1278500" y="1266475"/>
                <a:ext cx="421850" cy="1255375"/>
              </a:xfrm>
              <a:custGeom>
                <a:rect b="b" l="l" r="r" t="t"/>
                <a:pathLst>
                  <a:path extrusionOk="0" fill="none" h="50215" w="16874">
                    <a:moveTo>
                      <a:pt x="16874" y="3692"/>
                    </a:moveTo>
                    <a:lnTo>
                      <a:pt x="16874" y="46564"/>
                    </a:lnTo>
                    <a:lnTo>
                      <a:pt x="16874" y="46564"/>
                    </a:lnTo>
                    <a:lnTo>
                      <a:pt x="16874" y="46930"/>
                    </a:lnTo>
                    <a:lnTo>
                      <a:pt x="16792" y="47295"/>
                    </a:lnTo>
                    <a:lnTo>
                      <a:pt x="16711" y="47619"/>
                    </a:lnTo>
                    <a:lnTo>
                      <a:pt x="16590" y="47984"/>
                    </a:lnTo>
                    <a:lnTo>
                      <a:pt x="16427" y="48309"/>
                    </a:lnTo>
                    <a:lnTo>
                      <a:pt x="16225" y="48593"/>
                    </a:lnTo>
                    <a:lnTo>
                      <a:pt x="16022" y="48876"/>
                    </a:lnTo>
                    <a:lnTo>
                      <a:pt x="15778" y="49120"/>
                    </a:lnTo>
                    <a:lnTo>
                      <a:pt x="15535" y="49363"/>
                    </a:lnTo>
                    <a:lnTo>
                      <a:pt x="15251" y="49566"/>
                    </a:lnTo>
                    <a:lnTo>
                      <a:pt x="14967" y="49769"/>
                    </a:lnTo>
                    <a:lnTo>
                      <a:pt x="14643" y="49931"/>
                    </a:lnTo>
                    <a:lnTo>
                      <a:pt x="14278" y="50053"/>
                    </a:lnTo>
                    <a:lnTo>
                      <a:pt x="13953" y="50134"/>
                    </a:lnTo>
                    <a:lnTo>
                      <a:pt x="13588" y="50215"/>
                    </a:lnTo>
                    <a:lnTo>
                      <a:pt x="13223" y="50215"/>
                    </a:lnTo>
                    <a:lnTo>
                      <a:pt x="3691" y="50215"/>
                    </a:lnTo>
                    <a:lnTo>
                      <a:pt x="3691" y="50215"/>
                    </a:lnTo>
                    <a:lnTo>
                      <a:pt x="3286" y="50215"/>
                    </a:lnTo>
                    <a:lnTo>
                      <a:pt x="2921" y="50134"/>
                    </a:lnTo>
                    <a:lnTo>
                      <a:pt x="2596" y="50053"/>
                    </a:lnTo>
                    <a:lnTo>
                      <a:pt x="2231" y="49931"/>
                    </a:lnTo>
                    <a:lnTo>
                      <a:pt x="1907" y="49769"/>
                    </a:lnTo>
                    <a:lnTo>
                      <a:pt x="1623" y="49566"/>
                    </a:lnTo>
                    <a:lnTo>
                      <a:pt x="1339" y="49363"/>
                    </a:lnTo>
                    <a:lnTo>
                      <a:pt x="1095" y="49120"/>
                    </a:lnTo>
                    <a:lnTo>
                      <a:pt x="852" y="48876"/>
                    </a:lnTo>
                    <a:lnTo>
                      <a:pt x="649" y="48593"/>
                    </a:lnTo>
                    <a:lnTo>
                      <a:pt x="446" y="48309"/>
                    </a:lnTo>
                    <a:lnTo>
                      <a:pt x="284" y="47984"/>
                    </a:lnTo>
                    <a:lnTo>
                      <a:pt x="163" y="47619"/>
                    </a:lnTo>
                    <a:lnTo>
                      <a:pt x="81" y="47295"/>
                    </a:lnTo>
                    <a:lnTo>
                      <a:pt x="0" y="46930"/>
                    </a:lnTo>
                    <a:lnTo>
                      <a:pt x="0" y="46564"/>
                    </a:lnTo>
                    <a:lnTo>
                      <a:pt x="0" y="3692"/>
                    </a:lnTo>
                    <a:lnTo>
                      <a:pt x="0" y="3692"/>
                    </a:lnTo>
                    <a:lnTo>
                      <a:pt x="0" y="3286"/>
                    </a:lnTo>
                    <a:lnTo>
                      <a:pt x="81" y="2921"/>
                    </a:lnTo>
                    <a:lnTo>
                      <a:pt x="163" y="2597"/>
                    </a:lnTo>
                    <a:lnTo>
                      <a:pt x="284" y="2232"/>
                    </a:lnTo>
                    <a:lnTo>
                      <a:pt x="446" y="1907"/>
                    </a:lnTo>
                    <a:lnTo>
                      <a:pt x="649" y="1623"/>
                    </a:lnTo>
                    <a:lnTo>
                      <a:pt x="852" y="1339"/>
                    </a:lnTo>
                    <a:lnTo>
                      <a:pt x="1095" y="1096"/>
                    </a:lnTo>
                    <a:lnTo>
                      <a:pt x="1339" y="853"/>
                    </a:lnTo>
                    <a:lnTo>
                      <a:pt x="1623" y="650"/>
                    </a:lnTo>
                    <a:lnTo>
                      <a:pt x="1907" y="447"/>
                    </a:lnTo>
                    <a:lnTo>
                      <a:pt x="2231" y="285"/>
                    </a:lnTo>
                    <a:lnTo>
                      <a:pt x="2596" y="163"/>
                    </a:lnTo>
                    <a:lnTo>
                      <a:pt x="2921" y="82"/>
                    </a:lnTo>
                    <a:lnTo>
                      <a:pt x="3286" y="1"/>
                    </a:lnTo>
                    <a:lnTo>
                      <a:pt x="3691" y="1"/>
                    </a:lnTo>
                    <a:lnTo>
                      <a:pt x="13223" y="1"/>
                    </a:lnTo>
                    <a:lnTo>
                      <a:pt x="13223" y="1"/>
                    </a:lnTo>
                    <a:lnTo>
                      <a:pt x="13588" y="1"/>
                    </a:lnTo>
                    <a:lnTo>
                      <a:pt x="13953" y="82"/>
                    </a:lnTo>
                    <a:lnTo>
                      <a:pt x="14278" y="163"/>
                    </a:lnTo>
                    <a:lnTo>
                      <a:pt x="14643" y="285"/>
                    </a:lnTo>
                    <a:lnTo>
                      <a:pt x="14967" y="447"/>
                    </a:lnTo>
                    <a:lnTo>
                      <a:pt x="15251" y="650"/>
                    </a:lnTo>
                    <a:lnTo>
                      <a:pt x="15535" y="853"/>
                    </a:lnTo>
                    <a:lnTo>
                      <a:pt x="15778" y="1096"/>
                    </a:lnTo>
                    <a:lnTo>
                      <a:pt x="16022" y="1339"/>
                    </a:lnTo>
                    <a:lnTo>
                      <a:pt x="16225" y="1623"/>
                    </a:lnTo>
                    <a:lnTo>
                      <a:pt x="16427" y="1907"/>
                    </a:lnTo>
                    <a:lnTo>
                      <a:pt x="16590" y="2232"/>
                    </a:lnTo>
                    <a:lnTo>
                      <a:pt x="16711" y="2597"/>
                    </a:lnTo>
                    <a:lnTo>
                      <a:pt x="16792" y="2921"/>
                    </a:lnTo>
                    <a:lnTo>
                      <a:pt x="16874" y="3286"/>
                    </a:lnTo>
                    <a:lnTo>
                      <a:pt x="16874" y="3692"/>
                    </a:lnTo>
                    <a:lnTo>
                      <a:pt x="16874" y="369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7" name="Google Shape;4577;p135"/>
          <p:cNvGrpSpPr/>
          <p:nvPr/>
        </p:nvGrpSpPr>
        <p:grpSpPr>
          <a:xfrm>
            <a:off x="6058601" y="2103604"/>
            <a:ext cx="2694306" cy="2694306"/>
            <a:chOff x="3369400" y="1611250"/>
            <a:chExt cx="988700" cy="988700"/>
          </a:xfrm>
        </p:grpSpPr>
        <p:sp>
          <p:nvSpPr>
            <p:cNvPr id="4578" name="Google Shape;4578;p135"/>
            <p:cNvSpPr/>
            <p:nvPr/>
          </p:nvSpPr>
          <p:spPr>
            <a:xfrm>
              <a:off x="3369400" y="1611250"/>
              <a:ext cx="988700" cy="988700"/>
            </a:xfrm>
            <a:custGeom>
              <a:rect b="b" l="l" r="r" t="t"/>
              <a:pathLst>
                <a:path extrusionOk="0" h="39548" w="39548">
                  <a:moveTo>
                    <a:pt x="14278" y="1"/>
                  </a:moveTo>
                  <a:lnTo>
                    <a:pt x="13750" y="41"/>
                  </a:lnTo>
                  <a:lnTo>
                    <a:pt x="13264" y="122"/>
                  </a:lnTo>
                  <a:lnTo>
                    <a:pt x="12777" y="203"/>
                  </a:lnTo>
                  <a:lnTo>
                    <a:pt x="12290" y="325"/>
                  </a:lnTo>
                  <a:lnTo>
                    <a:pt x="11804" y="528"/>
                  </a:lnTo>
                  <a:lnTo>
                    <a:pt x="11317" y="731"/>
                  </a:lnTo>
                  <a:lnTo>
                    <a:pt x="10871" y="974"/>
                  </a:lnTo>
                  <a:lnTo>
                    <a:pt x="10465" y="1258"/>
                  </a:lnTo>
                  <a:lnTo>
                    <a:pt x="10059" y="1582"/>
                  </a:lnTo>
                  <a:lnTo>
                    <a:pt x="9694" y="1907"/>
                  </a:lnTo>
                  <a:lnTo>
                    <a:pt x="9370" y="2272"/>
                  </a:lnTo>
                  <a:lnTo>
                    <a:pt x="9045" y="2637"/>
                  </a:lnTo>
                  <a:lnTo>
                    <a:pt x="8802" y="3043"/>
                  </a:lnTo>
                  <a:lnTo>
                    <a:pt x="8518" y="3489"/>
                  </a:lnTo>
                  <a:lnTo>
                    <a:pt x="8315" y="3935"/>
                  </a:lnTo>
                  <a:lnTo>
                    <a:pt x="8153" y="4381"/>
                  </a:lnTo>
                  <a:lnTo>
                    <a:pt x="7991" y="4868"/>
                  </a:lnTo>
                  <a:lnTo>
                    <a:pt x="7910" y="5355"/>
                  </a:lnTo>
                  <a:lnTo>
                    <a:pt x="7829" y="5841"/>
                  </a:lnTo>
                  <a:lnTo>
                    <a:pt x="7788" y="6328"/>
                  </a:lnTo>
                  <a:lnTo>
                    <a:pt x="7788" y="6855"/>
                  </a:lnTo>
                  <a:lnTo>
                    <a:pt x="7869" y="7869"/>
                  </a:lnTo>
                  <a:lnTo>
                    <a:pt x="7869" y="7869"/>
                  </a:lnTo>
                  <a:lnTo>
                    <a:pt x="6855" y="7788"/>
                  </a:lnTo>
                  <a:lnTo>
                    <a:pt x="6328" y="7788"/>
                  </a:lnTo>
                  <a:lnTo>
                    <a:pt x="5841" y="7829"/>
                  </a:lnTo>
                  <a:lnTo>
                    <a:pt x="5354" y="7910"/>
                  </a:lnTo>
                  <a:lnTo>
                    <a:pt x="4827" y="7991"/>
                  </a:lnTo>
                  <a:lnTo>
                    <a:pt x="4381" y="8153"/>
                  </a:lnTo>
                  <a:lnTo>
                    <a:pt x="3894" y="8315"/>
                  </a:lnTo>
                  <a:lnTo>
                    <a:pt x="3489" y="8518"/>
                  </a:lnTo>
                  <a:lnTo>
                    <a:pt x="3042" y="8762"/>
                  </a:lnTo>
                  <a:lnTo>
                    <a:pt x="2637" y="9046"/>
                  </a:lnTo>
                  <a:lnTo>
                    <a:pt x="2272" y="9370"/>
                  </a:lnTo>
                  <a:lnTo>
                    <a:pt x="1907" y="9694"/>
                  </a:lnTo>
                  <a:lnTo>
                    <a:pt x="1582" y="10060"/>
                  </a:lnTo>
                  <a:lnTo>
                    <a:pt x="1258" y="10465"/>
                  </a:lnTo>
                  <a:lnTo>
                    <a:pt x="974" y="10871"/>
                  </a:lnTo>
                  <a:lnTo>
                    <a:pt x="730" y="11317"/>
                  </a:lnTo>
                  <a:lnTo>
                    <a:pt x="528" y="11804"/>
                  </a:lnTo>
                  <a:lnTo>
                    <a:pt x="325" y="12290"/>
                  </a:lnTo>
                  <a:lnTo>
                    <a:pt x="203" y="12777"/>
                  </a:lnTo>
                  <a:lnTo>
                    <a:pt x="122" y="13264"/>
                  </a:lnTo>
                  <a:lnTo>
                    <a:pt x="41" y="13751"/>
                  </a:lnTo>
                  <a:lnTo>
                    <a:pt x="0" y="14278"/>
                  </a:lnTo>
                  <a:lnTo>
                    <a:pt x="41" y="14765"/>
                  </a:lnTo>
                  <a:lnTo>
                    <a:pt x="82" y="15251"/>
                  </a:lnTo>
                  <a:lnTo>
                    <a:pt x="163" y="15738"/>
                  </a:lnTo>
                  <a:lnTo>
                    <a:pt x="284" y="16184"/>
                  </a:lnTo>
                  <a:lnTo>
                    <a:pt x="447" y="16671"/>
                  </a:lnTo>
                  <a:lnTo>
                    <a:pt x="649" y="17117"/>
                  </a:lnTo>
                  <a:lnTo>
                    <a:pt x="893" y="17563"/>
                  </a:lnTo>
                  <a:lnTo>
                    <a:pt x="1177" y="17969"/>
                  </a:lnTo>
                  <a:lnTo>
                    <a:pt x="1461" y="18374"/>
                  </a:lnTo>
                  <a:lnTo>
                    <a:pt x="1785" y="18740"/>
                  </a:lnTo>
                  <a:lnTo>
                    <a:pt x="2191" y="19105"/>
                  </a:lnTo>
                  <a:lnTo>
                    <a:pt x="2921" y="19794"/>
                  </a:lnTo>
                  <a:lnTo>
                    <a:pt x="2191" y="20443"/>
                  </a:lnTo>
                  <a:lnTo>
                    <a:pt x="1785" y="20808"/>
                  </a:lnTo>
                  <a:lnTo>
                    <a:pt x="1461" y="21173"/>
                  </a:lnTo>
                  <a:lnTo>
                    <a:pt x="1177" y="21579"/>
                  </a:lnTo>
                  <a:lnTo>
                    <a:pt x="893" y="22025"/>
                  </a:lnTo>
                  <a:lnTo>
                    <a:pt x="649" y="22431"/>
                  </a:lnTo>
                  <a:lnTo>
                    <a:pt x="447" y="22877"/>
                  </a:lnTo>
                  <a:lnTo>
                    <a:pt x="284" y="23363"/>
                  </a:lnTo>
                  <a:lnTo>
                    <a:pt x="163" y="23850"/>
                  </a:lnTo>
                  <a:lnTo>
                    <a:pt x="82" y="24296"/>
                  </a:lnTo>
                  <a:lnTo>
                    <a:pt x="41" y="24783"/>
                  </a:lnTo>
                  <a:lnTo>
                    <a:pt x="0" y="25310"/>
                  </a:lnTo>
                  <a:lnTo>
                    <a:pt x="41" y="25797"/>
                  </a:lnTo>
                  <a:lnTo>
                    <a:pt x="122" y="26284"/>
                  </a:lnTo>
                  <a:lnTo>
                    <a:pt x="203" y="26771"/>
                  </a:lnTo>
                  <a:lnTo>
                    <a:pt x="325" y="27257"/>
                  </a:lnTo>
                  <a:lnTo>
                    <a:pt x="528" y="27744"/>
                  </a:lnTo>
                  <a:lnTo>
                    <a:pt x="730" y="28231"/>
                  </a:lnTo>
                  <a:lnTo>
                    <a:pt x="974" y="28677"/>
                  </a:lnTo>
                  <a:lnTo>
                    <a:pt x="1258" y="29082"/>
                  </a:lnTo>
                  <a:lnTo>
                    <a:pt x="1582" y="29488"/>
                  </a:lnTo>
                  <a:lnTo>
                    <a:pt x="1907" y="29853"/>
                  </a:lnTo>
                  <a:lnTo>
                    <a:pt x="2272" y="30178"/>
                  </a:lnTo>
                  <a:lnTo>
                    <a:pt x="2637" y="30502"/>
                  </a:lnTo>
                  <a:lnTo>
                    <a:pt x="3042" y="30786"/>
                  </a:lnTo>
                  <a:lnTo>
                    <a:pt x="3489" y="31029"/>
                  </a:lnTo>
                  <a:lnTo>
                    <a:pt x="3894" y="31232"/>
                  </a:lnTo>
                  <a:lnTo>
                    <a:pt x="4381" y="31394"/>
                  </a:lnTo>
                  <a:lnTo>
                    <a:pt x="4827" y="31557"/>
                  </a:lnTo>
                  <a:lnTo>
                    <a:pt x="5354" y="31678"/>
                  </a:lnTo>
                  <a:lnTo>
                    <a:pt x="5841" y="31719"/>
                  </a:lnTo>
                  <a:lnTo>
                    <a:pt x="6328" y="31759"/>
                  </a:lnTo>
                  <a:lnTo>
                    <a:pt x="6855" y="31759"/>
                  </a:lnTo>
                  <a:lnTo>
                    <a:pt x="7869" y="31719"/>
                  </a:lnTo>
                  <a:lnTo>
                    <a:pt x="7788" y="32692"/>
                  </a:lnTo>
                  <a:lnTo>
                    <a:pt x="7788" y="33220"/>
                  </a:lnTo>
                  <a:lnTo>
                    <a:pt x="7829" y="33706"/>
                  </a:lnTo>
                  <a:lnTo>
                    <a:pt x="7910" y="34234"/>
                  </a:lnTo>
                  <a:lnTo>
                    <a:pt x="7991" y="34720"/>
                  </a:lnTo>
                  <a:lnTo>
                    <a:pt x="8153" y="35167"/>
                  </a:lnTo>
                  <a:lnTo>
                    <a:pt x="8315" y="35653"/>
                  </a:lnTo>
                  <a:lnTo>
                    <a:pt x="8518" y="36099"/>
                  </a:lnTo>
                  <a:lnTo>
                    <a:pt x="8802" y="36505"/>
                  </a:lnTo>
                  <a:lnTo>
                    <a:pt x="9045" y="36911"/>
                  </a:lnTo>
                  <a:lnTo>
                    <a:pt x="9370" y="37276"/>
                  </a:lnTo>
                  <a:lnTo>
                    <a:pt x="9694" y="37641"/>
                  </a:lnTo>
                  <a:lnTo>
                    <a:pt x="10059" y="37965"/>
                  </a:lnTo>
                  <a:lnTo>
                    <a:pt x="10465" y="38290"/>
                  </a:lnTo>
                  <a:lnTo>
                    <a:pt x="10871" y="38574"/>
                  </a:lnTo>
                  <a:lnTo>
                    <a:pt x="11317" y="38817"/>
                  </a:lnTo>
                  <a:lnTo>
                    <a:pt x="11804" y="39020"/>
                  </a:lnTo>
                  <a:lnTo>
                    <a:pt x="12290" y="39223"/>
                  </a:lnTo>
                  <a:lnTo>
                    <a:pt x="12777" y="39344"/>
                  </a:lnTo>
                  <a:lnTo>
                    <a:pt x="13264" y="39466"/>
                  </a:lnTo>
                  <a:lnTo>
                    <a:pt x="13750" y="39507"/>
                  </a:lnTo>
                  <a:lnTo>
                    <a:pt x="14278" y="39547"/>
                  </a:lnTo>
                  <a:lnTo>
                    <a:pt x="14764" y="39507"/>
                  </a:lnTo>
                  <a:lnTo>
                    <a:pt x="15251" y="39466"/>
                  </a:lnTo>
                  <a:lnTo>
                    <a:pt x="15738" y="39385"/>
                  </a:lnTo>
                  <a:lnTo>
                    <a:pt x="16184" y="39263"/>
                  </a:lnTo>
                  <a:lnTo>
                    <a:pt x="16671" y="39101"/>
                  </a:lnTo>
                  <a:lnTo>
                    <a:pt x="17117" y="38898"/>
                  </a:lnTo>
                  <a:lnTo>
                    <a:pt x="17563" y="38655"/>
                  </a:lnTo>
                  <a:lnTo>
                    <a:pt x="17969" y="38411"/>
                  </a:lnTo>
                  <a:lnTo>
                    <a:pt x="18374" y="38087"/>
                  </a:lnTo>
                  <a:lnTo>
                    <a:pt x="18739" y="37762"/>
                  </a:lnTo>
                  <a:lnTo>
                    <a:pt x="19104" y="37397"/>
                  </a:lnTo>
                  <a:lnTo>
                    <a:pt x="19794" y="36667"/>
                  </a:lnTo>
                  <a:lnTo>
                    <a:pt x="20443" y="37397"/>
                  </a:lnTo>
                  <a:lnTo>
                    <a:pt x="20930" y="37884"/>
                  </a:lnTo>
                  <a:lnTo>
                    <a:pt x="21457" y="38330"/>
                  </a:lnTo>
                  <a:lnTo>
                    <a:pt x="22025" y="38695"/>
                  </a:lnTo>
                  <a:lnTo>
                    <a:pt x="22633" y="38979"/>
                  </a:lnTo>
                  <a:lnTo>
                    <a:pt x="23282" y="39223"/>
                  </a:lnTo>
                  <a:lnTo>
                    <a:pt x="23891" y="39385"/>
                  </a:lnTo>
                  <a:lnTo>
                    <a:pt x="24580" y="39507"/>
                  </a:lnTo>
                  <a:lnTo>
                    <a:pt x="25229" y="39547"/>
                  </a:lnTo>
                  <a:lnTo>
                    <a:pt x="25878" y="39507"/>
                  </a:lnTo>
                  <a:lnTo>
                    <a:pt x="26487" y="39425"/>
                  </a:lnTo>
                  <a:lnTo>
                    <a:pt x="27135" y="39263"/>
                  </a:lnTo>
                  <a:lnTo>
                    <a:pt x="27744" y="39020"/>
                  </a:lnTo>
                  <a:lnTo>
                    <a:pt x="28231" y="38817"/>
                  </a:lnTo>
                  <a:lnTo>
                    <a:pt x="28677" y="38574"/>
                  </a:lnTo>
                  <a:lnTo>
                    <a:pt x="29082" y="38290"/>
                  </a:lnTo>
                  <a:lnTo>
                    <a:pt x="29488" y="37965"/>
                  </a:lnTo>
                  <a:lnTo>
                    <a:pt x="29853" y="37641"/>
                  </a:lnTo>
                  <a:lnTo>
                    <a:pt x="30178" y="37276"/>
                  </a:lnTo>
                  <a:lnTo>
                    <a:pt x="30502" y="36911"/>
                  </a:lnTo>
                  <a:lnTo>
                    <a:pt x="30786" y="36505"/>
                  </a:lnTo>
                  <a:lnTo>
                    <a:pt x="31029" y="36099"/>
                  </a:lnTo>
                  <a:lnTo>
                    <a:pt x="31232" y="35653"/>
                  </a:lnTo>
                  <a:lnTo>
                    <a:pt x="31394" y="35167"/>
                  </a:lnTo>
                  <a:lnTo>
                    <a:pt x="31557" y="34720"/>
                  </a:lnTo>
                  <a:lnTo>
                    <a:pt x="31678" y="34234"/>
                  </a:lnTo>
                  <a:lnTo>
                    <a:pt x="31719" y="33706"/>
                  </a:lnTo>
                  <a:lnTo>
                    <a:pt x="31759" y="33220"/>
                  </a:lnTo>
                  <a:lnTo>
                    <a:pt x="31759" y="32692"/>
                  </a:lnTo>
                  <a:lnTo>
                    <a:pt x="31719" y="31719"/>
                  </a:lnTo>
                  <a:lnTo>
                    <a:pt x="32692" y="31759"/>
                  </a:lnTo>
                  <a:lnTo>
                    <a:pt x="33220" y="31759"/>
                  </a:lnTo>
                  <a:lnTo>
                    <a:pt x="33706" y="31719"/>
                  </a:lnTo>
                  <a:lnTo>
                    <a:pt x="34234" y="31678"/>
                  </a:lnTo>
                  <a:lnTo>
                    <a:pt x="34720" y="31557"/>
                  </a:lnTo>
                  <a:lnTo>
                    <a:pt x="35167" y="31394"/>
                  </a:lnTo>
                  <a:lnTo>
                    <a:pt x="35653" y="31232"/>
                  </a:lnTo>
                  <a:lnTo>
                    <a:pt x="36099" y="31029"/>
                  </a:lnTo>
                  <a:lnTo>
                    <a:pt x="36505" y="30786"/>
                  </a:lnTo>
                  <a:lnTo>
                    <a:pt x="36911" y="30502"/>
                  </a:lnTo>
                  <a:lnTo>
                    <a:pt x="37276" y="30178"/>
                  </a:lnTo>
                  <a:lnTo>
                    <a:pt x="37641" y="29853"/>
                  </a:lnTo>
                  <a:lnTo>
                    <a:pt x="37965" y="29488"/>
                  </a:lnTo>
                  <a:lnTo>
                    <a:pt x="38290" y="29082"/>
                  </a:lnTo>
                  <a:lnTo>
                    <a:pt x="38574" y="28677"/>
                  </a:lnTo>
                  <a:lnTo>
                    <a:pt x="38817" y="28231"/>
                  </a:lnTo>
                  <a:lnTo>
                    <a:pt x="39020" y="27744"/>
                  </a:lnTo>
                  <a:lnTo>
                    <a:pt x="39223" y="27257"/>
                  </a:lnTo>
                  <a:lnTo>
                    <a:pt x="39344" y="26771"/>
                  </a:lnTo>
                  <a:lnTo>
                    <a:pt x="39466" y="26284"/>
                  </a:lnTo>
                  <a:lnTo>
                    <a:pt x="39506" y="25797"/>
                  </a:lnTo>
                  <a:lnTo>
                    <a:pt x="39547" y="25310"/>
                  </a:lnTo>
                  <a:lnTo>
                    <a:pt x="39506" y="24783"/>
                  </a:lnTo>
                  <a:lnTo>
                    <a:pt x="39466" y="24296"/>
                  </a:lnTo>
                  <a:lnTo>
                    <a:pt x="39385" y="23850"/>
                  </a:lnTo>
                  <a:lnTo>
                    <a:pt x="39263" y="23363"/>
                  </a:lnTo>
                  <a:lnTo>
                    <a:pt x="39101" y="22877"/>
                  </a:lnTo>
                  <a:lnTo>
                    <a:pt x="38898" y="22431"/>
                  </a:lnTo>
                  <a:lnTo>
                    <a:pt x="38655" y="22025"/>
                  </a:lnTo>
                  <a:lnTo>
                    <a:pt x="38411" y="21579"/>
                  </a:lnTo>
                  <a:lnTo>
                    <a:pt x="38087" y="21173"/>
                  </a:lnTo>
                  <a:lnTo>
                    <a:pt x="37762" y="20808"/>
                  </a:lnTo>
                  <a:lnTo>
                    <a:pt x="37397" y="20443"/>
                  </a:lnTo>
                  <a:lnTo>
                    <a:pt x="36667" y="19794"/>
                  </a:lnTo>
                  <a:lnTo>
                    <a:pt x="37397" y="19105"/>
                  </a:lnTo>
                  <a:lnTo>
                    <a:pt x="37762" y="18740"/>
                  </a:lnTo>
                  <a:lnTo>
                    <a:pt x="38087" y="18374"/>
                  </a:lnTo>
                  <a:lnTo>
                    <a:pt x="38411" y="17969"/>
                  </a:lnTo>
                  <a:lnTo>
                    <a:pt x="38655" y="17563"/>
                  </a:lnTo>
                  <a:lnTo>
                    <a:pt x="38898" y="17117"/>
                  </a:lnTo>
                  <a:lnTo>
                    <a:pt x="39101" y="16671"/>
                  </a:lnTo>
                  <a:lnTo>
                    <a:pt x="39263" y="16184"/>
                  </a:lnTo>
                  <a:lnTo>
                    <a:pt x="39385" y="15738"/>
                  </a:lnTo>
                  <a:lnTo>
                    <a:pt x="39466" y="15251"/>
                  </a:lnTo>
                  <a:lnTo>
                    <a:pt x="39506" y="14765"/>
                  </a:lnTo>
                  <a:lnTo>
                    <a:pt x="39547" y="14278"/>
                  </a:lnTo>
                  <a:lnTo>
                    <a:pt x="39506" y="13751"/>
                  </a:lnTo>
                  <a:lnTo>
                    <a:pt x="39466" y="13264"/>
                  </a:lnTo>
                  <a:lnTo>
                    <a:pt x="39344" y="12777"/>
                  </a:lnTo>
                  <a:lnTo>
                    <a:pt x="39223" y="12290"/>
                  </a:lnTo>
                  <a:lnTo>
                    <a:pt x="39020" y="11804"/>
                  </a:lnTo>
                  <a:lnTo>
                    <a:pt x="38817" y="11317"/>
                  </a:lnTo>
                  <a:lnTo>
                    <a:pt x="38574" y="10871"/>
                  </a:lnTo>
                  <a:lnTo>
                    <a:pt x="38290" y="10465"/>
                  </a:lnTo>
                  <a:lnTo>
                    <a:pt x="37965" y="10060"/>
                  </a:lnTo>
                  <a:lnTo>
                    <a:pt x="37641" y="9694"/>
                  </a:lnTo>
                  <a:lnTo>
                    <a:pt x="37276" y="9370"/>
                  </a:lnTo>
                  <a:lnTo>
                    <a:pt x="36911" y="9046"/>
                  </a:lnTo>
                  <a:lnTo>
                    <a:pt x="36505" y="8802"/>
                  </a:lnTo>
                  <a:lnTo>
                    <a:pt x="36099" y="8518"/>
                  </a:lnTo>
                  <a:lnTo>
                    <a:pt x="35653" y="8315"/>
                  </a:lnTo>
                  <a:lnTo>
                    <a:pt x="35167" y="8153"/>
                  </a:lnTo>
                  <a:lnTo>
                    <a:pt x="34720" y="7991"/>
                  </a:lnTo>
                  <a:lnTo>
                    <a:pt x="34234" y="7910"/>
                  </a:lnTo>
                  <a:lnTo>
                    <a:pt x="33706" y="7829"/>
                  </a:lnTo>
                  <a:lnTo>
                    <a:pt x="33220" y="7788"/>
                  </a:lnTo>
                  <a:lnTo>
                    <a:pt x="32692" y="7788"/>
                  </a:lnTo>
                  <a:lnTo>
                    <a:pt x="31719" y="7869"/>
                  </a:lnTo>
                  <a:lnTo>
                    <a:pt x="31759" y="6855"/>
                  </a:lnTo>
                  <a:lnTo>
                    <a:pt x="31759" y="6328"/>
                  </a:lnTo>
                  <a:lnTo>
                    <a:pt x="31719" y="5841"/>
                  </a:lnTo>
                  <a:lnTo>
                    <a:pt x="31678" y="5355"/>
                  </a:lnTo>
                  <a:lnTo>
                    <a:pt x="31557" y="4868"/>
                  </a:lnTo>
                  <a:lnTo>
                    <a:pt x="31394" y="4381"/>
                  </a:lnTo>
                  <a:lnTo>
                    <a:pt x="31232" y="3935"/>
                  </a:lnTo>
                  <a:lnTo>
                    <a:pt x="31029" y="3489"/>
                  </a:lnTo>
                  <a:lnTo>
                    <a:pt x="30786" y="3043"/>
                  </a:lnTo>
                  <a:lnTo>
                    <a:pt x="30502" y="2637"/>
                  </a:lnTo>
                  <a:lnTo>
                    <a:pt x="30178" y="2272"/>
                  </a:lnTo>
                  <a:lnTo>
                    <a:pt x="29853" y="1907"/>
                  </a:lnTo>
                  <a:lnTo>
                    <a:pt x="29488" y="1582"/>
                  </a:lnTo>
                  <a:lnTo>
                    <a:pt x="29082" y="1258"/>
                  </a:lnTo>
                  <a:lnTo>
                    <a:pt x="28677" y="974"/>
                  </a:lnTo>
                  <a:lnTo>
                    <a:pt x="28231" y="731"/>
                  </a:lnTo>
                  <a:lnTo>
                    <a:pt x="27744" y="528"/>
                  </a:lnTo>
                  <a:lnTo>
                    <a:pt x="27257" y="325"/>
                  </a:lnTo>
                  <a:lnTo>
                    <a:pt x="26770" y="203"/>
                  </a:lnTo>
                  <a:lnTo>
                    <a:pt x="26284" y="122"/>
                  </a:lnTo>
                  <a:lnTo>
                    <a:pt x="25797" y="41"/>
                  </a:lnTo>
                  <a:lnTo>
                    <a:pt x="25310" y="1"/>
                  </a:lnTo>
                  <a:lnTo>
                    <a:pt x="24783" y="41"/>
                  </a:lnTo>
                  <a:lnTo>
                    <a:pt x="24296" y="82"/>
                  </a:lnTo>
                  <a:lnTo>
                    <a:pt x="23850" y="163"/>
                  </a:lnTo>
                  <a:lnTo>
                    <a:pt x="23363" y="284"/>
                  </a:lnTo>
                  <a:lnTo>
                    <a:pt x="22877" y="447"/>
                  </a:lnTo>
                  <a:lnTo>
                    <a:pt x="22430" y="649"/>
                  </a:lnTo>
                  <a:lnTo>
                    <a:pt x="22025" y="893"/>
                  </a:lnTo>
                  <a:lnTo>
                    <a:pt x="21579" y="1177"/>
                  </a:lnTo>
                  <a:lnTo>
                    <a:pt x="21173" y="1461"/>
                  </a:lnTo>
                  <a:lnTo>
                    <a:pt x="20808" y="1785"/>
                  </a:lnTo>
                  <a:lnTo>
                    <a:pt x="20443" y="2191"/>
                  </a:lnTo>
                  <a:lnTo>
                    <a:pt x="19794" y="2921"/>
                  </a:lnTo>
                  <a:lnTo>
                    <a:pt x="19104" y="2191"/>
                  </a:lnTo>
                  <a:lnTo>
                    <a:pt x="18739" y="1785"/>
                  </a:lnTo>
                  <a:lnTo>
                    <a:pt x="18374" y="1461"/>
                  </a:lnTo>
                  <a:lnTo>
                    <a:pt x="17969" y="1177"/>
                  </a:lnTo>
                  <a:lnTo>
                    <a:pt x="17563" y="893"/>
                  </a:lnTo>
                  <a:lnTo>
                    <a:pt x="17117" y="649"/>
                  </a:lnTo>
                  <a:lnTo>
                    <a:pt x="16671" y="447"/>
                  </a:lnTo>
                  <a:lnTo>
                    <a:pt x="16184" y="284"/>
                  </a:lnTo>
                  <a:lnTo>
                    <a:pt x="15738" y="163"/>
                  </a:lnTo>
                  <a:lnTo>
                    <a:pt x="15251" y="82"/>
                  </a:lnTo>
                  <a:lnTo>
                    <a:pt x="14764" y="41"/>
                  </a:lnTo>
                  <a:lnTo>
                    <a:pt x="14278"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5"/>
            <p:cNvSpPr/>
            <p:nvPr/>
          </p:nvSpPr>
          <p:spPr>
            <a:xfrm>
              <a:off x="3369400" y="1611250"/>
              <a:ext cx="988700" cy="988700"/>
            </a:xfrm>
            <a:custGeom>
              <a:rect b="b" l="l" r="r" t="t"/>
              <a:pathLst>
                <a:path extrusionOk="0" h="39548" w="39548">
                  <a:moveTo>
                    <a:pt x="14278" y="1"/>
                  </a:moveTo>
                  <a:lnTo>
                    <a:pt x="13750" y="41"/>
                  </a:lnTo>
                  <a:lnTo>
                    <a:pt x="13264" y="122"/>
                  </a:lnTo>
                  <a:lnTo>
                    <a:pt x="12777" y="203"/>
                  </a:lnTo>
                  <a:lnTo>
                    <a:pt x="12290" y="325"/>
                  </a:lnTo>
                  <a:lnTo>
                    <a:pt x="11804" y="528"/>
                  </a:lnTo>
                  <a:lnTo>
                    <a:pt x="11317" y="731"/>
                  </a:lnTo>
                  <a:lnTo>
                    <a:pt x="10871" y="974"/>
                  </a:lnTo>
                  <a:lnTo>
                    <a:pt x="10465" y="1258"/>
                  </a:lnTo>
                  <a:lnTo>
                    <a:pt x="10059" y="1582"/>
                  </a:lnTo>
                  <a:lnTo>
                    <a:pt x="9694" y="1907"/>
                  </a:lnTo>
                  <a:lnTo>
                    <a:pt x="9370" y="2272"/>
                  </a:lnTo>
                  <a:lnTo>
                    <a:pt x="9045" y="2637"/>
                  </a:lnTo>
                  <a:lnTo>
                    <a:pt x="8802" y="3043"/>
                  </a:lnTo>
                  <a:lnTo>
                    <a:pt x="8518" y="3489"/>
                  </a:lnTo>
                  <a:lnTo>
                    <a:pt x="8315" y="3935"/>
                  </a:lnTo>
                  <a:lnTo>
                    <a:pt x="8153" y="4381"/>
                  </a:lnTo>
                  <a:lnTo>
                    <a:pt x="7991" y="4868"/>
                  </a:lnTo>
                  <a:lnTo>
                    <a:pt x="7910" y="5355"/>
                  </a:lnTo>
                  <a:lnTo>
                    <a:pt x="7829" y="5841"/>
                  </a:lnTo>
                  <a:lnTo>
                    <a:pt x="7788" y="6328"/>
                  </a:lnTo>
                  <a:lnTo>
                    <a:pt x="7788" y="6855"/>
                  </a:lnTo>
                  <a:lnTo>
                    <a:pt x="7869" y="7869"/>
                  </a:lnTo>
                  <a:lnTo>
                    <a:pt x="7869" y="7869"/>
                  </a:lnTo>
                  <a:lnTo>
                    <a:pt x="6855" y="7788"/>
                  </a:lnTo>
                  <a:lnTo>
                    <a:pt x="6328" y="7788"/>
                  </a:lnTo>
                  <a:lnTo>
                    <a:pt x="5841" y="7829"/>
                  </a:lnTo>
                  <a:lnTo>
                    <a:pt x="5354" y="7910"/>
                  </a:lnTo>
                  <a:lnTo>
                    <a:pt x="4827" y="7991"/>
                  </a:lnTo>
                  <a:lnTo>
                    <a:pt x="4381" y="8153"/>
                  </a:lnTo>
                  <a:lnTo>
                    <a:pt x="3894" y="8315"/>
                  </a:lnTo>
                  <a:lnTo>
                    <a:pt x="3489" y="8518"/>
                  </a:lnTo>
                  <a:lnTo>
                    <a:pt x="3042" y="8762"/>
                  </a:lnTo>
                  <a:lnTo>
                    <a:pt x="2637" y="9046"/>
                  </a:lnTo>
                  <a:lnTo>
                    <a:pt x="2272" y="9370"/>
                  </a:lnTo>
                  <a:lnTo>
                    <a:pt x="1907" y="9694"/>
                  </a:lnTo>
                  <a:lnTo>
                    <a:pt x="1582" y="10060"/>
                  </a:lnTo>
                  <a:lnTo>
                    <a:pt x="1258" y="10465"/>
                  </a:lnTo>
                  <a:lnTo>
                    <a:pt x="974" y="10871"/>
                  </a:lnTo>
                  <a:lnTo>
                    <a:pt x="730" y="11317"/>
                  </a:lnTo>
                  <a:lnTo>
                    <a:pt x="528" y="11804"/>
                  </a:lnTo>
                  <a:lnTo>
                    <a:pt x="325" y="12290"/>
                  </a:lnTo>
                  <a:lnTo>
                    <a:pt x="203" y="12777"/>
                  </a:lnTo>
                  <a:lnTo>
                    <a:pt x="122" y="13264"/>
                  </a:lnTo>
                  <a:lnTo>
                    <a:pt x="41" y="13751"/>
                  </a:lnTo>
                  <a:lnTo>
                    <a:pt x="0" y="14278"/>
                  </a:lnTo>
                  <a:lnTo>
                    <a:pt x="41" y="14765"/>
                  </a:lnTo>
                  <a:lnTo>
                    <a:pt x="82" y="15251"/>
                  </a:lnTo>
                  <a:lnTo>
                    <a:pt x="163" y="15738"/>
                  </a:lnTo>
                  <a:lnTo>
                    <a:pt x="284" y="16184"/>
                  </a:lnTo>
                  <a:lnTo>
                    <a:pt x="447" y="16671"/>
                  </a:lnTo>
                  <a:lnTo>
                    <a:pt x="649" y="17117"/>
                  </a:lnTo>
                  <a:lnTo>
                    <a:pt x="893" y="17563"/>
                  </a:lnTo>
                  <a:lnTo>
                    <a:pt x="1177" y="17969"/>
                  </a:lnTo>
                  <a:lnTo>
                    <a:pt x="1461" y="18374"/>
                  </a:lnTo>
                  <a:lnTo>
                    <a:pt x="1785" y="18740"/>
                  </a:lnTo>
                  <a:lnTo>
                    <a:pt x="2191" y="19105"/>
                  </a:lnTo>
                  <a:lnTo>
                    <a:pt x="2921" y="19794"/>
                  </a:lnTo>
                  <a:lnTo>
                    <a:pt x="2191" y="20443"/>
                  </a:lnTo>
                  <a:lnTo>
                    <a:pt x="1785" y="20808"/>
                  </a:lnTo>
                  <a:lnTo>
                    <a:pt x="1461" y="21173"/>
                  </a:lnTo>
                  <a:lnTo>
                    <a:pt x="1177" y="21579"/>
                  </a:lnTo>
                  <a:lnTo>
                    <a:pt x="893" y="22025"/>
                  </a:lnTo>
                  <a:lnTo>
                    <a:pt x="649" y="22431"/>
                  </a:lnTo>
                  <a:lnTo>
                    <a:pt x="447" y="22877"/>
                  </a:lnTo>
                  <a:lnTo>
                    <a:pt x="284" y="23363"/>
                  </a:lnTo>
                  <a:lnTo>
                    <a:pt x="163" y="23850"/>
                  </a:lnTo>
                  <a:lnTo>
                    <a:pt x="82" y="24296"/>
                  </a:lnTo>
                  <a:lnTo>
                    <a:pt x="41" y="24783"/>
                  </a:lnTo>
                  <a:lnTo>
                    <a:pt x="0" y="25310"/>
                  </a:lnTo>
                  <a:lnTo>
                    <a:pt x="41" y="25797"/>
                  </a:lnTo>
                  <a:lnTo>
                    <a:pt x="122" y="26284"/>
                  </a:lnTo>
                  <a:lnTo>
                    <a:pt x="203" y="26771"/>
                  </a:lnTo>
                  <a:lnTo>
                    <a:pt x="325" y="27257"/>
                  </a:lnTo>
                  <a:lnTo>
                    <a:pt x="528" y="27744"/>
                  </a:lnTo>
                  <a:lnTo>
                    <a:pt x="730" y="28231"/>
                  </a:lnTo>
                  <a:lnTo>
                    <a:pt x="974" y="28677"/>
                  </a:lnTo>
                  <a:lnTo>
                    <a:pt x="1258" y="29082"/>
                  </a:lnTo>
                  <a:lnTo>
                    <a:pt x="1582" y="29488"/>
                  </a:lnTo>
                  <a:lnTo>
                    <a:pt x="1907" y="29853"/>
                  </a:lnTo>
                  <a:lnTo>
                    <a:pt x="2272" y="30178"/>
                  </a:lnTo>
                  <a:lnTo>
                    <a:pt x="2637" y="30502"/>
                  </a:lnTo>
                  <a:lnTo>
                    <a:pt x="3042" y="30786"/>
                  </a:lnTo>
                  <a:lnTo>
                    <a:pt x="3489" y="31029"/>
                  </a:lnTo>
                  <a:lnTo>
                    <a:pt x="3894" y="31232"/>
                  </a:lnTo>
                  <a:lnTo>
                    <a:pt x="4381" y="31394"/>
                  </a:lnTo>
                  <a:lnTo>
                    <a:pt x="4827" y="31557"/>
                  </a:lnTo>
                  <a:lnTo>
                    <a:pt x="5354" y="31678"/>
                  </a:lnTo>
                  <a:lnTo>
                    <a:pt x="5841" y="31719"/>
                  </a:lnTo>
                  <a:lnTo>
                    <a:pt x="6328" y="31759"/>
                  </a:lnTo>
                  <a:lnTo>
                    <a:pt x="6855" y="31759"/>
                  </a:lnTo>
                  <a:lnTo>
                    <a:pt x="7869" y="31719"/>
                  </a:lnTo>
                  <a:lnTo>
                    <a:pt x="7788" y="32692"/>
                  </a:lnTo>
                  <a:lnTo>
                    <a:pt x="7788" y="33220"/>
                  </a:lnTo>
                  <a:lnTo>
                    <a:pt x="7829" y="33706"/>
                  </a:lnTo>
                  <a:lnTo>
                    <a:pt x="7910" y="34234"/>
                  </a:lnTo>
                  <a:lnTo>
                    <a:pt x="7991" y="34720"/>
                  </a:lnTo>
                  <a:lnTo>
                    <a:pt x="8153" y="35167"/>
                  </a:lnTo>
                  <a:lnTo>
                    <a:pt x="8315" y="35653"/>
                  </a:lnTo>
                  <a:lnTo>
                    <a:pt x="8518" y="36099"/>
                  </a:lnTo>
                  <a:lnTo>
                    <a:pt x="8802" y="36505"/>
                  </a:lnTo>
                  <a:lnTo>
                    <a:pt x="9045" y="36911"/>
                  </a:lnTo>
                  <a:lnTo>
                    <a:pt x="9370" y="37276"/>
                  </a:lnTo>
                  <a:lnTo>
                    <a:pt x="9694" y="37641"/>
                  </a:lnTo>
                  <a:lnTo>
                    <a:pt x="10059" y="37965"/>
                  </a:lnTo>
                  <a:lnTo>
                    <a:pt x="10465" y="38290"/>
                  </a:lnTo>
                  <a:lnTo>
                    <a:pt x="10871" y="38574"/>
                  </a:lnTo>
                  <a:lnTo>
                    <a:pt x="11317" y="38817"/>
                  </a:lnTo>
                  <a:lnTo>
                    <a:pt x="11804" y="39020"/>
                  </a:lnTo>
                  <a:lnTo>
                    <a:pt x="12290" y="39223"/>
                  </a:lnTo>
                  <a:lnTo>
                    <a:pt x="12777" y="39344"/>
                  </a:lnTo>
                  <a:lnTo>
                    <a:pt x="13264" y="39466"/>
                  </a:lnTo>
                  <a:lnTo>
                    <a:pt x="13750" y="39507"/>
                  </a:lnTo>
                  <a:lnTo>
                    <a:pt x="14278" y="39547"/>
                  </a:lnTo>
                  <a:lnTo>
                    <a:pt x="14764" y="39507"/>
                  </a:lnTo>
                  <a:lnTo>
                    <a:pt x="15251" y="39466"/>
                  </a:lnTo>
                  <a:lnTo>
                    <a:pt x="15738" y="39385"/>
                  </a:lnTo>
                  <a:lnTo>
                    <a:pt x="16184" y="39263"/>
                  </a:lnTo>
                  <a:lnTo>
                    <a:pt x="16671" y="39101"/>
                  </a:lnTo>
                  <a:lnTo>
                    <a:pt x="17117" y="38898"/>
                  </a:lnTo>
                  <a:lnTo>
                    <a:pt x="17563" y="38655"/>
                  </a:lnTo>
                  <a:lnTo>
                    <a:pt x="17969" y="38411"/>
                  </a:lnTo>
                  <a:lnTo>
                    <a:pt x="18374" y="38087"/>
                  </a:lnTo>
                  <a:lnTo>
                    <a:pt x="18739" y="37762"/>
                  </a:lnTo>
                  <a:lnTo>
                    <a:pt x="19104" y="37397"/>
                  </a:lnTo>
                  <a:lnTo>
                    <a:pt x="19794" y="36667"/>
                  </a:lnTo>
                  <a:lnTo>
                    <a:pt x="20443" y="37397"/>
                  </a:lnTo>
                  <a:lnTo>
                    <a:pt x="20930" y="37884"/>
                  </a:lnTo>
                  <a:lnTo>
                    <a:pt x="21457" y="38330"/>
                  </a:lnTo>
                  <a:lnTo>
                    <a:pt x="22025" y="38695"/>
                  </a:lnTo>
                  <a:lnTo>
                    <a:pt x="22633" y="38979"/>
                  </a:lnTo>
                  <a:lnTo>
                    <a:pt x="23282" y="39223"/>
                  </a:lnTo>
                  <a:lnTo>
                    <a:pt x="23891" y="39385"/>
                  </a:lnTo>
                  <a:lnTo>
                    <a:pt x="24580" y="39507"/>
                  </a:lnTo>
                  <a:lnTo>
                    <a:pt x="25229" y="39547"/>
                  </a:lnTo>
                  <a:lnTo>
                    <a:pt x="25878" y="39507"/>
                  </a:lnTo>
                  <a:lnTo>
                    <a:pt x="26487" y="39425"/>
                  </a:lnTo>
                  <a:lnTo>
                    <a:pt x="27135" y="39263"/>
                  </a:lnTo>
                  <a:lnTo>
                    <a:pt x="27744" y="39020"/>
                  </a:lnTo>
                  <a:lnTo>
                    <a:pt x="28231" y="38817"/>
                  </a:lnTo>
                  <a:lnTo>
                    <a:pt x="28677" y="38574"/>
                  </a:lnTo>
                  <a:lnTo>
                    <a:pt x="29082" y="38290"/>
                  </a:lnTo>
                  <a:lnTo>
                    <a:pt x="29488" y="37965"/>
                  </a:lnTo>
                  <a:lnTo>
                    <a:pt x="29853" y="37641"/>
                  </a:lnTo>
                  <a:lnTo>
                    <a:pt x="30178" y="37276"/>
                  </a:lnTo>
                  <a:lnTo>
                    <a:pt x="30502" y="36911"/>
                  </a:lnTo>
                  <a:lnTo>
                    <a:pt x="30786" y="36505"/>
                  </a:lnTo>
                  <a:lnTo>
                    <a:pt x="31029" y="36099"/>
                  </a:lnTo>
                  <a:lnTo>
                    <a:pt x="31232" y="35653"/>
                  </a:lnTo>
                  <a:lnTo>
                    <a:pt x="31394" y="35167"/>
                  </a:lnTo>
                  <a:lnTo>
                    <a:pt x="31557" y="34720"/>
                  </a:lnTo>
                  <a:lnTo>
                    <a:pt x="31678" y="34234"/>
                  </a:lnTo>
                  <a:lnTo>
                    <a:pt x="31719" y="33706"/>
                  </a:lnTo>
                  <a:lnTo>
                    <a:pt x="31759" y="33220"/>
                  </a:lnTo>
                  <a:lnTo>
                    <a:pt x="31759" y="32692"/>
                  </a:lnTo>
                  <a:lnTo>
                    <a:pt x="31719" y="31719"/>
                  </a:lnTo>
                  <a:lnTo>
                    <a:pt x="32692" y="31759"/>
                  </a:lnTo>
                  <a:lnTo>
                    <a:pt x="33220" y="31759"/>
                  </a:lnTo>
                  <a:lnTo>
                    <a:pt x="33706" y="31719"/>
                  </a:lnTo>
                  <a:lnTo>
                    <a:pt x="34234" y="31678"/>
                  </a:lnTo>
                  <a:lnTo>
                    <a:pt x="34720" y="31557"/>
                  </a:lnTo>
                  <a:lnTo>
                    <a:pt x="35167" y="31394"/>
                  </a:lnTo>
                  <a:lnTo>
                    <a:pt x="35653" y="31232"/>
                  </a:lnTo>
                  <a:lnTo>
                    <a:pt x="36099" y="31029"/>
                  </a:lnTo>
                  <a:lnTo>
                    <a:pt x="36505" y="30786"/>
                  </a:lnTo>
                  <a:lnTo>
                    <a:pt x="36911" y="30502"/>
                  </a:lnTo>
                  <a:lnTo>
                    <a:pt x="37276" y="30178"/>
                  </a:lnTo>
                  <a:lnTo>
                    <a:pt x="37641" y="29853"/>
                  </a:lnTo>
                  <a:lnTo>
                    <a:pt x="37965" y="29488"/>
                  </a:lnTo>
                  <a:lnTo>
                    <a:pt x="38290" y="29082"/>
                  </a:lnTo>
                  <a:lnTo>
                    <a:pt x="38574" y="28677"/>
                  </a:lnTo>
                  <a:lnTo>
                    <a:pt x="38817" y="28231"/>
                  </a:lnTo>
                  <a:lnTo>
                    <a:pt x="39020" y="27744"/>
                  </a:lnTo>
                  <a:lnTo>
                    <a:pt x="39223" y="27257"/>
                  </a:lnTo>
                  <a:lnTo>
                    <a:pt x="39344" y="26771"/>
                  </a:lnTo>
                  <a:lnTo>
                    <a:pt x="39466" y="26284"/>
                  </a:lnTo>
                  <a:lnTo>
                    <a:pt x="39506" y="25797"/>
                  </a:lnTo>
                  <a:lnTo>
                    <a:pt x="39547" y="25310"/>
                  </a:lnTo>
                  <a:lnTo>
                    <a:pt x="39506" y="24783"/>
                  </a:lnTo>
                  <a:lnTo>
                    <a:pt x="39466" y="24296"/>
                  </a:lnTo>
                  <a:lnTo>
                    <a:pt x="39385" y="23850"/>
                  </a:lnTo>
                  <a:lnTo>
                    <a:pt x="39263" y="23363"/>
                  </a:lnTo>
                  <a:lnTo>
                    <a:pt x="39101" y="22877"/>
                  </a:lnTo>
                  <a:lnTo>
                    <a:pt x="38898" y="22431"/>
                  </a:lnTo>
                  <a:lnTo>
                    <a:pt x="38655" y="22025"/>
                  </a:lnTo>
                  <a:lnTo>
                    <a:pt x="38411" y="21579"/>
                  </a:lnTo>
                  <a:lnTo>
                    <a:pt x="38087" y="21173"/>
                  </a:lnTo>
                  <a:lnTo>
                    <a:pt x="37762" y="20808"/>
                  </a:lnTo>
                  <a:lnTo>
                    <a:pt x="37397" y="20443"/>
                  </a:lnTo>
                  <a:lnTo>
                    <a:pt x="36667" y="19794"/>
                  </a:lnTo>
                  <a:lnTo>
                    <a:pt x="37397" y="19105"/>
                  </a:lnTo>
                  <a:lnTo>
                    <a:pt x="37762" y="18740"/>
                  </a:lnTo>
                  <a:lnTo>
                    <a:pt x="38087" y="18374"/>
                  </a:lnTo>
                  <a:lnTo>
                    <a:pt x="38411" y="17969"/>
                  </a:lnTo>
                  <a:lnTo>
                    <a:pt x="38655" y="17563"/>
                  </a:lnTo>
                  <a:lnTo>
                    <a:pt x="38898" y="17117"/>
                  </a:lnTo>
                  <a:lnTo>
                    <a:pt x="39101" y="16671"/>
                  </a:lnTo>
                  <a:lnTo>
                    <a:pt x="39263" y="16184"/>
                  </a:lnTo>
                  <a:lnTo>
                    <a:pt x="39385" y="15738"/>
                  </a:lnTo>
                  <a:lnTo>
                    <a:pt x="39466" y="15251"/>
                  </a:lnTo>
                  <a:lnTo>
                    <a:pt x="39506" y="14765"/>
                  </a:lnTo>
                  <a:lnTo>
                    <a:pt x="39547" y="14278"/>
                  </a:lnTo>
                  <a:lnTo>
                    <a:pt x="39506" y="13751"/>
                  </a:lnTo>
                  <a:lnTo>
                    <a:pt x="39466" y="13264"/>
                  </a:lnTo>
                  <a:lnTo>
                    <a:pt x="39344" y="12777"/>
                  </a:lnTo>
                  <a:lnTo>
                    <a:pt x="39223" y="12290"/>
                  </a:lnTo>
                  <a:lnTo>
                    <a:pt x="39020" y="11804"/>
                  </a:lnTo>
                  <a:lnTo>
                    <a:pt x="38817" y="11317"/>
                  </a:lnTo>
                  <a:lnTo>
                    <a:pt x="38574" y="10871"/>
                  </a:lnTo>
                  <a:lnTo>
                    <a:pt x="38290" y="10465"/>
                  </a:lnTo>
                  <a:lnTo>
                    <a:pt x="37965" y="10060"/>
                  </a:lnTo>
                  <a:lnTo>
                    <a:pt x="37641" y="9694"/>
                  </a:lnTo>
                  <a:lnTo>
                    <a:pt x="37276" y="9370"/>
                  </a:lnTo>
                  <a:lnTo>
                    <a:pt x="36911" y="9046"/>
                  </a:lnTo>
                  <a:lnTo>
                    <a:pt x="36505" y="8802"/>
                  </a:lnTo>
                  <a:lnTo>
                    <a:pt x="36099" y="8518"/>
                  </a:lnTo>
                  <a:lnTo>
                    <a:pt x="35653" y="8315"/>
                  </a:lnTo>
                  <a:lnTo>
                    <a:pt x="35167" y="8153"/>
                  </a:lnTo>
                  <a:lnTo>
                    <a:pt x="34720" y="7991"/>
                  </a:lnTo>
                  <a:lnTo>
                    <a:pt x="34234" y="7910"/>
                  </a:lnTo>
                  <a:lnTo>
                    <a:pt x="33706" y="7829"/>
                  </a:lnTo>
                  <a:lnTo>
                    <a:pt x="33220" y="7788"/>
                  </a:lnTo>
                  <a:lnTo>
                    <a:pt x="32692" y="7788"/>
                  </a:lnTo>
                  <a:lnTo>
                    <a:pt x="31719" y="7869"/>
                  </a:lnTo>
                  <a:lnTo>
                    <a:pt x="31759" y="6855"/>
                  </a:lnTo>
                  <a:lnTo>
                    <a:pt x="31759" y="6328"/>
                  </a:lnTo>
                  <a:lnTo>
                    <a:pt x="31719" y="5841"/>
                  </a:lnTo>
                  <a:lnTo>
                    <a:pt x="31678" y="5355"/>
                  </a:lnTo>
                  <a:lnTo>
                    <a:pt x="31557" y="4868"/>
                  </a:lnTo>
                  <a:lnTo>
                    <a:pt x="31394" y="4381"/>
                  </a:lnTo>
                  <a:lnTo>
                    <a:pt x="31232" y="3935"/>
                  </a:lnTo>
                  <a:lnTo>
                    <a:pt x="31029" y="3489"/>
                  </a:lnTo>
                  <a:lnTo>
                    <a:pt x="30786" y="3043"/>
                  </a:lnTo>
                  <a:lnTo>
                    <a:pt x="30502" y="2637"/>
                  </a:lnTo>
                  <a:lnTo>
                    <a:pt x="30178" y="2272"/>
                  </a:lnTo>
                  <a:lnTo>
                    <a:pt x="29853" y="1907"/>
                  </a:lnTo>
                  <a:lnTo>
                    <a:pt x="29488" y="1582"/>
                  </a:lnTo>
                  <a:lnTo>
                    <a:pt x="29082" y="1258"/>
                  </a:lnTo>
                  <a:lnTo>
                    <a:pt x="28677" y="974"/>
                  </a:lnTo>
                  <a:lnTo>
                    <a:pt x="28231" y="731"/>
                  </a:lnTo>
                  <a:lnTo>
                    <a:pt x="27744" y="528"/>
                  </a:lnTo>
                  <a:lnTo>
                    <a:pt x="27257" y="325"/>
                  </a:lnTo>
                  <a:lnTo>
                    <a:pt x="26770" y="203"/>
                  </a:lnTo>
                  <a:lnTo>
                    <a:pt x="26284" y="122"/>
                  </a:lnTo>
                  <a:lnTo>
                    <a:pt x="25797" y="41"/>
                  </a:lnTo>
                  <a:lnTo>
                    <a:pt x="25310" y="1"/>
                  </a:lnTo>
                  <a:lnTo>
                    <a:pt x="24783" y="41"/>
                  </a:lnTo>
                  <a:lnTo>
                    <a:pt x="24296" y="82"/>
                  </a:lnTo>
                  <a:lnTo>
                    <a:pt x="23850" y="163"/>
                  </a:lnTo>
                  <a:lnTo>
                    <a:pt x="23363" y="284"/>
                  </a:lnTo>
                  <a:lnTo>
                    <a:pt x="22877" y="447"/>
                  </a:lnTo>
                  <a:lnTo>
                    <a:pt x="22430" y="649"/>
                  </a:lnTo>
                  <a:lnTo>
                    <a:pt x="22025" y="893"/>
                  </a:lnTo>
                  <a:lnTo>
                    <a:pt x="21579" y="1177"/>
                  </a:lnTo>
                  <a:lnTo>
                    <a:pt x="21173" y="1461"/>
                  </a:lnTo>
                  <a:lnTo>
                    <a:pt x="20808" y="1785"/>
                  </a:lnTo>
                  <a:lnTo>
                    <a:pt x="20443" y="2191"/>
                  </a:lnTo>
                  <a:lnTo>
                    <a:pt x="19794" y="2921"/>
                  </a:lnTo>
                  <a:lnTo>
                    <a:pt x="19104" y="2191"/>
                  </a:lnTo>
                  <a:lnTo>
                    <a:pt x="18739" y="1785"/>
                  </a:lnTo>
                  <a:lnTo>
                    <a:pt x="18374" y="1461"/>
                  </a:lnTo>
                  <a:lnTo>
                    <a:pt x="17969" y="1177"/>
                  </a:lnTo>
                  <a:lnTo>
                    <a:pt x="17563" y="893"/>
                  </a:lnTo>
                  <a:lnTo>
                    <a:pt x="17117" y="649"/>
                  </a:lnTo>
                  <a:lnTo>
                    <a:pt x="16671" y="447"/>
                  </a:lnTo>
                  <a:lnTo>
                    <a:pt x="16184" y="284"/>
                  </a:lnTo>
                  <a:lnTo>
                    <a:pt x="15738" y="163"/>
                  </a:lnTo>
                  <a:lnTo>
                    <a:pt x="15251" y="82"/>
                  </a:lnTo>
                  <a:lnTo>
                    <a:pt x="14764" y="41"/>
                  </a:lnTo>
                  <a:lnTo>
                    <a:pt x="14278" y="1"/>
                  </a:lnTo>
                  <a:close/>
                </a:path>
              </a:pathLst>
            </a:custGeom>
            <a:solidFill>
              <a:srgbClr val="C4CEDC"/>
            </a:solidFill>
            <a:ln cap="rnd" cmpd="sng" w="9525">
              <a:solidFill>
                <a:schemeClr val="dk1"/>
              </a:solidFill>
              <a:prstDash val="solid"/>
              <a:round/>
              <a:headEnd len="sm" w="sm" type="none"/>
              <a:tailEnd len="sm" w="sm" type="none"/>
            </a:ln>
            <a:effectLst>
              <a:outerShdw blurRad="185738" rotWithShape="0" algn="bl" dir="5400000" dist="190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35"/>
            <p:cNvSpPr/>
            <p:nvPr/>
          </p:nvSpPr>
          <p:spPr>
            <a:xfrm>
              <a:off x="3809475" y="1705550"/>
              <a:ext cx="172425" cy="730125"/>
            </a:xfrm>
            <a:custGeom>
              <a:rect b="b" l="l" r="r" t="t"/>
              <a:pathLst>
                <a:path extrusionOk="0" h="29205" w="6897">
                  <a:moveTo>
                    <a:pt x="6896" y="1"/>
                  </a:moveTo>
                  <a:lnTo>
                    <a:pt x="6531" y="122"/>
                  </a:lnTo>
                  <a:lnTo>
                    <a:pt x="6207" y="325"/>
                  </a:lnTo>
                  <a:lnTo>
                    <a:pt x="5841" y="568"/>
                  </a:lnTo>
                  <a:lnTo>
                    <a:pt x="5558" y="852"/>
                  </a:lnTo>
                  <a:lnTo>
                    <a:pt x="4300" y="2231"/>
                  </a:lnTo>
                  <a:lnTo>
                    <a:pt x="4016" y="2515"/>
                  </a:lnTo>
                  <a:lnTo>
                    <a:pt x="3732" y="2718"/>
                  </a:lnTo>
                  <a:lnTo>
                    <a:pt x="3408" y="2921"/>
                  </a:lnTo>
                  <a:lnTo>
                    <a:pt x="3043" y="3043"/>
                  </a:lnTo>
                  <a:lnTo>
                    <a:pt x="2718" y="3124"/>
                  </a:lnTo>
                  <a:lnTo>
                    <a:pt x="2353" y="3164"/>
                  </a:lnTo>
                  <a:lnTo>
                    <a:pt x="1988" y="3164"/>
                  </a:lnTo>
                  <a:lnTo>
                    <a:pt x="1664" y="3124"/>
                  </a:lnTo>
                  <a:lnTo>
                    <a:pt x="1542" y="3367"/>
                  </a:lnTo>
                  <a:lnTo>
                    <a:pt x="1177" y="4138"/>
                  </a:lnTo>
                  <a:lnTo>
                    <a:pt x="893" y="4908"/>
                  </a:lnTo>
                  <a:lnTo>
                    <a:pt x="609" y="5720"/>
                  </a:lnTo>
                  <a:lnTo>
                    <a:pt x="406" y="6531"/>
                  </a:lnTo>
                  <a:lnTo>
                    <a:pt x="244" y="7342"/>
                  </a:lnTo>
                  <a:lnTo>
                    <a:pt x="122" y="8194"/>
                  </a:lnTo>
                  <a:lnTo>
                    <a:pt x="82" y="8681"/>
                  </a:lnTo>
                  <a:lnTo>
                    <a:pt x="1" y="9979"/>
                  </a:lnTo>
                  <a:lnTo>
                    <a:pt x="1" y="10384"/>
                  </a:lnTo>
                  <a:lnTo>
                    <a:pt x="41" y="10952"/>
                  </a:lnTo>
                  <a:lnTo>
                    <a:pt x="41" y="11520"/>
                  </a:lnTo>
                  <a:lnTo>
                    <a:pt x="82" y="11885"/>
                  </a:lnTo>
                  <a:lnTo>
                    <a:pt x="204" y="12615"/>
                  </a:lnTo>
                  <a:lnTo>
                    <a:pt x="366" y="13345"/>
                  </a:lnTo>
                  <a:lnTo>
                    <a:pt x="569" y="14237"/>
                  </a:lnTo>
                  <a:lnTo>
                    <a:pt x="771" y="15089"/>
                  </a:lnTo>
                  <a:lnTo>
                    <a:pt x="1339" y="16793"/>
                  </a:lnTo>
                  <a:lnTo>
                    <a:pt x="1785" y="18172"/>
                  </a:lnTo>
                  <a:lnTo>
                    <a:pt x="2232" y="19713"/>
                  </a:lnTo>
                  <a:lnTo>
                    <a:pt x="2597" y="21336"/>
                  </a:lnTo>
                  <a:lnTo>
                    <a:pt x="2718" y="22187"/>
                  </a:lnTo>
                  <a:lnTo>
                    <a:pt x="2759" y="22633"/>
                  </a:lnTo>
                  <a:lnTo>
                    <a:pt x="2799" y="23080"/>
                  </a:lnTo>
                  <a:lnTo>
                    <a:pt x="2840" y="23647"/>
                  </a:lnTo>
                  <a:lnTo>
                    <a:pt x="2799" y="24215"/>
                  </a:lnTo>
                  <a:lnTo>
                    <a:pt x="2718" y="24864"/>
                  </a:lnTo>
                  <a:lnTo>
                    <a:pt x="2556" y="25757"/>
                  </a:lnTo>
                  <a:lnTo>
                    <a:pt x="2272" y="26608"/>
                  </a:lnTo>
                  <a:lnTo>
                    <a:pt x="2150" y="27014"/>
                  </a:lnTo>
                  <a:lnTo>
                    <a:pt x="1948" y="27420"/>
                  </a:lnTo>
                  <a:lnTo>
                    <a:pt x="1745" y="27825"/>
                  </a:lnTo>
                  <a:lnTo>
                    <a:pt x="1501" y="28231"/>
                  </a:lnTo>
                  <a:lnTo>
                    <a:pt x="1096" y="28839"/>
                  </a:lnTo>
                  <a:lnTo>
                    <a:pt x="853" y="29164"/>
                  </a:lnTo>
                  <a:lnTo>
                    <a:pt x="1177" y="29001"/>
                  </a:lnTo>
                  <a:lnTo>
                    <a:pt x="1542" y="28920"/>
                  </a:lnTo>
                  <a:lnTo>
                    <a:pt x="1867" y="28839"/>
                  </a:lnTo>
                  <a:lnTo>
                    <a:pt x="2232" y="28839"/>
                  </a:lnTo>
                  <a:lnTo>
                    <a:pt x="2597" y="28880"/>
                  </a:lnTo>
                  <a:lnTo>
                    <a:pt x="2921" y="28920"/>
                  </a:lnTo>
                  <a:lnTo>
                    <a:pt x="3286" y="29042"/>
                  </a:lnTo>
                  <a:lnTo>
                    <a:pt x="3611" y="29204"/>
                  </a:lnTo>
                  <a:lnTo>
                    <a:pt x="3976" y="28393"/>
                  </a:lnTo>
                  <a:lnTo>
                    <a:pt x="4300" y="27622"/>
                  </a:lnTo>
                  <a:lnTo>
                    <a:pt x="4625" y="26649"/>
                  </a:lnTo>
                  <a:lnTo>
                    <a:pt x="4909" y="25635"/>
                  </a:lnTo>
                  <a:lnTo>
                    <a:pt x="5071" y="24661"/>
                  </a:lnTo>
                  <a:lnTo>
                    <a:pt x="5192" y="23607"/>
                  </a:lnTo>
                  <a:lnTo>
                    <a:pt x="5233" y="22512"/>
                  </a:lnTo>
                  <a:lnTo>
                    <a:pt x="5274" y="21944"/>
                  </a:lnTo>
                  <a:lnTo>
                    <a:pt x="5233" y="21376"/>
                  </a:lnTo>
                  <a:lnTo>
                    <a:pt x="5192" y="20484"/>
                  </a:lnTo>
                  <a:lnTo>
                    <a:pt x="5071" y="19754"/>
                  </a:lnTo>
                  <a:lnTo>
                    <a:pt x="4949" y="19024"/>
                  </a:lnTo>
                  <a:lnTo>
                    <a:pt x="4746" y="18172"/>
                  </a:lnTo>
                  <a:lnTo>
                    <a:pt x="4503" y="17320"/>
                  </a:lnTo>
                  <a:lnTo>
                    <a:pt x="4260" y="16468"/>
                  </a:lnTo>
                  <a:lnTo>
                    <a:pt x="3976" y="15616"/>
                  </a:lnTo>
                  <a:lnTo>
                    <a:pt x="3408" y="13791"/>
                  </a:lnTo>
                  <a:lnTo>
                    <a:pt x="3205" y="13183"/>
                  </a:lnTo>
                  <a:lnTo>
                    <a:pt x="2881" y="11966"/>
                  </a:lnTo>
                  <a:lnTo>
                    <a:pt x="2637" y="10749"/>
                  </a:lnTo>
                  <a:lnTo>
                    <a:pt x="2556" y="10262"/>
                  </a:lnTo>
                  <a:lnTo>
                    <a:pt x="2515" y="9816"/>
                  </a:lnTo>
                  <a:lnTo>
                    <a:pt x="2434" y="8883"/>
                  </a:lnTo>
                  <a:lnTo>
                    <a:pt x="2434" y="8397"/>
                  </a:lnTo>
                  <a:lnTo>
                    <a:pt x="2475" y="7869"/>
                  </a:lnTo>
                  <a:lnTo>
                    <a:pt x="2556" y="7423"/>
                  </a:lnTo>
                  <a:lnTo>
                    <a:pt x="2637" y="6937"/>
                  </a:lnTo>
                  <a:lnTo>
                    <a:pt x="2759" y="6328"/>
                  </a:lnTo>
                  <a:lnTo>
                    <a:pt x="2962" y="5760"/>
                  </a:lnTo>
                  <a:lnTo>
                    <a:pt x="3205" y="5152"/>
                  </a:lnTo>
                  <a:lnTo>
                    <a:pt x="3448" y="4584"/>
                  </a:lnTo>
                  <a:lnTo>
                    <a:pt x="3651" y="4219"/>
                  </a:lnTo>
                  <a:lnTo>
                    <a:pt x="3895" y="3854"/>
                  </a:lnTo>
                  <a:lnTo>
                    <a:pt x="4381" y="3164"/>
                  </a:lnTo>
                  <a:lnTo>
                    <a:pt x="4544" y="2962"/>
                  </a:lnTo>
                  <a:lnTo>
                    <a:pt x="5111" y="2191"/>
                  </a:lnTo>
                  <a:lnTo>
                    <a:pt x="5720" y="1461"/>
                  </a:lnTo>
                  <a:lnTo>
                    <a:pt x="6125" y="974"/>
                  </a:lnTo>
                  <a:lnTo>
                    <a:pt x="68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35"/>
            <p:cNvSpPr/>
            <p:nvPr/>
          </p:nvSpPr>
          <p:spPr>
            <a:xfrm>
              <a:off x="3539750" y="1897200"/>
              <a:ext cx="161250" cy="583075"/>
            </a:xfrm>
            <a:custGeom>
              <a:rect b="b" l="l" r="r" t="t"/>
              <a:pathLst>
                <a:path extrusionOk="0" h="23323" w="6450">
                  <a:moveTo>
                    <a:pt x="1" y="1"/>
                  </a:moveTo>
                  <a:lnTo>
                    <a:pt x="1" y="568"/>
                  </a:lnTo>
                  <a:lnTo>
                    <a:pt x="41" y="1096"/>
                  </a:lnTo>
                  <a:lnTo>
                    <a:pt x="122" y="1664"/>
                  </a:lnTo>
                  <a:lnTo>
                    <a:pt x="203" y="2191"/>
                  </a:lnTo>
                  <a:lnTo>
                    <a:pt x="406" y="3043"/>
                  </a:lnTo>
                  <a:lnTo>
                    <a:pt x="650" y="3854"/>
                  </a:lnTo>
                  <a:lnTo>
                    <a:pt x="1136" y="5476"/>
                  </a:lnTo>
                  <a:lnTo>
                    <a:pt x="1461" y="6450"/>
                  </a:lnTo>
                  <a:lnTo>
                    <a:pt x="1785" y="7383"/>
                  </a:lnTo>
                  <a:lnTo>
                    <a:pt x="2475" y="9289"/>
                  </a:lnTo>
                  <a:lnTo>
                    <a:pt x="2880" y="10506"/>
                  </a:lnTo>
                  <a:lnTo>
                    <a:pt x="3245" y="11723"/>
                  </a:lnTo>
                  <a:lnTo>
                    <a:pt x="3570" y="12980"/>
                  </a:lnTo>
                  <a:lnTo>
                    <a:pt x="3894" y="14237"/>
                  </a:lnTo>
                  <a:lnTo>
                    <a:pt x="4057" y="15008"/>
                  </a:lnTo>
                  <a:lnTo>
                    <a:pt x="4219" y="15779"/>
                  </a:lnTo>
                  <a:lnTo>
                    <a:pt x="4300" y="16549"/>
                  </a:lnTo>
                  <a:lnTo>
                    <a:pt x="4381" y="17320"/>
                  </a:lnTo>
                  <a:lnTo>
                    <a:pt x="4422" y="18091"/>
                  </a:lnTo>
                  <a:lnTo>
                    <a:pt x="4543" y="18456"/>
                  </a:lnTo>
                  <a:lnTo>
                    <a:pt x="4665" y="18821"/>
                  </a:lnTo>
                  <a:lnTo>
                    <a:pt x="4706" y="19186"/>
                  </a:lnTo>
                  <a:lnTo>
                    <a:pt x="4706" y="19551"/>
                  </a:lnTo>
                  <a:lnTo>
                    <a:pt x="4625" y="21457"/>
                  </a:lnTo>
                  <a:lnTo>
                    <a:pt x="4665" y="21984"/>
                  </a:lnTo>
                  <a:lnTo>
                    <a:pt x="4746" y="22471"/>
                  </a:lnTo>
                  <a:lnTo>
                    <a:pt x="4949" y="22917"/>
                  </a:lnTo>
                  <a:lnTo>
                    <a:pt x="5192" y="23323"/>
                  </a:lnTo>
                  <a:lnTo>
                    <a:pt x="5598" y="22309"/>
                  </a:lnTo>
                  <a:lnTo>
                    <a:pt x="5841" y="21701"/>
                  </a:lnTo>
                  <a:lnTo>
                    <a:pt x="6044" y="21092"/>
                  </a:lnTo>
                  <a:lnTo>
                    <a:pt x="6206" y="20443"/>
                  </a:lnTo>
                  <a:lnTo>
                    <a:pt x="6328" y="19835"/>
                  </a:lnTo>
                  <a:lnTo>
                    <a:pt x="6409" y="18983"/>
                  </a:lnTo>
                  <a:lnTo>
                    <a:pt x="6450" y="18131"/>
                  </a:lnTo>
                  <a:lnTo>
                    <a:pt x="6409" y="17279"/>
                  </a:lnTo>
                  <a:lnTo>
                    <a:pt x="6369" y="16387"/>
                  </a:lnTo>
                  <a:lnTo>
                    <a:pt x="6247" y="15251"/>
                  </a:lnTo>
                  <a:lnTo>
                    <a:pt x="6044" y="14156"/>
                  </a:lnTo>
                  <a:lnTo>
                    <a:pt x="5760" y="13061"/>
                  </a:lnTo>
                  <a:lnTo>
                    <a:pt x="5598" y="12534"/>
                  </a:lnTo>
                  <a:lnTo>
                    <a:pt x="5355" y="11966"/>
                  </a:lnTo>
                  <a:lnTo>
                    <a:pt x="4787" y="10425"/>
                  </a:lnTo>
                  <a:lnTo>
                    <a:pt x="4219" y="8883"/>
                  </a:lnTo>
                  <a:lnTo>
                    <a:pt x="3813" y="7788"/>
                  </a:lnTo>
                  <a:lnTo>
                    <a:pt x="3408" y="6734"/>
                  </a:lnTo>
                  <a:lnTo>
                    <a:pt x="3286" y="6369"/>
                  </a:lnTo>
                  <a:lnTo>
                    <a:pt x="3043" y="5476"/>
                  </a:lnTo>
                  <a:lnTo>
                    <a:pt x="2840" y="4543"/>
                  </a:lnTo>
                  <a:lnTo>
                    <a:pt x="2718" y="3813"/>
                  </a:lnTo>
                  <a:lnTo>
                    <a:pt x="2637" y="2880"/>
                  </a:lnTo>
                  <a:lnTo>
                    <a:pt x="2556" y="1988"/>
                  </a:lnTo>
                  <a:lnTo>
                    <a:pt x="2556" y="1380"/>
                  </a:lnTo>
                  <a:lnTo>
                    <a:pt x="2637" y="1"/>
                  </a:lnTo>
                  <a:lnTo>
                    <a:pt x="2191" y="82"/>
                  </a:lnTo>
                  <a:lnTo>
                    <a:pt x="1745" y="8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5"/>
            <p:cNvSpPr/>
            <p:nvPr/>
          </p:nvSpPr>
          <p:spPr>
            <a:xfrm>
              <a:off x="3655350" y="1708600"/>
              <a:ext cx="44650" cy="62900"/>
            </a:xfrm>
            <a:custGeom>
              <a:rect b="b" l="l" r="r" t="t"/>
              <a:pathLst>
                <a:path extrusionOk="0" h="2516" w="1786">
                  <a:moveTo>
                    <a:pt x="1785" y="0"/>
                  </a:moveTo>
                  <a:lnTo>
                    <a:pt x="1461" y="163"/>
                  </a:lnTo>
                  <a:lnTo>
                    <a:pt x="1096" y="365"/>
                  </a:lnTo>
                  <a:lnTo>
                    <a:pt x="812" y="649"/>
                  </a:lnTo>
                  <a:lnTo>
                    <a:pt x="528" y="933"/>
                  </a:lnTo>
                  <a:lnTo>
                    <a:pt x="325" y="1298"/>
                  </a:lnTo>
                  <a:lnTo>
                    <a:pt x="163" y="1663"/>
                  </a:lnTo>
                  <a:lnTo>
                    <a:pt x="41" y="2069"/>
                  </a:lnTo>
                  <a:lnTo>
                    <a:pt x="1" y="2515"/>
                  </a:lnTo>
                  <a:lnTo>
                    <a:pt x="1177" y="974"/>
                  </a:lnTo>
                  <a:lnTo>
                    <a:pt x="1501" y="487"/>
                  </a:lnTo>
                  <a:lnTo>
                    <a:pt x="17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35"/>
            <p:cNvSpPr/>
            <p:nvPr/>
          </p:nvSpPr>
          <p:spPr>
            <a:xfrm>
              <a:off x="4049800" y="1761325"/>
              <a:ext cx="161250" cy="552675"/>
            </a:xfrm>
            <a:custGeom>
              <a:rect b="b" l="l" r="r" t="t"/>
              <a:pathLst>
                <a:path extrusionOk="0" h="22107" w="6450">
                  <a:moveTo>
                    <a:pt x="852" y="0"/>
                  </a:moveTo>
                  <a:lnTo>
                    <a:pt x="731" y="406"/>
                  </a:lnTo>
                  <a:lnTo>
                    <a:pt x="487" y="1014"/>
                  </a:lnTo>
                  <a:lnTo>
                    <a:pt x="325" y="1623"/>
                  </a:lnTo>
                  <a:lnTo>
                    <a:pt x="203" y="2272"/>
                  </a:lnTo>
                  <a:lnTo>
                    <a:pt x="82" y="2921"/>
                  </a:lnTo>
                  <a:lnTo>
                    <a:pt x="41" y="3448"/>
                  </a:lnTo>
                  <a:lnTo>
                    <a:pt x="1" y="3975"/>
                  </a:lnTo>
                  <a:lnTo>
                    <a:pt x="1" y="5030"/>
                  </a:lnTo>
                  <a:lnTo>
                    <a:pt x="82" y="6125"/>
                  </a:lnTo>
                  <a:lnTo>
                    <a:pt x="203" y="7261"/>
                  </a:lnTo>
                  <a:lnTo>
                    <a:pt x="285" y="7829"/>
                  </a:lnTo>
                  <a:lnTo>
                    <a:pt x="447" y="8437"/>
                  </a:lnTo>
                  <a:lnTo>
                    <a:pt x="568" y="9005"/>
                  </a:lnTo>
                  <a:lnTo>
                    <a:pt x="771" y="9573"/>
                  </a:lnTo>
                  <a:lnTo>
                    <a:pt x="1015" y="10303"/>
                  </a:lnTo>
                  <a:lnTo>
                    <a:pt x="1339" y="11033"/>
                  </a:lnTo>
                  <a:lnTo>
                    <a:pt x="1501" y="11520"/>
                  </a:lnTo>
                  <a:lnTo>
                    <a:pt x="2272" y="13629"/>
                  </a:lnTo>
                  <a:lnTo>
                    <a:pt x="2394" y="13994"/>
                  </a:lnTo>
                  <a:lnTo>
                    <a:pt x="2840" y="15170"/>
                  </a:lnTo>
                  <a:lnTo>
                    <a:pt x="3043" y="15738"/>
                  </a:lnTo>
                  <a:lnTo>
                    <a:pt x="3327" y="16671"/>
                  </a:lnTo>
                  <a:lnTo>
                    <a:pt x="3570" y="17604"/>
                  </a:lnTo>
                  <a:lnTo>
                    <a:pt x="3692" y="18537"/>
                  </a:lnTo>
                  <a:lnTo>
                    <a:pt x="3813" y="19470"/>
                  </a:lnTo>
                  <a:lnTo>
                    <a:pt x="3854" y="20037"/>
                  </a:lnTo>
                  <a:lnTo>
                    <a:pt x="3894" y="20646"/>
                  </a:lnTo>
                  <a:lnTo>
                    <a:pt x="3894" y="21051"/>
                  </a:lnTo>
                  <a:lnTo>
                    <a:pt x="3854" y="21619"/>
                  </a:lnTo>
                  <a:lnTo>
                    <a:pt x="3854" y="22025"/>
                  </a:lnTo>
                  <a:lnTo>
                    <a:pt x="5679" y="22106"/>
                  </a:lnTo>
                  <a:lnTo>
                    <a:pt x="6085" y="22106"/>
                  </a:lnTo>
                  <a:lnTo>
                    <a:pt x="6450" y="22025"/>
                  </a:lnTo>
                  <a:lnTo>
                    <a:pt x="6450" y="21863"/>
                  </a:lnTo>
                  <a:lnTo>
                    <a:pt x="6450" y="21619"/>
                  </a:lnTo>
                  <a:lnTo>
                    <a:pt x="6409" y="21092"/>
                  </a:lnTo>
                  <a:lnTo>
                    <a:pt x="6288" y="20362"/>
                  </a:lnTo>
                  <a:lnTo>
                    <a:pt x="6085" y="19632"/>
                  </a:lnTo>
                  <a:lnTo>
                    <a:pt x="5882" y="18902"/>
                  </a:lnTo>
                  <a:lnTo>
                    <a:pt x="5233" y="16752"/>
                  </a:lnTo>
                  <a:lnTo>
                    <a:pt x="4868" y="15535"/>
                  </a:lnTo>
                  <a:lnTo>
                    <a:pt x="4462" y="14359"/>
                  </a:lnTo>
                  <a:lnTo>
                    <a:pt x="4178" y="13588"/>
                  </a:lnTo>
                  <a:lnTo>
                    <a:pt x="3935" y="12939"/>
                  </a:lnTo>
                  <a:lnTo>
                    <a:pt x="3611" y="11966"/>
                  </a:lnTo>
                  <a:lnTo>
                    <a:pt x="3327" y="10992"/>
                  </a:lnTo>
                  <a:lnTo>
                    <a:pt x="2921" y="9694"/>
                  </a:lnTo>
                  <a:lnTo>
                    <a:pt x="2678" y="8680"/>
                  </a:lnTo>
                  <a:lnTo>
                    <a:pt x="2434" y="7626"/>
                  </a:lnTo>
                  <a:lnTo>
                    <a:pt x="2231" y="6490"/>
                  </a:lnTo>
                  <a:lnTo>
                    <a:pt x="2110" y="5679"/>
                  </a:lnTo>
                  <a:lnTo>
                    <a:pt x="2069" y="5233"/>
                  </a:lnTo>
                  <a:lnTo>
                    <a:pt x="2069" y="5071"/>
                  </a:lnTo>
                  <a:lnTo>
                    <a:pt x="1785" y="4827"/>
                  </a:lnTo>
                  <a:lnTo>
                    <a:pt x="1501" y="4584"/>
                  </a:lnTo>
                  <a:lnTo>
                    <a:pt x="1299" y="4300"/>
                  </a:lnTo>
                  <a:lnTo>
                    <a:pt x="1096" y="3975"/>
                  </a:lnTo>
                  <a:lnTo>
                    <a:pt x="974" y="3651"/>
                  </a:lnTo>
                  <a:lnTo>
                    <a:pt x="852" y="3286"/>
                  </a:lnTo>
                  <a:lnTo>
                    <a:pt x="812" y="2921"/>
                  </a:lnTo>
                  <a:lnTo>
                    <a:pt x="812" y="2556"/>
                  </a:lnTo>
                  <a:lnTo>
                    <a:pt x="893" y="690"/>
                  </a:lnTo>
                  <a:lnTo>
                    <a:pt x="893" y="325"/>
                  </a:lnTo>
                  <a:lnTo>
                    <a:pt x="8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35"/>
            <p:cNvSpPr/>
            <p:nvPr/>
          </p:nvSpPr>
          <p:spPr>
            <a:xfrm>
              <a:off x="3461675" y="2197350"/>
              <a:ext cx="40575" cy="110550"/>
            </a:xfrm>
            <a:custGeom>
              <a:rect b="b" l="l" r="r" t="t"/>
              <a:pathLst>
                <a:path extrusionOk="0" h="4422" w="1623">
                  <a:moveTo>
                    <a:pt x="649" y="1"/>
                  </a:moveTo>
                  <a:lnTo>
                    <a:pt x="447" y="284"/>
                  </a:lnTo>
                  <a:lnTo>
                    <a:pt x="244" y="609"/>
                  </a:lnTo>
                  <a:lnTo>
                    <a:pt x="122" y="893"/>
                  </a:lnTo>
                  <a:lnTo>
                    <a:pt x="41" y="1217"/>
                  </a:lnTo>
                  <a:lnTo>
                    <a:pt x="0" y="1542"/>
                  </a:lnTo>
                  <a:lnTo>
                    <a:pt x="0" y="1866"/>
                  </a:lnTo>
                  <a:lnTo>
                    <a:pt x="0" y="2191"/>
                  </a:lnTo>
                  <a:lnTo>
                    <a:pt x="82" y="2475"/>
                  </a:lnTo>
                  <a:lnTo>
                    <a:pt x="163" y="2799"/>
                  </a:lnTo>
                  <a:lnTo>
                    <a:pt x="284" y="3083"/>
                  </a:lnTo>
                  <a:lnTo>
                    <a:pt x="447" y="3367"/>
                  </a:lnTo>
                  <a:lnTo>
                    <a:pt x="609" y="3610"/>
                  </a:lnTo>
                  <a:lnTo>
                    <a:pt x="852" y="3854"/>
                  </a:lnTo>
                  <a:lnTo>
                    <a:pt x="1096" y="4097"/>
                  </a:lnTo>
                  <a:lnTo>
                    <a:pt x="1339" y="4259"/>
                  </a:lnTo>
                  <a:lnTo>
                    <a:pt x="1623" y="4422"/>
                  </a:lnTo>
                  <a:lnTo>
                    <a:pt x="1582" y="4057"/>
                  </a:lnTo>
                  <a:lnTo>
                    <a:pt x="1461" y="3245"/>
                  </a:lnTo>
                  <a:lnTo>
                    <a:pt x="1298" y="2434"/>
                  </a:lnTo>
                  <a:lnTo>
                    <a:pt x="1136" y="1907"/>
                  </a:lnTo>
                  <a:lnTo>
                    <a:pt x="649" y="1"/>
                  </a:lnTo>
                  <a:close/>
                </a:path>
              </a:pathLst>
            </a:custGeom>
            <a:solidFill>
              <a:srgbClr val="0E0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5"/>
            <p:cNvSpPr/>
            <p:nvPr/>
          </p:nvSpPr>
          <p:spPr>
            <a:xfrm>
              <a:off x="4249575" y="1922550"/>
              <a:ext cx="17250" cy="63900"/>
            </a:xfrm>
            <a:custGeom>
              <a:rect b="b" l="l" r="r" t="t"/>
              <a:pathLst>
                <a:path extrusionOk="0" h="2556" w="690">
                  <a:moveTo>
                    <a:pt x="0" y="1"/>
                  </a:moveTo>
                  <a:lnTo>
                    <a:pt x="41" y="285"/>
                  </a:lnTo>
                  <a:lnTo>
                    <a:pt x="122" y="771"/>
                  </a:lnTo>
                  <a:lnTo>
                    <a:pt x="243" y="1217"/>
                  </a:lnTo>
                  <a:lnTo>
                    <a:pt x="446" y="2110"/>
                  </a:lnTo>
                  <a:lnTo>
                    <a:pt x="568" y="2556"/>
                  </a:lnTo>
                  <a:lnTo>
                    <a:pt x="649" y="2231"/>
                  </a:lnTo>
                  <a:lnTo>
                    <a:pt x="690" y="1907"/>
                  </a:lnTo>
                  <a:lnTo>
                    <a:pt x="649" y="1542"/>
                  </a:lnTo>
                  <a:lnTo>
                    <a:pt x="608" y="1217"/>
                  </a:lnTo>
                  <a:lnTo>
                    <a:pt x="487" y="893"/>
                  </a:lnTo>
                  <a:lnTo>
                    <a:pt x="365" y="568"/>
                  </a:lnTo>
                  <a:lnTo>
                    <a:pt x="203" y="28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35"/>
            <p:cNvSpPr/>
            <p:nvPr/>
          </p:nvSpPr>
          <p:spPr>
            <a:xfrm>
              <a:off x="3874375" y="1703525"/>
              <a:ext cx="182550" cy="776750"/>
            </a:xfrm>
            <a:custGeom>
              <a:rect b="b" l="l" r="r" t="t"/>
              <a:pathLst>
                <a:path extrusionOk="0" h="31070" w="7302">
                  <a:moveTo>
                    <a:pt x="5030" y="1"/>
                  </a:moveTo>
                  <a:lnTo>
                    <a:pt x="4584" y="41"/>
                  </a:lnTo>
                  <a:lnTo>
                    <a:pt x="3448" y="1380"/>
                  </a:lnTo>
                  <a:lnTo>
                    <a:pt x="2353" y="2759"/>
                  </a:lnTo>
                  <a:lnTo>
                    <a:pt x="1948" y="3286"/>
                  </a:lnTo>
                  <a:lnTo>
                    <a:pt x="1542" y="3854"/>
                  </a:lnTo>
                  <a:lnTo>
                    <a:pt x="1299" y="4219"/>
                  </a:lnTo>
                  <a:lnTo>
                    <a:pt x="1055" y="4624"/>
                  </a:lnTo>
                  <a:lnTo>
                    <a:pt x="852" y="5030"/>
                  </a:lnTo>
                  <a:lnTo>
                    <a:pt x="609" y="5638"/>
                  </a:lnTo>
                  <a:lnTo>
                    <a:pt x="406" y="6247"/>
                  </a:lnTo>
                  <a:lnTo>
                    <a:pt x="244" y="6855"/>
                  </a:lnTo>
                  <a:lnTo>
                    <a:pt x="122" y="7464"/>
                  </a:lnTo>
                  <a:lnTo>
                    <a:pt x="41" y="8234"/>
                  </a:lnTo>
                  <a:lnTo>
                    <a:pt x="1" y="9005"/>
                  </a:lnTo>
                  <a:lnTo>
                    <a:pt x="41" y="9695"/>
                  </a:lnTo>
                  <a:lnTo>
                    <a:pt x="203" y="10709"/>
                  </a:lnTo>
                  <a:lnTo>
                    <a:pt x="244" y="11033"/>
                  </a:lnTo>
                  <a:lnTo>
                    <a:pt x="406" y="11723"/>
                  </a:lnTo>
                  <a:lnTo>
                    <a:pt x="528" y="12290"/>
                  </a:lnTo>
                  <a:lnTo>
                    <a:pt x="852" y="13467"/>
                  </a:lnTo>
                  <a:lnTo>
                    <a:pt x="1217" y="14643"/>
                  </a:lnTo>
                  <a:lnTo>
                    <a:pt x="1785" y="16346"/>
                  </a:lnTo>
                  <a:lnTo>
                    <a:pt x="1948" y="16833"/>
                  </a:lnTo>
                  <a:lnTo>
                    <a:pt x="2231" y="17807"/>
                  </a:lnTo>
                  <a:lnTo>
                    <a:pt x="2515" y="19064"/>
                  </a:lnTo>
                  <a:lnTo>
                    <a:pt x="2718" y="20321"/>
                  </a:lnTo>
                  <a:lnTo>
                    <a:pt x="2799" y="21133"/>
                  </a:lnTo>
                  <a:lnTo>
                    <a:pt x="2840" y="21944"/>
                  </a:lnTo>
                  <a:lnTo>
                    <a:pt x="2799" y="22512"/>
                  </a:lnTo>
                  <a:lnTo>
                    <a:pt x="2799" y="22958"/>
                  </a:lnTo>
                  <a:lnTo>
                    <a:pt x="2759" y="23688"/>
                  </a:lnTo>
                  <a:lnTo>
                    <a:pt x="2678" y="24418"/>
                  </a:lnTo>
                  <a:lnTo>
                    <a:pt x="2556" y="25270"/>
                  </a:lnTo>
                  <a:lnTo>
                    <a:pt x="2394" y="26081"/>
                  </a:lnTo>
                  <a:lnTo>
                    <a:pt x="2150" y="26933"/>
                  </a:lnTo>
                  <a:lnTo>
                    <a:pt x="1866" y="27744"/>
                  </a:lnTo>
                  <a:lnTo>
                    <a:pt x="1501" y="28555"/>
                  </a:lnTo>
                  <a:lnTo>
                    <a:pt x="1136" y="29366"/>
                  </a:lnTo>
                  <a:lnTo>
                    <a:pt x="1420" y="29610"/>
                  </a:lnTo>
                  <a:lnTo>
                    <a:pt x="1704" y="29853"/>
                  </a:lnTo>
                  <a:lnTo>
                    <a:pt x="2799" y="31070"/>
                  </a:lnTo>
                  <a:lnTo>
                    <a:pt x="3448" y="30502"/>
                  </a:lnTo>
                  <a:lnTo>
                    <a:pt x="4016" y="30015"/>
                  </a:lnTo>
                  <a:lnTo>
                    <a:pt x="4625" y="29529"/>
                  </a:lnTo>
                  <a:lnTo>
                    <a:pt x="5273" y="28920"/>
                  </a:lnTo>
                  <a:lnTo>
                    <a:pt x="5598" y="28555"/>
                  </a:lnTo>
                  <a:lnTo>
                    <a:pt x="5922" y="28190"/>
                  </a:lnTo>
                  <a:lnTo>
                    <a:pt x="6531" y="27379"/>
                  </a:lnTo>
                  <a:lnTo>
                    <a:pt x="6734" y="27095"/>
                  </a:lnTo>
                  <a:lnTo>
                    <a:pt x="6855" y="26771"/>
                  </a:lnTo>
                  <a:lnTo>
                    <a:pt x="6977" y="26446"/>
                  </a:lnTo>
                  <a:lnTo>
                    <a:pt x="7099" y="25959"/>
                  </a:lnTo>
                  <a:lnTo>
                    <a:pt x="7220" y="25473"/>
                  </a:lnTo>
                  <a:lnTo>
                    <a:pt x="7261" y="24945"/>
                  </a:lnTo>
                  <a:lnTo>
                    <a:pt x="7302" y="24175"/>
                  </a:lnTo>
                  <a:lnTo>
                    <a:pt x="7261" y="23404"/>
                  </a:lnTo>
                  <a:lnTo>
                    <a:pt x="7139" y="22390"/>
                  </a:lnTo>
                  <a:lnTo>
                    <a:pt x="7018" y="21376"/>
                  </a:lnTo>
                  <a:lnTo>
                    <a:pt x="6815" y="20362"/>
                  </a:lnTo>
                  <a:lnTo>
                    <a:pt x="6531" y="19388"/>
                  </a:lnTo>
                  <a:lnTo>
                    <a:pt x="6166" y="18374"/>
                  </a:lnTo>
                  <a:lnTo>
                    <a:pt x="5760" y="17401"/>
                  </a:lnTo>
                  <a:lnTo>
                    <a:pt x="5517" y="16793"/>
                  </a:lnTo>
                  <a:lnTo>
                    <a:pt x="5273" y="16306"/>
                  </a:lnTo>
                  <a:lnTo>
                    <a:pt x="4908" y="15576"/>
                  </a:lnTo>
                  <a:lnTo>
                    <a:pt x="4503" y="14886"/>
                  </a:lnTo>
                  <a:lnTo>
                    <a:pt x="4300" y="14602"/>
                  </a:lnTo>
                  <a:lnTo>
                    <a:pt x="3976" y="13994"/>
                  </a:lnTo>
                  <a:lnTo>
                    <a:pt x="3651" y="13386"/>
                  </a:lnTo>
                  <a:lnTo>
                    <a:pt x="3205" y="12493"/>
                  </a:lnTo>
                  <a:lnTo>
                    <a:pt x="2921" y="11966"/>
                  </a:lnTo>
                  <a:lnTo>
                    <a:pt x="2678" y="11439"/>
                  </a:lnTo>
                  <a:lnTo>
                    <a:pt x="2515" y="10871"/>
                  </a:lnTo>
                  <a:lnTo>
                    <a:pt x="2313" y="10303"/>
                  </a:lnTo>
                  <a:lnTo>
                    <a:pt x="2231" y="9897"/>
                  </a:lnTo>
                  <a:lnTo>
                    <a:pt x="2110" y="9248"/>
                  </a:lnTo>
                  <a:lnTo>
                    <a:pt x="2069" y="8599"/>
                  </a:lnTo>
                  <a:lnTo>
                    <a:pt x="2069" y="7869"/>
                  </a:lnTo>
                  <a:lnTo>
                    <a:pt x="2110" y="7139"/>
                  </a:lnTo>
                  <a:lnTo>
                    <a:pt x="2231" y="6450"/>
                  </a:lnTo>
                  <a:lnTo>
                    <a:pt x="2434" y="5760"/>
                  </a:lnTo>
                  <a:lnTo>
                    <a:pt x="2556" y="5436"/>
                  </a:lnTo>
                  <a:lnTo>
                    <a:pt x="2799" y="4949"/>
                  </a:lnTo>
                  <a:lnTo>
                    <a:pt x="3002" y="4503"/>
                  </a:lnTo>
                  <a:lnTo>
                    <a:pt x="3286" y="4097"/>
                  </a:lnTo>
                  <a:lnTo>
                    <a:pt x="3570" y="3651"/>
                  </a:lnTo>
                  <a:lnTo>
                    <a:pt x="3773" y="3408"/>
                  </a:lnTo>
                  <a:lnTo>
                    <a:pt x="4422" y="2637"/>
                  </a:lnTo>
                  <a:lnTo>
                    <a:pt x="5071" y="1907"/>
                  </a:lnTo>
                  <a:lnTo>
                    <a:pt x="5476" y="1420"/>
                  </a:lnTo>
                  <a:lnTo>
                    <a:pt x="5720" y="1136"/>
                  </a:lnTo>
                  <a:lnTo>
                    <a:pt x="6409" y="325"/>
                  </a:lnTo>
                  <a:lnTo>
                    <a:pt x="5963" y="122"/>
                  </a:lnTo>
                  <a:lnTo>
                    <a:pt x="5517" y="41"/>
                  </a:lnTo>
                  <a:lnTo>
                    <a:pt x="5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35"/>
            <p:cNvSpPr/>
            <p:nvPr/>
          </p:nvSpPr>
          <p:spPr>
            <a:xfrm>
              <a:off x="3693875" y="1746125"/>
              <a:ext cx="182550" cy="762550"/>
            </a:xfrm>
            <a:custGeom>
              <a:rect b="b" l="l" r="r" t="t"/>
              <a:pathLst>
                <a:path extrusionOk="0" h="30502" w="7302">
                  <a:moveTo>
                    <a:pt x="4138" y="0"/>
                  </a:moveTo>
                  <a:lnTo>
                    <a:pt x="2678" y="1257"/>
                  </a:lnTo>
                  <a:lnTo>
                    <a:pt x="2191" y="1704"/>
                  </a:lnTo>
                  <a:lnTo>
                    <a:pt x="1948" y="1906"/>
                  </a:lnTo>
                  <a:lnTo>
                    <a:pt x="1704" y="2150"/>
                  </a:lnTo>
                  <a:lnTo>
                    <a:pt x="1299" y="2677"/>
                  </a:lnTo>
                  <a:lnTo>
                    <a:pt x="1137" y="2880"/>
                  </a:lnTo>
                  <a:lnTo>
                    <a:pt x="853" y="3204"/>
                  </a:lnTo>
                  <a:lnTo>
                    <a:pt x="650" y="3529"/>
                  </a:lnTo>
                  <a:lnTo>
                    <a:pt x="528" y="3732"/>
                  </a:lnTo>
                  <a:lnTo>
                    <a:pt x="366" y="4097"/>
                  </a:lnTo>
                  <a:lnTo>
                    <a:pt x="244" y="4502"/>
                  </a:lnTo>
                  <a:lnTo>
                    <a:pt x="163" y="4867"/>
                  </a:lnTo>
                  <a:lnTo>
                    <a:pt x="82" y="5273"/>
                  </a:lnTo>
                  <a:lnTo>
                    <a:pt x="41" y="5841"/>
                  </a:lnTo>
                  <a:lnTo>
                    <a:pt x="1" y="6368"/>
                  </a:lnTo>
                  <a:lnTo>
                    <a:pt x="41" y="7423"/>
                  </a:lnTo>
                  <a:lnTo>
                    <a:pt x="122" y="8031"/>
                  </a:lnTo>
                  <a:lnTo>
                    <a:pt x="285" y="9167"/>
                  </a:lnTo>
                  <a:lnTo>
                    <a:pt x="366" y="9735"/>
                  </a:lnTo>
                  <a:lnTo>
                    <a:pt x="569" y="10586"/>
                  </a:lnTo>
                  <a:lnTo>
                    <a:pt x="812" y="11479"/>
                  </a:lnTo>
                  <a:lnTo>
                    <a:pt x="1015" y="12047"/>
                  </a:lnTo>
                  <a:lnTo>
                    <a:pt x="1177" y="12493"/>
                  </a:lnTo>
                  <a:lnTo>
                    <a:pt x="1502" y="13304"/>
                  </a:lnTo>
                  <a:lnTo>
                    <a:pt x="2069" y="14521"/>
                  </a:lnTo>
                  <a:lnTo>
                    <a:pt x="2434" y="15210"/>
                  </a:lnTo>
                  <a:lnTo>
                    <a:pt x="2840" y="15900"/>
                  </a:lnTo>
                  <a:lnTo>
                    <a:pt x="3246" y="16589"/>
                  </a:lnTo>
                  <a:lnTo>
                    <a:pt x="3611" y="17319"/>
                  </a:lnTo>
                  <a:lnTo>
                    <a:pt x="3854" y="17806"/>
                  </a:lnTo>
                  <a:lnTo>
                    <a:pt x="4016" y="18090"/>
                  </a:lnTo>
                  <a:lnTo>
                    <a:pt x="4341" y="18699"/>
                  </a:lnTo>
                  <a:lnTo>
                    <a:pt x="4462" y="19023"/>
                  </a:lnTo>
                  <a:lnTo>
                    <a:pt x="4746" y="19672"/>
                  </a:lnTo>
                  <a:lnTo>
                    <a:pt x="4949" y="20280"/>
                  </a:lnTo>
                  <a:lnTo>
                    <a:pt x="5071" y="20767"/>
                  </a:lnTo>
                  <a:lnTo>
                    <a:pt x="5071" y="20889"/>
                  </a:lnTo>
                  <a:lnTo>
                    <a:pt x="5111" y="21092"/>
                  </a:lnTo>
                  <a:lnTo>
                    <a:pt x="5233" y="21984"/>
                  </a:lnTo>
                  <a:lnTo>
                    <a:pt x="5233" y="22430"/>
                  </a:lnTo>
                  <a:lnTo>
                    <a:pt x="5233" y="22876"/>
                  </a:lnTo>
                  <a:lnTo>
                    <a:pt x="5233" y="23322"/>
                  </a:lnTo>
                  <a:lnTo>
                    <a:pt x="5111" y="24093"/>
                  </a:lnTo>
                  <a:lnTo>
                    <a:pt x="4909" y="24823"/>
                  </a:lnTo>
                  <a:lnTo>
                    <a:pt x="4625" y="25553"/>
                  </a:lnTo>
                  <a:lnTo>
                    <a:pt x="4260" y="26243"/>
                  </a:lnTo>
                  <a:lnTo>
                    <a:pt x="4016" y="26648"/>
                  </a:lnTo>
                  <a:lnTo>
                    <a:pt x="3732" y="27054"/>
                  </a:lnTo>
                  <a:lnTo>
                    <a:pt x="3165" y="27784"/>
                  </a:lnTo>
                  <a:lnTo>
                    <a:pt x="2840" y="28190"/>
                  </a:lnTo>
                  <a:lnTo>
                    <a:pt x="2475" y="28595"/>
                  </a:lnTo>
                  <a:lnTo>
                    <a:pt x="1745" y="29366"/>
                  </a:lnTo>
                  <a:lnTo>
                    <a:pt x="1339" y="29893"/>
                  </a:lnTo>
                  <a:lnTo>
                    <a:pt x="934" y="30461"/>
                  </a:lnTo>
                  <a:lnTo>
                    <a:pt x="1258" y="30502"/>
                  </a:lnTo>
                  <a:lnTo>
                    <a:pt x="1583" y="30461"/>
                  </a:lnTo>
                  <a:lnTo>
                    <a:pt x="1907" y="30421"/>
                  </a:lnTo>
                  <a:lnTo>
                    <a:pt x="2232" y="30339"/>
                  </a:lnTo>
                  <a:lnTo>
                    <a:pt x="2556" y="30218"/>
                  </a:lnTo>
                  <a:lnTo>
                    <a:pt x="2881" y="30015"/>
                  </a:lnTo>
                  <a:lnTo>
                    <a:pt x="3165" y="29812"/>
                  </a:lnTo>
                  <a:lnTo>
                    <a:pt x="3408" y="29528"/>
                  </a:lnTo>
                  <a:lnTo>
                    <a:pt x="4665" y="28149"/>
                  </a:lnTo>
                  <a:lnTo>
                    <a:pt x="4868" y="27946"/>
                  </a:lnTo>
                  <a:lnTo>
                    <a:pt x="5111" y="27784"/>
                  </a:lnTo>
                  <a:lnTo>
                    <a:pt x="5274" y="27581"/>
                  </a:lnTo>
                  <a:lnTo>
                    <a:pt x="5923" y="26648"/>
                  </a:lnTo>
                  <a:lnTo>
                    <a:pt x="6207" y="26162"/>
                  </a:lnTo>
                  <a:lnTo>
                    <a:pt x="6450" y="25634"/>
                  </a:lnTo>
                  <a:lnTo>
                    <a:pt x="6734" y="24945"/>
                  </a:lnTo>
                  <a:lnTo>
                    <a:pt x="6937" y="24255"/>
                  </a:lnTo>
                  <a:lnTo>
                    <a:pt x="7058" y="23769"/>
                  </a:lnTo>
                  <a:lnTo>
                    <a:pt x="7180" y="23282"/>
                  </a:lnTo>
                  <a:lnTo>
                    <a:pt x="7261" y="22552"/>
                  </a:lnTo>
                  <a:lnTo>
                    <a:pt x="7302" y="21822"/>
                  </a:lnTo>
                  <a:lnTo>
                    <a:pt x="7261" y="21254"/>
                  </a:lnTo>
                  <a:lnTo>
                    <a:pt x="7221" y="20727"/>
                  </a:lnTo>
                  <a:lnTo>
                    <a:pt x="7139" y="20159"/>
                  </a:lnTo>
                  <a:lnTo>
                    <a:pt x="7018" y="19631"/>
                  </a:lnTo>
                  <a:lnTo>
                    <a:pt x="6774" y="18577"/>
                  </a:lnTo>
                  <a:lnTo>
                    <a:pt x="6531" y="17563"/>
                  </a:lnTo>
                  <a:lnTo>
                    <a:pt x="6166" y="16387"/>
                  </a:lnTo>
                  <a:lnTo>
                    <a:pt x="5801" y="15210"/>
                  </a:lnTo>
                  <a:lnTo>
                    <a:pt x="5517" y="14440"/>
                  </a:lnTo>
                  <a:lnTo>
                    <a:pt x="5152" y="13142"/>
                  </a:lnTo>
                  <a:lnTo>
                    <a:pt x="5030" y="12736"/>
                  </a:lnTo>
                  <a:lnTo>
                    <a:pt x="4787" y="11763"/>
                  </a:lnTo>
                  <a:lnTo>
                    <a:pt x="4625" y="10789"/>
                  </a:lnTo>
                  <a:lnTo>
                    <a:pt x="4544" y="10181"/>
                  </a:lnTo>
                  <a:lnTo>
                    <a:pt x="4503" y="9572"/>
                  </a:lnTo>
                  <a:lnTo>
                    <a:pt x="4462" y="9005"/>
                  </a:lnTo>
                  <a:lnTo>
                    <a:pt x="4462" y="8396"/>
                  </a:lnTo>
                  <a:lnTo>
                    <a:pt x="4503" y="7220"/>
                  </a:lnTo>
                  <a:lnTo>
                    <a:pt x="4625" y="6084"/>
                  </a:lnTo>
                  <a:lnTo>
                    <a:pt x="4828" y="4948"/>
                  </a:lnTo>
                  <a:lnTo>
                    <a:pt x="5030" y="4259"/>
                  </a:lnTo>
                  <a:lnTo>
                    <a:pt x="5355" y="3164"/>
                  </a:lnTo>
                  <a:lnTo>
                    <a:pt x="5720" y="2312"/>
                  </a:lnTo>
                  <a:lnTo>
                    <a:pt x="6125" y="1460"/>
                  </a:lnTo>
                  <a:lnTo>
                    <a:pt x="5720" y="1339"/>
                  </a:lnTo>
                  <a:lnTo>
                    <a:pt x="5355" y="1176"/>
                  </a:lnTo>
                  <a:lnTo>
                    <a:pt x="4990" y="933"/>
                  </a:lnTo>
                  <a:lnTo>
                    <a:pt x="4665" y="608"/>
                  </a:lnTo>
                  <a:lnTo>
                    <a:pt x="4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5"/>
            <p:cNvSpPr/>
            <p:nvPr/>
          </p:nvSpPr>
          <p:spPr>
            <a:xfrm>
              <a:off x="3480950" y="1897200"/>
              <a:ext cx="164275" cy="445175"/>
            </a:xfrm>
            <a:custGeom>
              <a:rect b="b" l="l" r="r" t="t"/>
              <a:pathLst>
                <a:path extrusionOk="0" h="17807" w="6571">
                  <a:moveTo>
                    <a:pt x="1866" y="1"/>
                  </a:moveTo>
                  <a:lnTo>
                    <a:pt x="1582" y="41"/>
                  </a:lnTo>
                  <a:lnTo>
                    <a:pt x="1298" y="122"/>
                  </a:lnTo>
                  <a:lnTo>
                    <a:pt x="1014" y="203"/>
                  </a:lnTo>
                  <a:lnTo>
                    <a:pt x="771" y="325"/>
                  </a:lnTo>
                  <a:lnTo>
                    <a:pt x="527" y="447"/>
                  </a:lnTo>
                  <a:lnTo>
                    <a:pt x="284" y="609"/>
                  </a:lnTo>
                  <a:lnTo>
                    <a:pt x="122" y="771"/>
                  </a:lnTo>
                  <a:lnTo>
                    <a:pt x="41" y="1339"/>
                  </a:lnTo>
                  <a:lnTo>
                    <a:pt x="0" y="1866"/>
                  </a:lnTo>
                  <a:lnTo>
                    <a:pt x="0" y="2394"/>
                  </a:lnTo>
                  <a:lnTo>
                    <a:pt x="41" y="2962"/>
                  </a:lnTo>
                  <a:lnTo>
                    <a:pt x="81" y="3489"/>
                  </a:lnTo>
                  <a:lnTo>
                    <a:pt x="162" y="4057"/>
                  </a:lnTo>
                  <a:lnTo>
                    <a:pt x="284" y="4625"/>
                  </a:lnTo>
                  <a:lnTo>
                    <a:pt x="406" y="5192"/>
                  </a:lnTo>
                  <a:lnTo>
                    <a:pt x="1541" y="6206"/>
                  </a:lnTo>
                  <a:lnTo>
                    <a:pt x="1906" y="6612"/>
                  </a:lnTo>
                  <a:lnTo>
                    <a:pt x="2150" y="7018"/>
                  </a:lnTo>
                  <a:lnTo>
                    <a:pt x="2353" y="7464"/>
                  </a:lnTo>
                  <a:lnTo>
                    <a:pt x="2474" y="7910"/>
                  </a:lnTo>
                  <a:lnTo>
                    <a:pt x="2474" y="8397"/>
                  </a:lnTo>
                  <a:lnTo>
                    <a:pt x="2434" y="8843"/>
                  </a:lnTo>
                  <a:lnTo>
                    <a:pt x="2312" y="9330"/>
                  </a:lnTo>
                  <a:lnTo>
                    <a:pt x="2109" y="9735"/>
                  </a:lnTo>
                  <a:lnTo>
                    <a:pt x="2190" y="10060"/>
                  </a:lnTo>
                  <a:lnTo>
                    <a:pt x="2312" y="10871"/>
                  </a:lnTo>
                  <a:lnTo>
                    <a:pt x="2434" y="11682"/>
                  </a:lnTo>
                  <a:lnTo>
                    <a:pt x="2596" y="13304"/>
                  </a:lnTo>
                  <a:lnTo>
                    <a:pt x="2718" y="14724"/>
                  </a:lnTo>
                  <a:lnTo>
                    <a:pt x="2799" y="16103"/>
                  </a:lnTo>
                  <a:lnTo>
                    <a:pt x="2839" y="16630"/>
                  </a:lnTo>
                  <a:lnTo>
                    <a:pt x="4097" y="16590"/>
                  </a:lnTo>
                  <a:lnTo>
                    <a:pt x="4462" y="16590"/>
                  </a:lnTo>
                  <a:lnTo>
                    <a:pt x="4827" y="16630"/>
                  </a:lnTo>
                  <a:lnTo>
                    <a:pt x="5192" y="16752"/>
                  </a:lnTo>
                  <a:lnTo>
                    <a:pt x="5516" y="16874"/>
                  </a:lnTo>
                  <a:lnTo>
                    <a:pt x="5841" y="17077"/>
                  </a:lnTo>
                  <a:lnTo>
                    <a:pt x="6125" y="17279"/>
                  </a:lnTo>
                  <a:lnTo>
                    <a:pt x="6368" y="17523"/>
                  </a:lnTo>
                  <a:lnTo>
                    <a:pt x="6571" y="17807"/>
                  </a:lnTo>
                  <a:lnTo>
                    <a:pt x="6530" y="17036"/>
                  </a:lnTo>
                  <a:lnTo>
                    <a:pt x="6449" y="16265"/>
                  </a:lnTo>
                  <a:lnTo>
                    <a:pt x="6328" y="15495"/>
                  </a:lnTo>
                  <a:lnTo>
                    <a:pt x="6206" y="14724"/>
                  </a:lnTo>
                  <a:lnTo>
                    <a:pt x="6003" y="13832"/>
                  </a:lnTo>
                  <a:lnTo>
                    <a:pt x="5760" y="12980"/>
                  </a:lnTo>
                  <a:lnTo>
                    <a:pt x="5232" y="11195"/>
                  </a:lnTo>
                  <a:lnTo>
                    <a:pt x="5111" y="10790"/>
                  </a:lnTo>
                  <a:lnTo>
                    <a:pt x="4583" y="9248"/>
                  </a:lnTo>
                  <a:lnTo>
                    <a:pt x="4056" y="7748"/>
                  </a:lnTo>
                  <a:lnTo>
                    <a:pt x="3407" y="5841"/>
                  </a:lnTo>
                  <a:lnTo>
                    <a:pt x="2920" y="4219"/>
                  </a:lnTo>
                  <a:lnTo>
                    <a:pt x="2474" y="2556"/>
                  </a:lnTo>
                  <a:lnTo>
                    <a:pt x="2353" y="2029"/>
                  </a:lnTo>
                  <a:lnTo>
                    <a:pt x="2271" y="1461"/>
                  </a:lnTo>
                  <a:lnTo>
                    <a:pt x="2190" y="933"/>
                  </a:lnTo>
                  <a:lnTo>
                    <a:pt x="2190" y="366"/>
                  </a:lnTo>
                  <a:lnTo>
                    <a:pt x="21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35"/>
            <p:cNvSpPr/>
            <p:nvPr/>
          </p:nvSpPr>
          <p:spPr>
            <a:xfrm>
              <a:off x="4105575" y="1890100"/>
              <a:ext cx="161250" cy="420850"/>
            </a:xfrm>
            <a:custGeom>
              <a:rect b="b" l="l" r="r" t="t"/>
              <a:pathLst>
                <a:path extrusionOk="0" h="16834" w="6450">
                  <a:moveTo>
                    <a:pt x="0" y="1"/>
                  </a:moveTo>
                  <a:lnTo>
                    <a:pt x="82" y="771"/>
                  </a:lnTo>
                  <a:lnTo>
                    <a:pt x="203" y="1542"/>
                  </a:lnTo>
                  <a:lnTo>
                    <a:pt x="325" y="2313"/>
                  </a:lnTo>
                  <a:lnTo>
                    <a:pt x="609" y="3448"/>
                  </a:lnTo>
                  <a:lnTo>
                    <a:pt x="893" y="4625"/>
                  </a:lnTo>
                  <a:lnTo>
                    <a:pt x="1420" y="6409"/>
                  </a:lnTo>
                  <a:lnTo>
                    <a:pt x="1907" y="7869"/>
                  </a:lnTo>
                  <a:lnTo>
                    <a:pt x="2475" y="9330"/>
                  </a:lnTo>
                  <a:lnTo>
                    <a:pt x="2718" y="10060"/>
                  </a:lnTo>
                  <a:lnTo>
                    <a:pt x="2961" y="10790"/>
                  </a:lnTo>
                  <a:lnTo>
                    <a:pt x="3408" y="12250"/>
                  </a:lnTo>
                  <a:lnTo>
                    <a:pt x="3813" y="13548"/>
                  </a:lnTo>
                  <a:lnTo>
                    <a:pt x="4138" y="14886"/>
                  </a:lnTo>
                  <a:lnTo>
                    <a:pt x="4300" y="15819"/>
                  </a:lnTo>
                  <a:lnTo>
                    <a:pt x="4381" y="16265"/>
                  </a:lnTo>
                  <a:lnTo>
                    <a:pt x="4381" y="16752"/>
                  </a:lnTo>
                  <a:lnTo>
                    <a:pt x="4381" y="16833"/>
                  </a:lnTo>
                  <a:lnTo>
                    <a:pt x="4746" y="16712"/>
                  </a:lnTo>
                  <a:lnTo>
                    <a:pt x="5071" y="16549"/>
                  </a:lnTo>
                  <a:lnTo>
                    <a:pt x="5395" y="16306"/>
                  </a:lnTo>
                  <a:lnTo>
                    <a:pt x="5638" y="16063"/>
                  </a:lnTo>
                  <a:lnTo>
                    <a:pt x="5882" y="15779"/>
                  </a:lnTo>
                  <a:lnTo>
                    <a:pt x="6085" y="15495"/>
                  </a:lnTo>
                  <a:lnTo>
                    <a:pt x="6247" y="15130"/>
                  </a:lnTo>
                  <a:lnTo>
                    <a:pt x="6328" y="14805"/>
                  </a:lnTo>
                  <a:lnTo>
                    <a:pt x="6409" y="14440"/>
                  </a:lnTo>
                  <a:lnTo>
                    <a:pt x="6450" y="14075"/>
                  </a:lnTo>
                  <a:lnTo>
                    <a:pt x="6409" y="13710"/>
                  </a:lnTo>
                  <a:lnTo>
                    <a:pt x="6328" y="13345"/>
                  </a:lnTo>
                  <a:lnTo>
                    <a:pt x="6206" y="12980"/>
                  </a:lnTo>
                  <a:lnTo>
                    <a:pt x="6003" y="12615"/>
                  </a:lnTo>
                  <a:lnTo>
                    <a:pt x="5801" y="12291"/>
                  </a:lnTo>
                  <a:lnTo>
                    <a:pt x="5476" y="12007"/>
                  </a:lnTo>
                  <a:lnTo>
                    <a:pt x="4097" y="10749"/>
                  </a:lnTo>
                  <a:lnTo>
                    <a:pt x="3894" y="10506"/>
                  </a:lnTo>
                  <a:lnTo>
                    <a:pt x="3691" y="10263"/>
                  </a:lnTo>
                  <a:lnTo>
                    <a:pt x="3529" y="10019"/>
                  </a:lnTo>
                  <a:lnTo>
                    <a:pt x="3408" y="9776"/>
                  </a:lnTo>
                  <a:lnTo>
                    <a:pt x="3286" y="9492"/>
                  </a:lnTo>
                  <a:lnTo>
                    <a:pt x="3205" y="9208"/>
                  </a:lnTo>
                  <a:lnTo>
                    <a:pt x="3164" y="8924"/>
                  </a:lnTo>
                  <a:lnTo>
                    <a:pt x="3164" y="8640"/>
                  </a:lnTo>
                  <a:lnTo>
                    <a:pt x="3164" y="8316"/>
                  </a:lnTo>
                  <a:lnTo>
                    <a:pt x="3205" y="8032"/>
                  </a:lnTo>
                  <a:lnTo>
                    <a:pt x="3286" y="7748"/>
                  </a:lnTo>
                  <a:lnTo>
                    <a:pt x="3408" y="7504"/>
                  </a:lnTo>
                  <a:lnTo>
                    <a:pt x="3529" y="7220"/>
                  </a:lnTo>
                  <a:lnTo>
                    <a:pt x="3691" y="6977"/>
                  </a:lnTo>
                  <a:lnTo>
                    <a:pt x="3894" y="6734"/>
                  </a:lnTo>
                  <a:lnTo>
                    <a:pt x="4097" y="6490"/>
                  </a:lnTo>
                  <a:lnTo>
                    <a:pt x="4259" y="6369"/>
                  </a:lnTo>
                  <a:lnTo>
                    <a:pt x="4219" y="6206"/>
                  </a:lnTo>
                  <a:lnTo>
                    <a:pt x="4057" y="4665"/>
                  </a:lnTo>
                  <a:lnTo>
                    <a:pt x="3894" y="3124"/>
                  </a:lnTo>
                  <a:lnTo>
                    <a:pt x="3854" y="2637"/>
                  </a:lnTo>
                  <a:lnTo>
                    <a:pt x="3773" y="1542"/>
                  </a:lnTo>
                  <a:lnTo>
                    <a:pt x="3732" y="366"/>
                  </a:lnTo>
                  <a:lnTo>
                    <a:pt x="3732" y="285"/>
                  </a:lnTo>
                  <a:lnTo>
                    <a:pt x="3448" y="285"/>
                  </a:lnTo>
                  <a:lnTo>
                    <a:pt x="1542" y="366"/>
                  </a:lnTo>
                  <a:lnTo>
                    <a:pt x="1136" y="366"/>
                  </a:lnTo>
                  <a:lnTo>
                    <a:pt x="731" y="325"/>
                  </a:lnTo>
                  <a:lnTo>
                    <a:pt x="365" y="20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35"/>
            <p:cNvSpPr/>
            <p:nvPr/>
          </p:nvSpPr>
          <p:spPr>
            <a:xfrm>
              <a:off x="4002150" y="1732925"/>
              <a:ext cx="139950" cy="582075"/>
            </a:xfrm>
            <a:custGeom>
              <a:rect b="b" l="l" r="r" t="t"/>
              <a:pathLst>
                <a:path extrusionOk="0" h="23283" w="5598">
                  <a:moveTo>
                    <a:pt x="2272" y="1"/>
                  </a:moveTo>
                  <a:lnTo>
                    <a:pt x="2109" y="285"/>
                  </a:lnTo>
                  <a:lnTo>
                    <a:pt x="1744" y="1015"/>
                  </a:lnTo>
                  <a:lnTo>
                    <a:pt x="1177" y="2069"/>
                  </a:lnTo>
                  <a:lnTo>
                    <a:pt x="893" y="2637"/>
                  </a:lnTo>
                  <a:lnTo>
                    <a:pt x="690" y="3165"/>
                  </a:lnTo>
                  <a:lnTo>
                    <a:pt x="446" y="3813"/>
                  </a:lnTo>
                  <a:lnTo>
                    <a:pt x="325" y="4300"/>
                  </a:lnTo>
                  <a:lnTo>
                    <a:pt x="162" y="4787"/>
                  </a:lnTo>
                  <a:lnTo>
                    <a:pt x="81" y="5274"/>
                  </a:lnTo>
                  <a:lnTo>
                    <a:pt x="41" y="5801"/>
                  </a:lnTo>
                  <a:lnTo>
                    <a:pt x="0" y="6247"/>
                  </a:lnTo>
                  <a:lnTo>
                    <a:pt x="0" y="6693"/>
                  </a:lnTo>
                  <a:lnTo>
                    <a:pt x="41" y="7099"/>
                  </a:lnTo>
                  <a:lnTo>
                    <a:pt x="122" y="7545"/>
                  </a:lnTo>
                  <a:lnTo>
                    <a:pt x="162" y="7788"/>
                  </a:lnTo>
                  <a:lnTo>
                    <a:pt x="487" y="9289"/>
                  </a:lnTo>
                  <a:lnTo>
                    <a:pt x="649" y="10019"/>
                  </a:lnTo>
                  <a:lnTo>
                    <a:pt x="852" y="10749"/>
                  </a:lnTo>
                  <a:lnTo>
                    <a:pt x="1014" y="11236"/>
                  </a:lnTo>
                  <a:lnTo>
                    <a:pt x="1217" y="11682"/>
                  </a:lnTo>
                  <a:lnTo>
                    <a:pt x="1623" y="12615"/>
                  </a:lnTo>
                  <a:lnTo>
                    <a:pt x="1907" y="13264"/>
                  </a:lnTo>
                  <a:lnTo>
                    <a:pt x="2474" y="14562"/>
                  </a:lnTo>
                  <a:lnTo>
                    <a:pt x="2758" y="15170"/>
                  </a:lnTo>
                  <a:lnTo>
                    <a:pt x="3123" y="15982"/>
                  </a:lnTo>
                  <a:lnTo>
                    <a:pt x="3570" y="16752"/>
                  </a:lnTo>
                  <a:lnTo>
                    <a:pt x="3772" y="17158"/>
                  </a:lnTo>
                  <a:lnTo>
                    <a:pt x="3935" y="17604"/>
                  </a:lnTo>
                  <a:lnTo>
                    <a:pt x="4016" y="17888"/>
                  </a:lnTo>
                  <a:lnTo>
                    <a:pt x="4381" y="19064"/>
                  </a:lnTo>
                  <a:lnTo>
                    <a:pt x="4584" y="19632"/>
                  </a:lnTo>
                  <a:lnTo>
                    <a:pt x="4746" y="20241"/>
                  </a:lnTo>
                  <a:lnTo>
                    <a:pt x="4827" y="20646"/>
                  </a:lnTo>
                  <a:lnTo>
                    <a:pt x="4908" y="21214"/>
                  </a:lnTo>
                  <a:lnTo>
                    <a:pt x="4908" y="21822"/>
                  </a:lnTo>
                  <a:lnTo>
                    <a:pt x="4868" y="22552"/>
                  </a:lnTo>
                  <a:lnTo>
                    <a:pt x="4746" y="23283"/>
                  </a:lnTo>
                  <a:lnTo>
                    <a:pt x="5151" y="23161"/>
                  </a:lnTo>
                  <a:lnTo>
                    <a:pt x="5598" y="23161"/>
                  </a:lnTo>
                  <a:lnTo>
                    <a:pt x="5598" y="22025"/>
                  </a:lnTo>
                  <a:lnTo>
                    <a:pt x="5598" y="21214"/>
                  </a:lnTo>
                  <a:lnTo>
                    <a:pt x="5517" y="20362"/>
                  </a:lnTo>
                  <a:lnTo>
                    <a:pt x="5435" y="19551"/>
                  </a:lnTo>
                  <a:lnTo>
                    <a:pt x="5273" y="18740"/>
                  </a:lnTo>
                  <a:lnTo>
                    <a:pt x="5151" y="18091"/>
                  </a:lnTo>
                  <a:lnTo>
                    <a:pt x="4989" y="17482"/>
                  </a:lnTo>
                  <a:lnTo>
                    <a:pt x="4786" y="16874"/>
                  </a:lnTo>
                  <a:lnTo>
                    <a:pt x="4543" y="16306"/>
                  </a:lnTo>
                  <a:lnTo>
                    <a:pt x="4178" y="15292"/>
                  </a:lnTo>
                  <a:lnTo>
                    <a:pt x="3813" y="14238"/>
                  </a:lnTo>
                  <a:lnTo>
                    <a:pt x="3448" y="13224"/>
                  </a:lnTo>
                  <a:lnTo>
                    <a:pt x="3083" y="12210"/>
                  </a:lnTo>
                  <a:lnTo>
                    <a:pt x="2840" y="11601"/>
                  </a:lnTo>
                  <a:lnTo>
                    <a:pt x="2474" y="10668"/>
                  </a:lnTo>
                  <a:lnTo>
                    <a:pt x="2191" y="9735"/>
                  </a:lnTo>
                  <a:lnTo>
                    <a:pt x="2028" y="9005"/>
                  </a:lnTo>
                  <a:lnTo>
                    <a:pt x="1907" y="8194"/>
                  </a:lnTo>
                  <a:lnTo>
                    <a:pt x="1866" y="7707"/>
                  </a:lnTo>
                  <a:lnTo>
                    <a:pt x="1825" y="7180"/>
                  </a:lnTo>
                  <a:lnTo>
                    <a:pt x="1744" y="5639"/>
                  </a:lnTo>
                  <a:lnTo>
                    <a:pt x="1744" y="5193"/>
                  </a:lnTo>
                  <a:lnTo>
                    <a:pt x="1785" y="4462"/>
                  </a:lnTo>
                  <a:lnTo>
                    <a:pt x="1866" y="3692"/>
                  </a:lnTo>
                  <a:lnTo>
                    <a:pt x="2028" y="3002"/>
                  </a:lnTo>
                  <a:lnTo>
                    <a:pt x="2191" y="2272"/>
                  </a:lnTo>
                  <a:lnTo>
                    <a:pt x="2434" y="1542"/>
                  </a:lnTo>
                  <a:lnTo>
                    <a:pt x="2677" y="853"/>
                  </a:lnTo>
                  <a:lnTo>
                    <a:pt x="2515" y="406"/>
                  </a:lnTo>
                  <a:lnTo>
                    <a:pt x="2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5"/>
            <p:cNvSpPr/>
            <p:nvPr/>
          </p:nvSpPr>
          <p:spPr>
            <a:xfrm>
              <a:off x="3978825" y="2416375"/>
              <a:ext cx="93300" cy="92300"/>
            </a:xfrm>
            <a:custGeom>
              <a:rect b="b" l="l" r="r" t="t"/>
              <a:pathLst>
                <a:path extrusionOk="0" h="3692" w="3732">
                  <a:moveTo>
                    <a:pt x="3691" y="1"/>
                  </a:moveTo>
                  <a:lnTo>
                    <a:pt x="3326" y="447"/>
                  </a:lnTo>
                  <a:lnTo>
                    <a:pt x="2961" y="852"/>
                  </a:lnTo>
                  <a:lnTo>
                    <a:pt x="2596" y="1217"/>
                  </a:lnTo>
                  <a:lnTo>
                    <a:pt x="2393" y="1380"/>
                  </a:lnTo>
                  <a:lnTo>
                    <a:pt x="1177" y="2475"/>
                  </a:lnTo>
                  <a:lnTo>
                    <a:pt x="0" y="3529"/>
                  </a:lnTo>
                  <a:lnTo>
                    <a:pt x="325" y="3611"/>
                  </a:lnTo>
                  <a:lnTo>
                    <a:pt x="649" y="3651"/>
                  </a:lnTo>
                  <a:lnTo>
                    <a:pt x="974" y="3692"/>
                  </a:lnTo>
                  <a:lnTo>
                    <a:pt x="1339" y="3651"/>
                  </a:lnTo>
                  <a:lnTo>
                    <a:pt x="1663" y="3570"/>
                  </a:lnTo>
                  <a:lnTo>
                    <a:pt x="1988" y="3448"/>
                  </a:lnTo>
                  <a:lnTo>
                    <a:pt x="2272" y="3327"/>
                  </a:lnTo>
                  <a:lnTo>
                    <a:pt x="2556" y="3124"/>
                  </a:lnTo>
                  <a:lnTo>
                    <a:pt x="2840" y="2921"/>
                  </a:lnTo>
                  <a:lnTo>
                    <a:pt x="3042" y="2678"/>
                  </a:lnTo>
                  <a:lnTo>
                    <a:pt x="3286" y="2394"/>
                  </a:lnTo>
                  <a:lnTo>
                    <a:pt x="3448" y="2110"/>
                  </a:lnTo>
                  <a:lnTo>
                    <a:pt x="3570" y="1785"/>
                  </a:lnTo>
                  <a:lnTo>
                    <a:pt x="3691" y="1420"/>
                  </a:lnTo>
                  <a:lnTo>
                    <a:pt x="3732" y="1055"/>
                  </a:lnTo>
                  <a:lnTo>
                    <a:pt x="3732" y="690"/>
                  </a:lnTo>
                  <a:lnTo>
                    <a:pt x="3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35"/>
            <p:cNvSpPr/>
            <p:nvPr/>
          </p:nvSpPr>
          <p:spPr>
            <a:xfrm>
              <a:off x="3655350" y="1703525"/>
              <a:ext cx="113600" cy="128800"/>
            </a:xfrm>
            <a:custGeom>
              <a:rect b="b" l="l" r="r" t="t"/>
              <a:pathLst>
                <a:path extrusionOk="0" h="5152" w="4544">
                  <a:moveTo>
                    <a:pt x="2678" y="1"/>
                  </a:moveTo>
                  <a:lnTo>
                    <a:pt x="2353" y="41"/>
                  </a:lnTo>
                  <a:lnTo>
                    <a:pt x="2069" y="122"/>
                  </a:lnTo>
                  <a:lnTo>
                    <a:pt x="1907" y="366"/>
                  </a:lnTo>
                  <a:lnTo>
                    <a:pt x="1542" y="933"/>
                  </a:lnTo>
                  <a:lnTo>
                    <a:pt x="1177" y="1461"/>
                  </a:lnTo>
                  <a:lnTo>
                    <a:pt x="366" y="2515"/>
                  </a:lnTo>
                  <a:lnTo>
                    <a:pt x="1" y="3002"/>
                  </a:lnTo>
                  <a:lnTo>
                    <a:pt x="82" y="4868"/>
                  </a:lnTo>
                  <a:lnTo>
                    <a:pt x="82" y="5152"/>
                  </a:lnTo>
                  <a:lnTo>
                    <a:pt x="163" y="5071"/>
                  </a:lnTo>
                  <a:lnTo>
                    <a:pt x="325" y="4706"/>
                  </a:lnTo>
                  <a:lnTo>
                    <a:pt x="568" y="4381"/>
                  </a:lnTo>
                  <a:lnTo>
                    <a:pt x="812" y="4097"/>
                  </a:lnTo>
                  <a:lnTo>
                    <a:pt x="1177" y="3692"/>
                  </a:lnTo>
                  <a:lnTo>
                    <a:pt x="1866" y="2921"/>
                  </a:lnTo>
                  <a:lnTo>
                    <a:pt x="2231" y="2556"/>
                  </a:lnTo>
                  <a:lnTo>
                    <a:pt x="3408" y="1542"/>
                  </a:lnTo>
                  <a:lnTo>
                    <a:pt x="4543" y="528"/>
                  </a:lnTo>
                  <a:lnTo>
                    <a:pt x="4259" y="325"/>
                  </a:lnTo>
                  <a:lnTo>
                    <a:pt x="3935" y="203"/>
                  </a:lnTo>
                  <a:lnTo>
                    <a:pt x="3610" y="82"/>
                  </a:lnTo>
                  <a:lnTo>
                    <a:pt x="33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35"/>
            <p:cNvSpPr/>
            <p:nvPr/>
          </p:nvSpPr>
          <p:spPr>
            <a:xfrm>
              <a:off x="3607700" y="1876925"/>
              <a:ext cx="140975" cy="618575"/>
            </a:xfrm>
            <a:custGeom>
              <a:rect b="b" l="l" r="r" t="t"/>
              <a:pathLst>
                <a:path extrusionOk="0" h="24743" w="5639">
                  <a:moveTo>
                    <a:pt x="1258" y="0"/>
                  </a:moveTo>
                  <a:lnTo>
                    <a:pt x="974" y="244"/>
                  </a:lnTo>
                  <a:lnTo>
                    <a:pt x="690" y="447"/>
                  </a:lnTo>
                  <a:lnTo>
                    <a:pt x="406" y="649"/>
                  </a:lnTo>
                  <a:lnTo>
                    <a:pt x="81" y="771"/>
                  </a:lnTo>
                  <a:lnTo>
                    <a:pt x="41" y="1663"/>
                  </a:lnTo>
                  <a:lnTo>
                    <a:pt x="0" y="2556"/>
                  </a:lnTo>
                  <a:lnTo>
                    <a:pt x="41" y="3083"/>
                  </a:lnTo>
                  <a:lnTo>
                    <a:pt x="81" y="3610"/>
                  </a:lnTo>
                  <a:lnTo>
                    <a:pt x="162" y="4624"/>
                  </a:lnTo>
                  <a:lnTo>
                    <a:pt x="284" y="5273"/>
                  </a:lnTo>
                  <a:lnTo>
                    <a:pt x="406" y="5922"/>
                  </a:lnTo>
                  <a:lnTo>
                    <a:pt x="568" y="6571"/>
                  </a:lnTo>
                  <a:lnTo>
                    <a:pt x="771" y="7220"/>
                  </a:lnTo>
                  <a:lnTo>
                    <a:pt x="1136" y="8234"/>
                  </a:lnTo>
                  <a:lnTo>
                    <a:pt x="1541" y="9289"/>
                  </a:lnTo>
                  <a:lnTo>
                    <a:pt x="1704" y="9694"/>
                  </a:lnTo>
                  <a:lnTo>
                    <a:pt x="2109" y="10952"/>
                  </a:lnTo>
                  <a:lnTo>
                    <a:pt x="2555" y="12087"/>
                  </a:lnTo>
                  <a:lnTo>
                    <a:pt x="3002" y="13264"/>
                  </a:lnTo>
                  <a:lnTo>
                    <a:pt x="3326" y="14156"/>
                  </a:lnTo>
                  <a:lnTo>
                    <a:pt x="3529" y="15089"/>
                  </a:lnTo>
                  <a:lnTo>
                    <a:pt x="3691" y="16022"/>
                  </a:lnTo>
                  <a:lnTo>
                    <a:pt x="3813" y="16995"/>
                  </a:lnTo>
                  <a:lnTo>
                    <a:pt x="3853" y="18050"/>
                  </a:lnTo>
                  <a:lnTo>
                    <a:pt x="3894" y="19104"/>
                  </a:lnTo>
                  <a:lnTo>
                    <a:pt x="3853" y="19794"/>
                  </a:lnTo>
                  <a:lnTo>
                    <a:pt x="3772" y="20483"/>
                  </a:lnTo>
                  <a:lnTo>
                    <a:pt x="3651" y="21173"/>
                  </a:lnTo>
                  <a:lnTo>
                    <a:pt x="3488" y="21822"/>
                  </a:lnTo>
                  <a:lnTo>
                    <a:pt x="3326" y="22471"/>
                  </a:lnTo>
                  <a:lnTo>
                    <a:pt x="3083" y="23079"/>
                  </a:lnTo>
                  <a:lnTo>
                    <a:pt x="2596" y="24296"/>
                  </a:lnTo>
                  <a:lnTo>
                    <a:pt x="2880" y="24540"/>
                  </a:lnTo>
                  <a:lnTo>
                    <a:pt x="3123" y="24742"/>
                  </a:lnTo>
                  <a:lnTo>
                    <a:pt x="3853" y="23404"/>
                  </a:lnTo>
                  <a:lnTo>
                    <a:pt x="4016" y="23079"/>
                  </a:lnTo>
                  <a:lnTo>
                    <a:pt x="4300" y="22552"/>
                  </a:lnTo>
                  <a:lnTo>
                    <a:pt x="4584" y="22065"/>
                  </a:lnTo>
                  <a:lnTo>
                    <a:pt x="4908" y="21335"/>
                  </a:lnTo>
                  <a:lnTo>
                    <a:pt x="5151" y="20605"/>
                  </a:lnTo>
                  <a:lnTo>
                    <a:pt x="5354" y="19875"/>
                  </a:lnTo>
                  <a:lnTo>
                    <a:pt x="5516" y="19104"/>
                  </a:lnTo>
                  <a:lnTo>
                    <a:pt x="5598" y="18618"/>
                  </a:lnTo>
                  <a:lnTo>
                    <a:pt x="5638" y="18090"/>
                  </a:lnTo>
                  <a:lnTo>
                    <a:pt x="5598" y="17604"/>
                  </a:lnTo>
                  <a:lnTo>
                    <a:pt x="5557" y="17076"/>
                  </a:lnTo>
                  <a:lnTo>
                    <a:pt x="5516" y="16833"/>
                  </a:lnTo>
                  <a:lnTo>
                    <a:pt x="5435" y="16387"/>
                  </a:lnTo>
                  <a:lnTo>
                    <a:pt x="5354" y="15941"/>
                  </a:lnTo>
                  <a:lnTo>
                    <a:pt x="5192" y="15251"/>
                  </a:lnTo>
                  <a:lnTo>
                    <a:pt x="5111" y="14846"/>
                  </a:lnTo>
                  <a:lnTo>
                    <a:pt x="4989" y="14278"/>
                  </a:lnTo>
                  <a:lnTo>
                    <a:pt x="4827" y="13750"/>
                  </a:lnTo>
                  <a:lnTo>
                    <a:pt x="4502" y="12858"/>
                  </a:lnTo>
                  <a:lnTo>
                    <a:pt x="4137" y="12006"/>
                  </a:lnTo>
                  <a:lnTo>
                    <a:pt x="3529" y="10587"/>
                  </a:lnTo>
                  <a:lnTo>
                    <a:pt x="2880" y="9167"/>
                  </a:lnTo>
                  <a:lnTo>
                    <a:pt x="2637" y="8599"/>
                  </a:lnTo>
                  <a:lnTo>
                    <a:pt x="2393" y="8153"/>
                  </a:lnTo>
                  <a:lnTo>
                    <a:pt x="2150" y="7666"/>
                  </a:lnTo>
                  <a:lnTo>
                    <a:pt x="2028" y="7504"/>
                  </a:lnTo>
                  <a:lnTo>
                    <a:pt x="1744" y="6855"/>
                  </a:lnTo>
                  <a:lnTo>
                    <a:pt x="1460" y="6003"/>
                  </a:lnTo>
                  <a:lnTo>
                    <a:pt x="1136" y="4949"/>
                  </a:lnTo>
                  <a:lnTo>
                    <a:pt x="852" y="3894"/>
                  </a:lnTo>
                  <a:lnTo>
                    <a:pt x="771" y="3489"/>
                  </a:lnTo>
                  <a:lnTo>
                    <a:pt x="730" y="3124"/>
                  </a:lnTo>
                  <a:lnTo>
                    <a:pt x="730" y="2637"/>
                  </a:lnTo>
                  <a:lnTo>
                    <a:pt x="771" y="1866"/>
                  </a:lnTo>
                  <a:lnTo>
                    <a:pt x="811" y="1379"/>
                  </a:lnTo>
                  <a:lnTo>
                    <a:pt x="933" y="933"/>
                  </a:lnTo>
                  <a:lnTo>
                    <a:pt x="1095" y="447"/>
                  </a:lnTo>
                  <a:lnTo>
                    <a:pt x="12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5"/>
            <p:cNvSpPr/>
            <p:nvPr/>
          </p:nvSpPr>
          <p:spPr>
            <a:xfrm>
              <a:off x="3630000" y="1719750"/>
              <a:ext cx="190650" cy="786900"/>
            </a:xfrm>
            <a:custGeom>
              <a:rect b="b" l="l" r="r" t="t"/>
              <a:pathLst>
                <a:path extrusionOk="0" h="31476" w="7626">
                  <a:moveTo>
                    <a:pt x="5679" y="0"/>
                  </a:moveTo>
                  <a:lnTo>
                    <a:pt x="3732" y="1704"/>
                  </a:lnTo>
                  <a:lnTo>
                    <a:pt x="2921" y="2475"/>
                  </a:lnTo>
                  <a:lnTo>
                    <a:pt x="2150" y="3326"/>
                  </a:lnTo>
                  <a:lnTo>
                    <a:pt x="1663" y="3935"/>
                  </a:lnTo>
                  <a:lnTo>
                    <a:pt x="1420" y="4259"/>
                  </a:lnTo>
                  <a:lnTo>
                    <a:pt x="1217" y="4624"/>
                  </a:lnTo>
                  <a:lnTo>
                    <a:pt x="1015" y="5071"/>
                  </a:lnTo>
                  <a:lnTo>
                    <a:pt x="1015" y="5152"/>
                  </a:lnTo>
                  <a:lnTo>
                    <a:pt x="893" y="5476"/>
                  </a:lnTo>
                  <a:lnTo>
                    <a:pt x="731" y="5801"/>
                  </a:lnTo>
                  <a:lnTo>
                    <a:pt x="487" y="6409"/>
                  </a:lnTo>
                  <a:lnTo>
                    <a:pt x="284" y="7017"/>
                  </a:lnTo>
                  <a:lnTo>
                    <a:pt x="203" y="7301"/>
                  </a:lnTo>
                  <a:lnTo>
                    <a:pt x="82" y="7788"/>
                  </a:lnTo>
                  <a:lnTo>
                    <a:pt x="0" y="8275"/>
                  </a:lnTo>
                  <a:lnTo>
                    <a:pt x="0" y="8802"/>
                  </a:lnTo>
                  <a:lnTo>
                    <a:pt x="0" y="9289"/>
                  </a:lnTo>
                  <a:lnTo>
                    <a:pt x="82" y="9857"/>
                  </a:lnTo>
                  <a:lnTo>
                    <a:pt x="203" y="10465"/>
                  </a:lnTo>
                  <a:lnTo>
                    <a:pt x="609" y="11804"/>
                  </a:lnTo>
                  <a:lnTo>
                    <a:pt x="1055" y="13183"/>
                  </a:lnTo>
                  <a:lnTo>
                    <a:pt x="1177" y="13467"/>
                  </a:lnTo>
                  <a:lnTo>
                    <a:pt x="1298" y="13751"/>
                  </a:lnTo>
                  <a:lnTo>
                    <a:pt x="1704" y="14481"/>
                  </a:lnTo>
                  <a:lnTo>
                    <a:pt x="2069" y="15251"/>
                  </a:lnTo>
                  <a:lnTo>
                    <a:pt x="2759" y="16793"/>
                  </a:lnTo>
                  <a:lnTo>
                    <a:pt x="3245" y="17928"/>
                  </a:lnTo>
                  <a:lnTo>
                    <a:pt x="3773" y="19105"/>
                  </a:lnTo>
                  <a:lnTo>
                    <a:pt x="3975" y="19672"/>
                  </a:lnTo>
                  <a:lnTo>
                    <a:pt x="4178" y="20281"/>
                  </a:lnTo>
                  <a:lnTo>
                    <a:pt x="4462" y="21498"/>
                  </a:lnTo>
                  <a:lnTo>
                    <a:pt x="4665" y="22309"/>
                  </a:lnTo>
                  <a:lnTo>
                    <a:pt x="4787" y="23079"/>
                  </a:lnTo>
                  <a:lnTo>
                    <a:pt x="4868" y="23728"/>
                  </a:lnTo>
                  <a:lnTo>
                    <a:pt x="4908" y="24337"/>
                  </a:lnTo>
                  <a:lnTo>
                    <a:pt x="4827" y="25148"/>
                  </a:lnTo>
                  <a:lnTo>
                    <a:pt x="4746" y="25797"/>
                  </a:lnTo>
                  <a:lnTo>
                    <a:pt x="4584" y="26405"/>
                  </a:lnTo>
                  <a:lnTo>
                    <a:pt x="4340" y="27136"/>
                  </a:lnTo>
                  <a:lnTo>
                    <a:pt x="4057" y="27866"/>
                  </a:lnTo>
                  <a:lnTo>
                    <a:pt x="3732" y="28596"/>
                  </a:lnTo>
                  <a:lnTo>
                    <a:pt x="3367" y="29285"/>
                  </a:lnTo>
                  <a:lnTo>
                    <a:pt x="3002" y="29975"/>
                  </a:lnTo>
                  <a:lnTo>
                    <a:pt x="2637" y="30664"/>
                  </a:lnTo>
                  <a:lnTo>
                    <a:pt x="2394" y="31110"/>
                  </a:lnTo>
                  <a:lnTo>
                    <a:pt x="2840" y="31354"/>
                  </a:lnTo>
                  <a:lnTo>
                    <a:pt x="3286" y="31476"/>
                  </a:lnTo>
                  <a:lnTo>
                    <a:pt x="3610" y="31070"/>
                  </a:lnTo>
                  <a:lnTo>
                    <a:pt x="4178" y="30340"/>
                  </a:lnTo>
                  <a:lnTo>
                    <a:pt x="4787" y="29650"/>
                  </a:lnTo>
                  <a:lnTo>
                    <a:pt x="5273" y="29123"/>
                  </a:lnTo>
                  <a:lnTo>
                    <a:pt x="5760" y="28555"/>
                  </a:lnTo>
                  <a:lnTo>
                    <a:pt x="6166" y="27987"/>
                  </a:lnTo>
                  <a:lnTo>
                    <a:pt x="6571" y="27379"/>
                  </a:lnTo>
                  <a:lnTo>
                    <a:pt x="6936" y="26689"/>
                  </a:lnTo>
                  <a:lnTo>
                    <a:pt x="7261" y="25959"/>
                  </a:lnTo>
                  <a:lnTo>
                    <a:pt x="7464" y="25229"/>
                  </a:lnTo>
                  <a:lnTo>
                    <a:pt x="7585" y="24418"/>
                  </a:lnTo>
                  <a:lnTo>
                    <a:pt x="7626" y="23891"/>
                  </a:lnTo>
                  <a:lnTo>
                    <a:pt x="7626" y="23404"/>
                  </a:lnTo>
                  <a:lnTo>
                    <a:pt x="7585" y="22877"/>
                  </a:lnTo>
                  <a:lnTo>
                    <a:pt x="7545" y="22349"/>
                  </a:lnTo>
                  <a:lnTo>
                    <a:pt x="7464" y="21903"/>
                  </a:lnTo>
                  <a:lnTo>
                    <a:pt x="7342" y="21457"/>
                  </a:lnTo>
                  <a:lnTo>
                    <a:pt x="7220" y="21011"/>
                  </a:lnTo>
                  <a:lnTo>
                    <a:pt x="7058" y="20605"/>
                  </a:lnTo>
                  <a:lnTo>
                    <a:pt x="6855" y="20119"/>
                  </a:lnTo>
                  <a:lnTo>
                    <a:pt x="6612" y="19591"/>
                  </a:lnTo>
                  <a:lnTo>
                    <a:pt x="6085" y="18537"/>
                  </a:lnTo>
                  <a:lnTo>
                    <a:pt x="5638" y="17685"/>
                  </a:lnTo>
                  <a:lnTo>
                    <a:pt x="5152" y="16874"/>
                  </a:lnTo>
                  <a:lnTo>
                    <a:pt x="4746" y="16184"/>
                  </a:lnTo>
                  <a:lnTo>
                    <a:pt x="4381" y="15495"/>
                  </a:lnTo>
                  <a:lnTo>
                    <a:pt x="4057" y="14765"/>
                  </a:lnTo>
                  <a:lnTo>
                    <a:pt x="3773" y="14034"/>
                  </a:lnTo>
                  <a:lnTo>
                    <a:pt x="3245" y="12696"/>
                  </a:lnTo>
                  <a:lnTo>
                    <a:pt x="3043" y="12006"/>
                  </a:lnTo>
                  <a:lnTo>
                    <a:pt x="2840" y="11276"/>
                  </a:lnTo>
                  <a:lnTo>
                    <a:pt x="2596" y="9816"/>
                  </a:lnTo>
                  <a:lnTo>
                    <a:pt x="2475" y="9086"/>
                  </a:lnTo>
                  <a:lnTo>
                    <a:pt x="2434" y="8356"/>
                  </a:lnTo>
                  <a:lnTo>
                    <a:pt x="2394" y="7788"/>
                  </a:lnTo>
                  <a:lnTo>
                    <a:pt x="2394" y="7220"/>
                  </a:lnTo>
                  <a:lnTo>
                    <a:pt x="2434" y="6652"/>
                  </a:lnTo>
                  <a:lnTo>
                    <a:pt x="2515" y="6085"/>
                  </a:lnTo>
                  <a:lnTo>
                    <a:pt x="2677" y="5395"/>
                  </a:lnTo>
                  <a:lnTo>
                    <a:pt x="2921" y="4787"/>
                  </a:lnTo>
                  <a:lnTo>
                    <a:pt x="3245" y="4219"/>
                  </a:lnTo>
                  <a:lnTo>
                    <a:pt x="3651" y="3692"/>
                  </a:lnTo>
                  <a:lnTo>
                    <a:pt x="4097" y="3164"/>
                  </a:lnTo>
                  <a:lnTo>
                    <a:pt x="4584" y="2677"/>
                  </a:lnTo>
                  <a:lnTo>
                    <a:pt x="5071" y="2231"/>
                  </a:lnTo>
                  <a:lnTo>
                    <a:pt x="5557" y="1785"/>
                  </a:lnTo>
                  <a:lnTo>
                    <a:pt x="6571" y="933"/>
                  </a:lnTo>
                  <a:lnTo>
                    <a:pt x="5963" y="284"/>
                  </a:lnTo>
                  <a:lnTo>
                    <a:pt x="56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35"/>
            <p:cNvSpPr/>
            <p:nvPr/>
          </p:nvSpPr>
          <p:spPr>
            <a:xfrm>
              <a:off x="3930150" y="1713675"/>
              <a:ext cx="190650" cy="788925"/>
            </a:xfrm>
            <a:custGeom>
              <a:rect b="b" l="l" r="r" t="t"/>
              <a:pathLst>
                <a:path extrusionOk="0" h="31557" w="7626">
                  <a:moveTo>
                    <a:pt x="4300" y="0"/>
                  </a:moveTo>
                  <a:lnTo>
                    <a:pt x="4178" y="162"/>
                  </a:lnTo>
                  <a:lnTo>
                    <a:pt x="3610" y="892"/>
                  </a:lnTo>
                  <a:lnTo>
                    <a:pt x="3002" y="1582"/>
                  </a:lnTo>
                  <a:lnTo>
                    <a:pt x="2596" y="2028"/>
                  </a:lnTo>
                  <a:lnTo>
                    <a:pt x="1988" y="2677"/>
                  </a:lnTo>
                  <a:lnTo>
                    <a:pt x="1461" y="3367"/>
                  </a:lnTo>
                  <a:lnTo>
                    <a:pt x="974" y="4097"/>
                  </a:lnTo>
                  <a:lnTo>
                    <a:pt x="771" y="4502"/>
                  </a:lnTo>
                  <a:lnTo>
                    <a:pt x="568" y="4908"/>
                  </a:lnTo>
                  <a:lnTo>
                    <a:pt x="365" y="5435"/>
                  </a:lnTo>
                  <a:lnTo>
                    <a:pt x="203" y="6003"/>
                  </a:lnTo>
                  <a:lnTo>
                    <a:pt x="82" y="6571"/>
                  </a:lnTo>
                  <a:lnTo>
                    <a:pt x="0" y="7179"/>
                  </a:lnTo>
                  <a:lnTo>
                    <a:pt x="0" y="7788"/>
                  </a:lnTo>
                  <a:lnTo>
                    <a:pt x="0" y="8396"/>
                  </a:lnTo>
                  <a:lnTo>
                    <a:pt x="82" y="9005"/>
                  </a:lnTo>
                  <a:lnTo>
                    <a:pt x="203" y="9613"/>
                  </a:lnTo>
                  <a:lnTo>
                    <a:pt x="365" y="10181"/>
                  </a:lnTo>
                  <a:lnTo>
                    <a:pt x="568" y="10789"/>
                  </a:lnTo>
                  <a:lnTo>
                    <a:pt x="812" y="11357"/>
                  </a:lnTo>
                  <a:lnTo>
                    <a:pt x="1055" y="11884"/>
                  </a:lnTo>
                  <a:lnTo>
                    <a:pt x="1461" y="12614"/>
                  </a:lnTo>
                  <a:lnTo>
                    <a:pt x="1826" y="13385"/>
                  </a:lnTo>
                  <a:lnTo>
                    <a:pt x="2069" y="13831"/>
                  </a:lnTo>
                  <a:lnTo>
                    <a:pt x="2312" y="14237"/>
                  </a:lnTo>
                  <a:lnTo>
                    <a:pt x="2961" y="15332"/>
                  </a:lnTo>
                  <a:lnTo>
                    <a:pt x="3408" y="16224"/>
                  </a:lnTo>
                  <a:lnTo>
                    <a:pt x="3773" y="17117"/>
                  </a:lnTo>
                  <a:lnTo>
                    <a:pt x="4016" y="17725"/>
                  </a:lnTo>
                  <a:lnTo>
                    <a:pt x="4381" y="18699"/>
                  </a:lnTo>
                  <a:lnTo>
                    <a:pt x="4543" y="19226"/>
                  </a:lnTo>
                  <a:lnTo>
                    <a:pt x="4665" y="19713"/>
                  </a:lnTo>
                  <a:lnTo>
                    <a:pt x="4949" y="21092"/>
                  </a:lnTo>
                  <a:lnTo>
                    <a:pt x="5071" y="21781"/>
                  </a:lnTo>
                  <a:lnTo>
                    <a:pt x="5152" y="22471"/>
                  </a:lnTo>
                  <a:lnTo>
                    <a:pt x="5192" y="23201"/>
                  </a:lnTo>
                  <a:lnTo>
                    <a:pt x="5233" y="23890"/>
                  </a:lnTo>
                  <a:lnTo>
                    <a:pt x="5192" y="24377"/>
                  </a:lnTo>
                  <a:lnTo>
                    <a:pt x="5152" y="24904"/>
                  </a:lnTo>
                  <a:lnTo>
                    <a:pt x="5071" y="25472"/>
                  </a:lnTo>
                  <a:lnTo>
                    <a:pt x="4949" y="25999"/>
                  </a:lnTo>
                  <a:lnTo>
                    <a:pt x="4746" y="26527"/>
                  </a:lnTo>
                  <a:lnTo>
                    <a:pt x="4624" y="26811"/>
                  </a:lnTo>
                  <a:lnTo>
                    <a:pt x="4462" y="27095"/>
                  </a:lnTo>
                  <a:lnTo>
                    <a:pt x="4259" y="27338"/>
                  </a:lnTo>
                  <a:lnTo>
                    <a:pt x="3854" y="27825"/>
                  </a:lnTo>
                  <a:lnTo>
                    <a:pt x="3448" y="28311"/>
                  </a:lnTo>
                  <a:lnTo>
                    <a:pt x="3002" y="28758"/>
                  </a:lnTo>
                  <a:lnTo>
                    <a:pt x="2069" y="29569"/>
                  </a:lnTo>
                  <a:lnTo>
                    <a:pt x="1136" y="30380"/>
                  </a:lnTo>
                  <a:lnTo>
                    <a:pt x="690" y="30786"/>
                  </a:lnTo>
                  <a:lnTo>
                    <a:pt x="731" y="30826"/>
                  </a:lnTo>
                  <a:lnTo>
                    <a:pt x="974" y="31070"/>
                  </a:lnTo>
                  <a:lnTo>
                    <a:pt x="1217" y="31272"/>
                  </a:lnTo>
                  <a:lnTo>
                    <a:pt x="1461" y="31435"/>
                  </a:lnTo>
                  <a:lnTo>
                    <a:pt x="1745" y="31556"/>
                  </a:lnTo>
                  <a:lnTo>
                    <a:pt x="2110" y="31232"/>
                  </a:lnTo>
                  <a:lnTo>
                    <a:pt x="3367" y="30177"/>
                  </a:lnTo>
                  <a:lnTo>
                    <a:pt x="4584" y="29042"/>
                  </a:lnTo>
                  <a:lnTo>
                    <a:pt x="5111" y="28474"/>
                  </a:lnTo>
                  <a:lnTo>
                    <a:pt x="5638" y="27865"/>
                  </a:lnTo>
                  <a:lnTo>
                    <a:pt x="5598" y="26892"/>
                  </a:lnTo>
                  <a:lnTo>
                    <a:pt x="5598" y="26446"/>
                  </a:lnTo>
                  <a:lnTo>
                    <a:pt x="5679" y="25999"/>
                  </a:lnTo>
                  <a:lnTo>
                    <a:pt x="5841" y="25553"/>
                  </a:lnTo>
                  <a:lnTo>
                    <a:pt x="6044" y="25188"/>
                  </a:lnTo>
                  <a:lnTo>
                    <a:pt x="6328" y="24823"/>
                  </a:lnTo>
                  <a:lnTo>
                    <a:pt x="6652" y="24539"/>
                  </a:lnTo>
                  <a:lnTo>
                    <a:pt x="7017" y="24296"/>
                  </a:lnTo>
                  <a:lnTo>
                    <a:pt x="7423" y="24093"/>
                  </a:lnTo>
                  <a:lnTo>
                    <a:pt x="7464" y="23931"/>
                  </a:lnTo>
                  <a:lnTo>
                    <a:pt x="7585" y="23201"/>
                  </a:lnTo>
                  <a:lnTo>
                    <a:pt x="7626" y="22511"/>
                  </a:lnTo>
                  <a:lnTo>
                    <a:pt x="7585" y="21781"/>
                  </a:lnTo>
                  <a:lnTo>
                    <a:pt x="7423" y="21051"/>
                  </a:lnTo>
                  <a:lnTo>
                    <a:pt x="7261" y="20362"/>
                  </a:lnTo>
                  <a:lnTo>
                    <a:pt x="6815" y="18942"/>
                  </a:lnTo>
                  <a:lnTo>
                    <a:pt x="6571" y="18212"/>
                  </a:lnTo>
                  <a:lnTo>
                    <a:pt x="6450" y="17928"/>
                  </a:lnTo>
                  <a:lnTo>
                    <a:pt x="6287" y="17644"/>
                  </a:lnTo>
                  <a:lnTo>
                    <a:pt x="6003" y="17076"/>
                  </a:lnTo>
                  <a:lnTo>
                    <a:pt x="5679" y="16468"/>
                  </a:lnTo>
                  <a:lnTo>
                    <a:pt x="5273" y="15535"/>
                  </a:lnTo>
                  <a:lnTo>
                    <a:pt x="4868" y="14602"/>
                  </a:lnTo>
                  <a:lnTo>
                    <a:pt x="4340" y="13426"/>
                  </a:lnTo>
                  <a:lnTo>
                    <a:pt x="3854" y="12290"/>
                  </a:lnTo>
                  <a:lnTo>
                    <a:pt x="3651" y="11803"/>
                  </a:lnTo>
                  <a:lnTo>
                    <a:pt x="3489" y="11317"/>
                  </a:lnTo>
                  <a:lnTo>
                    <a:pt x="3245" y="10303"/>
                  </a:lnTo>
                  <a:lnTo>
                    <a:pt x="2880" y="8721"/>
                  </a:lnTo>
                  <a:lnTo>
                    <a:pt x="2799" y="8234"/>
                  </a:lnTo>
                  <a:lnTo>
                    <a:pt x="2759" y="7788"/>
                  </a:lnTo>
                  <a:lnTo>
                    <a:pt x="2718" y="7342"/>
                  </a:lnTo>
                  <a:lnTo>
                    <a:pt x="2718" y="6895"/>
                  </a:lnTo>
                  <a:lnTo>
                    <a:pt x="2759" y="6409"/>
                  </a:lnTo>
                  <a:lnTo>
                    <a:pt x="2840" y="5963"/>
                  </a:lnTo>
                  <a:lnTo>
                    <a:pt x="2921" y="5516"/>
                  </a:lnTo>
                  <a:lnTo>
                    <a:pt x="3002" y="5070"/>
                  </a:lnTo>
                  <a:lnTo>
                    <a:pt x="3164" y="4624"/>
                  </a:lnTo>
                  <a:lnTo>
                    <a:pt x="3367" y="3975"/>
                  </a:lnTo>
                  <a:lnTo>
                    <a:pt x="3651" y="3326"/>
                  </a:lnTo>
                  <a:lnTo>
                    <a:pt x="3854" y="2920"/>
                  </a:lnTo>
                  <a:lnTo>
                    <a:pt x="4259" y="2069"/>
                  </a:lnTo>
                  <a:lnTo>
                    <a:pt x="4503" y="1663"/>
                  </a:lnTo>
                  <a:lnTo>
                    <a:pt x="5030" y="609"/>
                  </a:lnTo>
                  <a:lnTo>
                    <a:pt x="4705" y="284"/>
                  </a:lnTo>
                  <a:lnTo>
                    <a:pt x="43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35"/>
            <p:cNvSpPr/>
            <p:nvPr/>
          </p:nvSpPr>
          <p:spPr>
            <a:xfrm>
              <a:off x="4202925" y="1897200"/>
              <a:ext cx="58825" cy="149100"/>
            </a:xfrm>
            <a:custGeom>
              <a:rect b="b" l="l" r="r" t="t"/>
              <a:pathLst>
                <a:path extrusionOk="0" h="5964" w="2353">
                  <a:moveTo>
                    <a:pt x="0" y="1"/>
                  </a:moveTo>
                  <a:lnTo>
                    <a:pt x="0" y="366"/>
                  </a:lnTo>
                  <a:lnTo>
                    <a:pt x="81" y="1664"/>
                  </a:lnTo>
                  <a:lnTo>
                    <a:pt x="203" y="3164"/>
                  </a:lnTo>
                  <a:lnTo>
                    <a:pt x="244" y="3651"/>
                  </a:lnTo>
                  <a:lnTo>
                    <a:pt x="284" y="4259"/>
                  </a:lnTo>
                  <a:lnTo>
                    <a:pt x="446" y="5395"/>
                  </a:lnTo>
                  <a:lnTo>
                    <a:pt x="528" y="5963"/>
                  </a:lnTo>
                  <a:lnTo>
                    <a:pt x="1582" y="4949"/>
                  </a:lnTo>
                  <a:lnTo>
                    <a:pt x="1826" y="4706"/>
                  </a:lnTo>
                  <a:lnTo>
                    <a:pt x="2069" y="4462"/>
                  </a:lnTo>
                  <a:lnTo>
                    <a:pt x="2231" y="4178"/>
                  </a:lnTo>
                  <a:lnTo>
                    <a:pt x="2353" y="3894"/>
                  </a:lnTo>
                  <a:lnTo>
                    <a:pt x="2191" y="3205"/>
                  </a:lnTo>
                  <a:lnTo>
                    <a:pt x="1947" y="2353"/>
                  </a:lnTo>
                  <a:lnTo>
                    <a:pt x="1826" y="1907"/>
                  </a:lnTo>
                  <a:lnTo>
                    <a:pt x="1744" y="1461"/>
                  </a:lnTo>
                  <a:lnTo>
                    <a:pt x="1704" y="1096"/>
                  </a:lnTo>
                  <a:lnTo>
                    <a:pt x="1663" y="812"/>
                  </a:lnTo>
                  <a:lnTo>
                    <a:pt x="1339" y="528"/>
                  </a:lnTo>
                  <a:lnTo>
                    <a:pt x="933" y="285"/>
                  </a:lnTo>
                  <a:lnTo>
                    <a:pt x="487" y="12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5"/>
            <p:cNvSpPr/>
            <p:nvPr/>
          </p:nvSpPr>
          <p:spPr>
            <a:xfrm>
              <a:off x="3480950" y="2146650"/>
              <a:ext cx="66950" cy="167350"/>
            </a:xfrm>
            <a:custGeom>
              <a:rect b="b" l="l" r="r" t="t"/>
              <a:pathLst>
                <a:path extrusionOk="0" h="6694" w="2678">
                  <a:moveTo>
                    <a:pt x="1988" y="1"/>
                  </a:moveTo>
                  <a:lnTo>
                    <a:pt x="1785" y="244"/>
                  </a:lnTo>
                  <a:lnTo>
                    <a:pt x="1541" y="487"/>
                  </a:lnTo>
                  <a:lnTo>
                    <a:pt x="162" y="1745"/>
                  </a:lnTo>
                  <a:lnTo>
                    <a:pt x="0" y="1866"/>
                  </a:lnTo>
                  <a:lnTo>
                    <a:pt x="41" y="1988"/>
                  </a:lnTo>
                  <a:lnTo>
                    <a:pt x="81" y="2272"/>
                  </a:lnTo>
                  <a:lnTo>
                    <a:pt x="325" y="3124"/>
                  </a:lnTo>
                  <a:lnTo>
                    <a:pt x="568" y="4057"/>
                  </a:lnTo>
                  <a:lnTo>
                    <a:pt x="690" y="4503"/>
                  </a:lnTo>
                  <a:lnTo>
                    <a:pt x="811" y="4989"/>
                  </a:lnTo>
                  <a:lnTo>
                    <a:pt x="933" y="5638"/>
                  </a:lnTo>
                  <a:lnTo>
                    <a:pt x="1014" y="6328"/>
                  </a:lnTo>
                  <a:lnTo>
                    <a:pt x="1055" y="6531"/>
                  </a:lnTo>
                  <a:lnTo>
                    <a:pt x="1339" y="6612"/>
                  </a:lnTo>
                  <a:lnTo>
                    <a:pt x="1622" y="6652"/>
                  </a:lnTo>
                  <a:lnTo>
                    <a:pt x="1906" y="6693"/>
                  </a:lnTo>
                  <a:lnTo>
                    <a:pt x="2677" y="6693"/>
                  </a:lnTo>
                  <a:lnTo>
                    <a:pt x="2596" y="5436"/>
                  </a:lnTo>
                  <a:lnTo>
                    <a:pt x="2474" y="3813"/>
                  </a:lnTo>
                  <a:lnTo>
                    <a:pt x="2353" y="2637"/>
                  </a:lnTo>
                  <a:lnTo>
                    <a:pt x="2271" y="1704"/>
                  </a:lnTo>
                  <a:lnTo>
                    <a:pt x="2150" y="852"/>
                  </a:lnTo>
                  <a:lnTo>
                    <a:pt x="1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35"/>
            <p:cNvSpPr/>
            <p:nvPr/>
          </p:nvSpPr>
          <p:spPr>
            <a:xfrm>
              <a:off x="3461675" y="1921550"/>
              <a:ext cx="24350" cy="100400"/>
            </a:xfrm>
            <a:custGeom>
              <a:rect b="b" l="l" r="r" t="t"/>
              <a:pathLst>
                <a:path extrusionOk="0" h="4016" w="974">
                  <a:moveTo>
                    <a:pt x="690" y="0"/>
                  </a:moveTo>
                  <a:lnTo>
                    <a:pt x="528" y="203"/>
                  </a:lnTo>
                  <a:lnTo>
                    <a:pt x="365" y="446"/>
                  </a:lnTo>
                  <a:lnTo>
                    <a:pt x="163" y="933"/>
                  </a:lnTo>
                  <a:lnTo>
                    <a:pt x="0" y="1460"/>
                  </a:lnTo>
                  <a:lnTo>
                    <a:pt x="0" y="1704"/>
                  </a:lnTo>
                  <a:lnTo>
                    <a:pt x="0" y="1988"/>
                  </a:lnTo>
                  <a:lnTo>
                    <a:pt x="0" y="2231"/>
                  </a:lnTo>
                  <a:lnTo>
                    <a:pt x="41" y="2515"/>
                  </a:lnTo>
                  <a:lnTo>
                    <a:pt x="122" y="2799"/>
                  </a:lnTo>
                  <a:lnTo>
                    <a:pt x="244" y="3042"/>
                  </a:lnTo>
                  <a:lnTo>
                    <a:pt x="365" y="3285"/>
                  </a:lnTo>
                  <a:lnTo>
                    <a:pt x="528" y="3529"/>
                  </a:lnTo>
                  <a:lnTo>
                    <a:pt x="690" y="3772"/>
                  </a:lnTo>
                  <a:lnTo>
                    <a:pt x="933" y="3975"/>
                  </a:lnTo>
                  <a:lnTo>
                    <a:pt x="974" y="4016"/>
                  </a:lnTo>
                  <a:lnTo>
                    <a:pt x="812" y="3245"/>
                  </a:lnTo>
                  <a:lnTo>
                    <a:pt x="649" y="2474"/>
                  </a:lnTo>
                  <a:lnTo>
                    <a:pt x="609" y="2109"/>
                  </a:lnTo>
                  <a:lnTo>
                    <a:pt x="609" y="1379"/>
                  </a:lnTo>
                  <a:lnTo>
                    <a:pt x="609" y="974"/>
                  </a:lnTo>
                  <a:lnTo>
                    <a:pt x="649" y="527"/>
                  </a:lnTo>
                  <a:lnTo>
                    <a:pt x="6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35"/>
            <p:cNvSpPr/>
            <p:nvPr/>
          </p:nvSpPr>
          <p:spPr>
            <a:xfrm>
              <a:off x="3689825" y="1743075"/>
              <a:ext cx="134900" cy="764600"/>
            </a:xfrm>
            <a:custGeom>
              <a:rect b="b" l="l" r="r" t="t"/>
              <a:pathLst>
                <a:path extrusionOk="0" h="30584" w="5396">
                  <a:moveTo>
                    <a:pt x="4178" y="0"/>
                  </a:moveTo>
                  <a:lnTo>
                    <a:pt x="3164" y="852"/>
                  </a:lnTo>
                  <a:lnTo>
                    <a:pt x="2678" y="1298"/>
                  </a:lnTo>
                  <a:lnTo>
                    <a:pt x="2191" y="1744"/>
                  </a:lnTo>
                  <a:lnTo>
                    <a:pt x="1704" y="2231"/>
                  </a:lnTo>
                  <a:lnTo>
                    <a:pt x="1258" y="2759"/>
                  </a:lnTo>
                  <a:lnTo>
                    <a:pt x="852" y="3286"/>
                  </a:lnTo>
                  <a:lnTo>
                    <a:pt x="528" y="3854"/>
                  </a:lnTo>
                  <a:lnTo>
                    <a:pt x="284" y="4462"/>
                  </a:lnTo>
                  <a:lnTo>
                    <a:pt x="122" y="5152"/>
                  </a:lnTo>
                  <a:lnTo>
                    <a:pt x="41" y="5719"/>
                  </a:lnTo>
                  <a:lnTo>
                    <a:pt x="1" y="6287"/>
                  </a:lnTo>
                  <a:lnTo>
                    <a:pt x="1" y="6855"/>
                  </a:lnTo>
                  <a:lnTo>
                    <a:pt x="41" y="7423"/>
                  </a:lnTo>
                  <a:lnTo>
                    <a:pt x="82" y="8153"/>
                  </a:lnTo>
                  <a:lnTo>
                    <a:pt x="203" y="8883"/>
                  </a:lnTo>
                  <a:lnTo>
                    <a:pt x="447" y="10343"/>
                  </a:lnTo>
                  <a:lnTo>
                    <a:pt x="650" y="11073"/>
                  </a:lnTo>
                  <a:lnTo>
                    <a:pt x="852" y="11763"/>
                  </a:lnTo>
                  <a:lnTo>
                    <a:pt x="1380" y="13101"/>
                  </a:lnTo>
                  <a:lnTo>
                    <a:pt x="1664" y="13832"/>
                  </a:lnTo>
                  <a:lnTo>
                    <a:pt x="1988" y="14562"/>
                  </a:lnTo>
                  <a:lnTo>
                    <a:pt x="2353" y="15251"/>
                  </a:lnTo>
                  <a:lnTo>
                    <a:pt x="2759" y="15941"/>
                  </a:lnTo>
                  <a:lnTo>
                    <a:pt x="3245" y="16752"/>
                  </a:lnTo>
                  <a:lnTo>
                    <a:pt x="3692" y="17604"/>
                  </a:lnTo>
                  <a:lnTo>
                    <a:pt x="4219" y="18658"/>
                  </a:lnTo>
                  <a:lnTo>
                    <a:pt x="4462" y="19186"/>
                  </a:lnTo>
                  <a:lnTo>
                    <a:pt x="4665" y="19672"/>
                  </a:lnTo>
                  <a:lnTo>
                    <a:pt x="4827" y="20078"/>
                  </a:lnTo>
                  <a:lnTo>
                    <a:pt x="4949" y="20524"/>
                  </a:lnTo>
                  <a:lnTo>
                    <a:pt x="5071" y="20970"/>
                  </a:lnTo>
                  <a:lnTo>
                    <a:pt x="5152" y="21416"/>
                  </a:lnTo>
                  <a:lnTo>
                    <a:pt x="5192" y="21944"/>
                  </a:lnTo>
                  <a:lnTo>
                    <a:pt x="5233" y="22471"/>
                  </a:lnTo>
                  <a:lnTo>
                    <a:pt x="5233" y="22958"/>
                  </a:lnTo>
                  <a:lnTo>
                    <a:pt x="5192" y="23485"/>
                  </a:lnTo>
                  <a:lnTo>
                    <a:pt x="5071" y="24296"/>
                  </a:lnTo>
                  <a:lnTo>
                    <a:pt x="4868" y="25026"/>
                  </a:lnTo>
                  <a:lnTo>
                    <a:pt x="4543" y="25756"/>
                  </a:lnTo>
                  <a:lnTo>
                    <a:pt x="4178" y="26446"/>
                  </a:lnTo>
                  <a:lnTo>
                    <a:pt x="3773" y="27054"/>
                  </a:lnTo>
                  <a:lnTo>
                    <a:pt x="3367" y="27622"/>
                  </a:lnTo>
                  <a:lnTo>
                    <a:pt x="2880" y="28190"/>
                  </a:lnTo>
                  <a:lnTo>
                    <a:pt x="2394" y="28717"/>
                  </a:lnTo>
                  <a:lnTo>
                    <a:pt x="1785" y="29407"/>
                  </a:lnTo>
                  <a:lnTo>
                    <a:pt x="1217" y="30137"/>
                  </a:lnTo>
                  <a:lnTo>
                    <a:pt x="893" y="30543"/>
                  </a:lnTo>
                  <a:lnTo>
                    <a:pt x="1096" y="30583"/>
                  </a:lnTo>
                  <a:lnTo>
                    <a:pt x="1501" y="30015"/>
                  </a:lnTo>
                  <a:lnTo>
                    <a:pt x="1907" y="29488"/>
                  </a:lnTo>
                  <a:lnTo>
                    <a:pt x="2637" y="28717"/>
                  </a:lnTo>
                  <a:lnTo>
                    <a:pt x="3002" y="28312"/>
                  </a:lnTo>
                  <a:lnTo>
                    <a:pt x="3327" y="27906"/>
                  </a:lnTo>
                  <a:lnTo>
                    <a:pt x="3894" y="27176"/>
                  </a:lnTo>
                  <a:lnTo>
                    <a:pt x="4178" y="26770"/>
                  </a:lnTo>
                  <a:lnTo>
                    <a:pt x="4422" y="26365"/>
                  </a:lnTo>
                  <a:lnTo>
                    <a:pt x="4787" y="25675"/>
                  </a:lnTo>
                  <a:lnTo>
                    <a:pt x="5071" y="24945"/>
                  </a:lnTo>
                  <a:lnTo>
                    <a:pt x="5273" y="24215"/>
                  </a:lnTo>
                  <a:lnTo>
                    <a:pt x="5395" y="23444"/>
                  </a:lnTo>
                  <a:lnTo>
                    <a:pt x="5395" y="22998"/>
                  </a:lnTo>
                  <a:lnTo>
                    <a:pt x="5395" y="22552"/>
                  </a:lnTo>
                  <a:lnTo>
                    <a:pt x="5395" y="22106"/>
                  </a:lnTo>
                  <a:lnTo>
                    <a:pt x="5273" y="21214"/>
                  </a:lnTo>
                  <a:lnTo>
                    <a:pt x="5233" y="21011"/>
                  </a:lnTo>
                  <a:lnTo>
                    <a:pt x="5233" y="20889"/>
                  </a:lnTo>
                  <a:lnTo>
                    <a:pt x="5111" y="20402"/>
                  </a:lnTo>
                  <a:lnTo>
                    <a:pt x="4908" y="19794"/>
                  </a:lnTo>
                  <a:lnTo>
                    <a:pt x="4624" y="19145"/>
                  </a:lnTo>
                  <a:lnTo>
                    <a:pt x="4503" y="18821"/>
                  </a:lnTo>
                  <a:lnTo>
                    <a:pt x="4178" y="18212"/>
                  </a:lnTo>
                  <a:lnTo>
                    <a:pt x="4016" y="17928"/>
                  </a:lnTo>
                  <a:lnTo>
                    <a:pt x="3773" y="17441"/>
                  </a:lnTo>
                  <a:lnTo>
                    <a:pt x="3408" y="16711"/>
                  </a:lnTo>
                  <a:lnTo>
                    <a:pt x="3002" y="16022"/>
                  </a:lnTo>
                  <a:lnTo>
                    <a:pt x="2596" y="15332"/>
                  </a:lnTo>
                  <a:lnTo>
                    <a:pt x="2231" y="14643"/>
                  </a:lnTo>
                  <a:lnTo>
                    <a:pt x="1664" y="13426"/>
                  </a:lnTo>
                  <a:lnTo>
                    <a:pt x="1339" y="12615"/>
                  </a:lnTo>
                  <a:lnTo>
                    <a:pt x="1177" y="12169"/>
                  </a:lnTo>
                  <a:lnTo>
                    <a:pt x="974" y="11601"/>
                  </a:lnTo>
                  <a:lnTo>
                    <a:pt x="731" y="10708"/>
                  </a:lnTo>
                  <a:lnTo>
                    <a:pt x="528" y="9857"/>
                  </a:lnTo>
                  <a:lnTo>
                    <a:pt x="447" y="9289"/>
                  </a:lnTo>
                  <a:lnTo>
                    <a:pt x="284" y="8153"/>
                  </a:lnTo>
                  <a:lnTo>
                    <a:pt x="203" y="7545"/>
                  </a:lnTo>
                  <a:lnTo>
                    <a:pt x="163" y="6490"/>
                  </a:lnTo>
                  <a:lnTo>
                    <a:pt x="203" y="5963"/>
                  </a:lnTo>
                  <a:lnTo>
                    <a:pt x="244" y="5395"/>
                  </a:lnTo>
                  <a:lnTo>
                    <a:pt x="325" y="4989"/>
                  </a:lnTo>
                  <a:lnTo>
                    <a:pt x="406" y="4624"/>
                  </a:lnTo>
                  <a:lnTo>
                    <a:pt x="528" y="4219"/>
                  </a:lnTo>
                  <a:lnTo>
                    <a:pt x="690" y="3854"/>
                  </a:lnTo>
                  <a:lnTo>
                    <a:pt x="812" y="3651"/>
                  </a:lnTo>
                  <a:lnTo>
                    <a:pt x="1015" y="3326"/>
                  </a:lnTo>
                  <a:lnTo>
                    <a:pt x="1299" y="3002"/>
                  </a:lnTo>
                  <a:lnTo>
                    <a:pt x="1461" y="2799"/>
                  </a:lnTo>
                  <a:lnTo>
                    <a:pt x="1866" y="2272"/>
                  </a:lnTo>
                  <a:lnTo>
                    <a:pt x="2110" y="2028"/>
                  </a:lnTo>
                  <a:lnTo>
                    <a:pt x="2353" y="1826"/>
                  </a:lnTo>
                  <a:lnTo>
                    <a:pt x="2840" y="1379"/>
                  </a:lnTo>
                  <a:lnTo>
                    <a:pt x="4300" y="122"/>
                  </a:lnTo>
                  <a:lnTo>
                    <a:pt x="4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5"/>
            <p:cNvSpPr/>
            <p:nvPr/>
          </p:nvSpPr>
          <p:spPr>
            <a:xfrm>
              <a:off x="3926100" y="1711650"/>
              <a:ext cx="134875" cy="771675"/>
            </a:xfrm>
            <a:custGeom>
              <a:rect b="b" l="l" r="r" t="t"/>
              <a:pathLst>
                <a:path extrusionOk="0" h="30867" w="5395">
                  <a:moveTo>
                    <a:pt x="4340" y="0"/>
                  </a:moveTo>
                  <a:lnTo>
                    <a:pt x="3651" y="811"/>
                  </a:lnTo>
                  <a:lnTo>
                    <a:pt x="3407" y="1095"/>
                  </a:lnTo>
                  <a:lnTo>
                    <a:pt x="3002" y="1582"/>
                  </a:lnTo>
                  <a:lnTo>
                    <a:pt x="2353" y="2312"/>
                  </a:lnTo>
                  <a:lnTo>
                    <a:pt x="1704" y="3083"/>
                  </a:lnTo>
                  <a:lnTo>
                    <a:pt x="1501" y="3326"/>
                  </a:lnTo>
                  <a:lnTo>
                    <a:pt x="1217" y="3772"/>
                  </a:lnTo>
                  <a:lnTo>
                    <a:pt x="933" y="4178"/>
                  </a:lnTo>
                  <a:lnTo>
                    <a:pt x="730" y="4624"/>
                  </a:lnTo>
                  <a:lnTo>
                    <a:pt x="487" y="5111"/>
                  </a:lnTo>
                  <a:lnTo>
                    <a:pt x="365" y="5435"/>
                  </a:lnTo>
                  <a:lnTo>
                    <a:pt x="162" y="6125"/>
                  </a:lnTo>
                  <a:lnTo>
                    <a:pt x="41" y="6814"/>
                  </a:lnTo>
                  <a:lnTo>
                    <a:pt x="0" y="7544"/>
                  </a:lnTo>
                  <a:lnTo>
                    <a:pt x="0" y="8274"/>
                  </a:lnTo>
                  <a:lnTo>
                    <a:pt x="41" y="8923"/>
                  </a:lnTo>
                  <a:lnTo>
                    <a:pt x="162" y="9572"/>
                  </a:lnTo>
                  <a:lnTo>
                    <a:pt x="244" y="9978"/>
                  </a:lnTo>
                  <a:lnTo>
                    <a:pt x="446" y="10546"/>
                  </a:lnTo>
                  <a:lnTo>
                    <a:pt x="609" y="11114"/>
                  </a:lnTo>
                  <a:lnTo>
                    <a:pt x="852" y="11641"/>
                  </a:lnTo>
                  <a:lnTo>
                    <a:pt x="1136" y="12168"/>
                  </a:lnTo>
                  <a:lnTo>
                    <a:pt x="1582" y="13061"/>
                  </a:lnTo>
                  <a:lnTo>
                    <a:pt x="1907" y="13669"/>
                  </a:lnTo>
                  <a:lnTo>
                    <a:pt x="2231" y="14277"/>
                  </a:lnTo>
                  <a:lnTo>
                    <a:pt x="2434" y="14561"/>
                  </a:lnTo>
                  <a:lnTo>
                    <a:pt x="2839" y="15251"/>
                  </a:lnTo>
                  <a:lnTo>
                    <a:pt x="3204" y="15981"/>
                  </a:lnTo>
                  <a:lnTo>
                    <a:pt x="3448" y="16468"/>
                  </a:lnTo>
                  <a:lnTo>
                    <a:pt x="3691" y="17076"/>
                  </a:lnTo>
                  <a:lnTo>
                    <a:pt x="4097" y="18049"/>
                  </a:lnTo>
                  <a:lnTo>
                    <a:pt x="4462" y="19063"/>
                  </a:lnTo>
                  <a:lnTo>
                    <a:pt x="4746" y="20037"/>
                  </a:lnTo>
                  <a:lnTo>
                    <a:pt x="4949" y="21051"/>
                  </a:lnTo>
                  <a:lnTo>
                    <a:pt x="5070" y="22065"/>
                  </a:lnTo>
                  <a:lnTo>
                    <a:pt x="5192" y="23079"/>
                  </a:lnTo>
                  <a:lnTo>
                    <a:pt x="5233" y="23850"/>
                  </a:lnTo>
                  <a:lnTo>
                    <a:pt x="5192" y="24620"/>
                  </a:lnTo>
                  <a:lnTo>
                    <a:pt x="5151" y="25148"/>
                  </a:lnTo>
                  <a:lnTo>
                    <a:pt x="5030" y="25634"/>
                  </a:lnTo>
                  <a:lnTo>
                    <a:pt x="4908" y="26121"/>
                  </a:lnTo>
                  <a:lnTo>
                    <a:pt x="4786" y="26446"/>
                  </a:lnTo>
                  <a:lnTo>
                    <a:pt x="4665" y="26770"/>
                  </a:lnTo>
                  <a:lnTo>
                    <a:pt x="4462" y="27054"/>
                  </a:lnTo>
                  <a:lnTo>
                    <a:pt x="3853" y="27865"/>
                  </a:lnTo>
                  <a:lnTo>
                    <a:pt x="3529" y="28230"/>
                  </a:lnTo>
                  <a:lnTo>
                    <a:pt x="3204" y="28595"/>
                  </a:lnTo>
                  <a:lnTo>
                    <a:pt x="2556" y="29204"/>
                  </a:lnTo>
                  <a:lnTo>
                    <a:pt x="1947" y="29690"/>
                  </a:lnTo>
                  <a:lnTo>
                    <a:pt x="1379" y="30177"/>
                  </a:lnTo>
                  <a:lnTo>
                    <a:pt x="730" y="30745"/>
                  </a:lnTo>
                  <a:lnTo>
                    <a:pt x="852" y="30867"/>
                  </a:lnTo>
                  <a:lnTo>
                    <a:pt x="1298" y="30461"/>
                  </a:lnTo>
                  <a:lnTo>
                    <a:pt x="2231" y="29650"/>
                  </a:lnTo>
                  <a:lnTo>
                    <a:pt x="3164" y="28839"/>
                  </a:lnTo>
                  <a:lnTo>
                    <a:pt x="3610" y="28392"/>
                  </a:lnTo>
                  <a:lnTo>
                    <a:pt x="4016" y="27906"/>
                  </a:lnTo>
                  <a:lnTo>
                    <a:pt x="4421" y="27419"/>
                  </a:lnTo>
                  <a:lnTo>
                    <a:pt x="4624" y="27176"/>
                  </a:lnTo>
                  <a:lnTo>
                    <a:pt x="4786" y="26892"/>
                  </a:lnTo>
                  <a:lnTo>
                    <a:pt x="4908" y="26608"/>
                  </a:lnTo>
                  <a:lnTo>
                    <a:pt x="5111" y="26080"/>
                  </a:lnTo>
                  <a:lnTo>
                    <a:pt x="5233" y="25553"/>
                  </a:lnTo>
                  <a:lnTo>
                    <a:pt x="5314" y="24985"/>
                  </a:lnTo>
                  <a:lnTo>
                    <a:pt x="5354" y="24458"/>
                  </a:lnTo>
                  <a:lnTo>
                    <a:pt x="5395" y="23971"/>
                  </a:lnTo>
                  <a:lnTo>
                    <a:pt x="5354" y="23282"/>
                  </a:lnTo>
                  <a:lnTo>
                    <a:pt x="5314" y="22552"/>
                  </a:lnTo>
                  <a:lnTo>
                    <a:pt x="5233" y="21862"/>
                  </a:lnTo>
                  <a:lnTo>
                    <a:pt x="5111" y="21173"/>
                  </a:lnTo>
                  <a:lnTo>
                    <a:pt x="4827" y="19794"/>
                  </a:lnTo>
                  <a:lnTo>
                    <a:pt x="4705" y="19307"/>
                  </a:lnTo>
                  <a:lnTo>
                    <a:pt x="4543" y="18780"/>
                  </a:lnTo>
                  <a:lnTo>
                    <a:pt x="4178" y="17806"/>
                  </a:lnTo>
                  <a:lnTo>
                    <a:pt x="3935" y="17198"/>
                  </a:lnTo>
                  <a:lnTo>
                    <a:pt x="3570" y="16305"/>
                  </a:lnTo>
                  <a:lnTo>
                    <a:pt x="3123" y="15413"/>
                  </a:lnTo>
                  <a:lnTo>
                    <a:pt x="2474" y="14318"/>
                  </a:lnTo>
                  <a:lnTo>
                    <a:pt x="2231" y="13912"/>
                  </a:lnTo>
                  <a:lnTo>
                    <a:pt x="1988" y="13466"/>
                  </a:lnTo>
                  <a:lnTo>
                    <a:pt x="1623" y="12695"/>
                  </a:lnTo>
                  <a:lnTo>
                    <a:pt x="1217" y="11965"/>
                  </a:lnTo>
                  <a:lnTo>
                    <a:pt x="974" y="11438"/>
                  </a:lnTo>
                  <a:lnTo>
                    <a:pt x="730" y="10870"/>
                  </a:lnTo>
                  <a:lnTo>
                    <a:pt x="527" y="10262"/>
                  </a:lnTo>
                  <a:lnTo>
                    <a:pt x="365" y="9694"/>
                  </a:lnTo>
                  <a:lnTo>
                    <a:pt x="244" y="9086"/>
                  </a:lnTo>
                  <a:lnTo>
                    <a:pt x="162" y="8477"/>
                  </a:lnTo>
                  <a:lnTo>
                    <a:pt x="162" y="7869"/>
                  </a:lnTo>
                  <a:lnTo>
                    <a:pt x="162" y="7260"/>
                  </a:lnTo>
                  <a:lnTo>
                    <a:pt x="244" y="6652"/>
                  </a:lnTo>
                  <a:lnTo>
                    <a:pt x="365" y="6084"/>
                  </a:lnTo>
                  <a:lnTo>
                    <a:pt x="527" y="5516"/>
                  </a:lnTo>
                  <a:lnTo>
                    <a:pt x="730" y="4989"/>
                  </a:lnTo>
                  <a:lnTo>
                    <a:pt x="933" y="4583"/>
                  </a:lnTo>
                  <a:lnTo>
                    <a:pt x="1136" y="4178"/>
                  </a:lnTo>
                  <a:lnTo>
                    <a:pt x="1623" y="3448"/>
                  </a:lnTo>
                  <a:lnTo>
                    <a:pt x="2150" y="2758"/>
                  </a:lnTo>
                  <a:lnTo>
                    <a:pt x="2758" y="2109"/>
                  </a:lnTo>
                  <a:lnTo>
                    <a:pt x="3164" y="1663"/>
                  </a:lnTo>
                  <a:lnTo>
                    <a:pt x="3772" y="973"/>
                  </a:lnTo>
                  <a:lnTo>
                    <a:pt x="4340" y="243"/>
                  </a:lnTo>
                  <a:lnTo>
                    <a:pt x="4462" y="81"/>
                  </a:lnTo>
                  <a:lnTo>
                    <a:pt x="43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35"/>
            <p:cNvSpPr/>
            <p:nvPr/>
          </p:nvSpPr>
          <p:spPr>
            <a:xfrm>
              <a:off x="3655350" y="1716700"/>
              <a:ext cx="116625" cy="131850"/>
            </a:xfrm>
            <a:custGeom>
              <a:rect b="b" l="l" r="r" t="t"/>
              <a:pathLst>
                <a:path extrusionOk="0" h="5274" w="4665">
                  <a:moveTo>
                    <a:pt x="4543" y="1"/>
                  </a:moveTo>
                  <a:lnTo>
                    <a:pt x="3408" y="1015"/>
                  </a:lnTo>
                  <a:lnTo>
                    <a:pt x="2231" y="2029"/>
                  </a:lnTo>
                  <a:lnTo>
                    <a:pt x="1866" y="2394"/>
                  </a:lnTo>
                  <a:lnTo>
                    <a:pt x="1177" y="3165"/>
                  </a:lnTo>
                  <a:lnTo>
                    <a:pt x="812" y="3570"/>
                  </a:lnTo>
                  <a:lnTo>
                    <a:pt x="568" y="3854"/>
                  </a:lnTo>
                  <a:lnTo>
                    <a:pt x="325" y="4179"/>
                  </a:lnTo>
                  <a:lnTo>
                    <a:pt x="163" y="4544"/>
                  </a:lnTo>
                  <a:lnTo>
                    <a:pt x="82" y="4625"/>
                  </a:lnTo>
                  <a:lnTo>
                    <a:pt x="82" y="4949"/>
                  </a:lnTo>
                  <a:lnTo>
                    <a:pt x="46" y="5093"/>
                  </a:lnTo>
                  <a:lnTo>
                    <a:pt x="203" y="4746"/>
                  </a:lnTo>
                  <a:lnTo>
                    <a:pt x="406" y="4381"/>
                  </a:lnTo>
                  <a:lnTo>
                    <a:pt x="649" y="4057"/>
                  </a:lnTo>
                  <a:lnTo>
                    <a:pt x="1136" y="3448"/>
                  </a:lnTo>
                  <a:lnTo>
                    <a:pt x="1907" y="2597"/>
                  </a:lnTo>
                  <a:lnTo>
                    <a:pt x="2718" y="1826"/>
                  </a:lnTo>
                  <a:lnTo>
                    <a:pt x="4665" y="122"/>
                  </a:lnTo>
                  <a:lnTo>
                    <a:pt x="4543" y="1"/>
                  </a:lnTo>
                  <a:close/>
                  <a:moveTo>
                    <a:pt x="46" y="5093"/>
                  </a:moveTo>
                  <a:lnTo>
                    <a:pt x="1" y="5193"/>
                  </a:lnTo>
                  <a:lnTo>
                    <a:pt x="1" y="5274"/>
                  </a:lnTo>
                  <a:lnTo>
                    <a:pt x="46" y="509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35"/>
            <p:cNvSpPr/>
            <p:nvPr/>
          </p:nvSpPr>
          <p:spPr>
            <a:xfrm>
              <a:off x="3625950" y="1864750"/>
              <a:ext cx="126775" cy="632775"/>
            </a:xfrm>
            <a:custGeom>
              <a:rect b="b" l="l" r="r" t="t"/>
              <a:pathLst>
                <a:path extrusionOk="0" h="25311" w="5071">
                  <a:moveTo>
                    <a:pt x="893" y="1"/>
                  </a:moveTo>
                  <a:lnTo>
                    <a:pt x="690" y="244"/>
                  </a:lnTo>
                  <a:lnTo>
                    <a:pt x="528" y="487"/>
                  </a:lnTo>
                  <a:lnTo>
                    <a:pt x="365" y="934"/>
                  </a:lnTo>
                  <a:lnTo>
                    <a:pt x="203" y="1420"/>
                  </a:lnTo>
                  <a:lnTo>
                    <a:pt x="81" y="1866"/>
                  </a:lnTo>
                  <a:lnTo>
                    <a:pt x="41" y="2353"/>
                  </a:lnTo>
                  <a:lnTo>
                    <a:pt x="0" y="3124"/>
                  </a:lnTo>
                  <a:lnTo>
                    <a:pt x="0" y="3611"/>
                  </a:lnTo>
                  <a:lnTo>
                    <a:pt x="41" y="3976"/>
                  </a:lnTo>
                  <a:lnTo>
                    <a:pt x="122" y="4381"/>
                  </a:lnTo>
                  <a:lnTo>
                    <a:pt x="406" y="5436"/>
                  </a:lnTo>
                  <a:lnTo>
                    <a:pt x="730" y="6490"/>
                  </a:lnTo>
                  <a:lnTo>
                    <a:pt x="1014" y="7342"/>
                  </a:lnTo>
                  <a:lnTo>
                    <a:pt x="1298" y="7991"/>
                  </a:lnTo>
                  <a:lnTo>
                    <a:pt x="1420" y="8153"/>
                  </a:lnTo>
                  <a:lnTo>
                    <a:pt x="1663" y="8640"/>
                  </a:lnTo>
                  <a:lnTo>
                    <a:pt x="1907" y="9086"/>
                  </a:lnTo>
                  <a:lnTo>
                    <a:pt x="2150" y="9654"/>
                  </a:lnTo>
                  <a:lnTo>
                    <a:pt x="2799" y="11074"/>
                  </a:lnTo>
                  <a:lnTo>
                    <a:pt x="3407" y="12493"/>
                  </a:lnTo>
                  <a:lnTo>
                    <a:pt x="3772" y="13345"/>
                  </a:lnTo>
                  <a:lnTo>
                    <a:pt x="4097" y="14237"/>
                  </a:lnTo>
                  <a:lnTo>
                    <a:pt x="4259" y="14765"/>
                  </a:lnTo>
                  <a:lnTo>
                    <a:pt x="4381" y="15333"/>
                  </a:lnTo>
                  <a:lnTo>
                    <a:pt x="4462" y="15738"/>
                  </a:lnTo>
                  <a:lnTo>
                    <a:pt x="4624" y="16428"/>
                  </a:lnTo>
                  <a:lnTo>
                    <a:pt x="4705" y="16874"/>
                  </a:lnTo>
                  <a:lnTo>
                    <a:pt x="4786" y="17320"/>
                  </a:lnTo>
                  <a:lnTo>
                    <a:pt x="4827" y="17563"/>
                  </a:lnTo>
                  <a:lnTo>
                    <a:pt x="4868" y="18091"/>
                  </a:lnTo>
                  <a:lnTo>
                    <a:pt x="4908" y="18577"/>
                  </a:lnTo>
                  <a:lnTo>
                    <a:pt x="4868" y="19105"/>
                  </a:lnTo>
                  <a:lnTo>
                    <a:pt x="4786" y="19591"/>
                  </a:lnTo>
                  <a:lnTo>
                    <a:pt x="4624" y="20362"/>
                  </a:lnTo>
                  <a:lnTo>
                    <a:pt x="4421" y="21092"/>
                  </a:lnTo>
                  <a:lnTo>
                    <a:pt x="4178" y="21822"/>
                  </a:lnTo>
                  <a:lnTo>
                    <a:pt x="3854" y="22552"/>
                  </a:lnTo>
                  <a:lnTo>
                    <a:pt x="3570" y="23039"/>
                  </a:lnTo>
                  <a:lnTo>
                    <a:pt x="3286" y="23566"/>
                  </a:lnTo>
                  <a:lnTo>
                    <a:pt x="3123" y="23891"/>
                  </a:lnTo>
                  <a:lnTo>
                    <a:pt x="2393" y="25229"/>
                  </a:lnTo>
                  <a:lnTo>
                    <a:pt x="2556" y="25310"/>
                  </a:lnTo>
                  <a:lnTo>
                    <a:pt x="2799" y="24864"/>
                  </a:lnTo>
                  <a:lnTo>
                    <a:pt x="3164" y="24175"/>
                  </a:lnTo>
                  <a:lnTo>
                    <a:pt x="3529" y="23485"/>
                  </a:lnTo>
                  <a:lnTo>
                    <a:pt x="3894" y="22796"/>
                  </a:lnTo>
                  <a:lnTo>
                    <a:pt x="4219" y="22066"/>
                  </a:lnTo>
                  <a:lnTo>
                    <a:pt x="4502" y="21336"/>
                  </a:lnTo>
                  <a:lnTo>
                    <a:pt x="4746" y="20605"/>
                  </a:lnTo>
                  <a:lnTo>
                    <a:pt x="4908" y="19997"/>
                  </a:lnTo>
                  <a:lnTo>
                    <a:pt x="4989" y="19348"/>
                  </a:lnTo>
                  <a:lnTo>
                    <a:pt x="5070" y="18537"/>
                  </a:lnTo>
                  <a:lnTo>
                    <a:pt x="5030" y="17928"/>
                  </a:lnTo>
                  <a:lnTo>
                    <a:pt x="4949" y="17279"/>
                  </a:lnTo>
                  <a:lnTo>
                    <a:pt x="4827" y="16509"/>
                  </a:lnTo>
                  <a:lnTo>
                    <a:pt x="4624" y="15698"/>
                  </a:lnTo>
                  <a:lnTo>
                    <a:pt x="4340" y="14481"/>
                  </a:lnTo>
                  <a:lnTo>
                    <a:pt x="4137" y="13872"/>
                  </a:lnTo>
                  <a:lnTo>
                    <a:pt x="3935" y="13305"/>
                  </a:lnTo>
                  <a:lnTo>
                    <a:pt x="3407" y="12128"/>
                  </a:lnTo>
                  <a:lnTo>
                    <a:pt x="2921" y="10993"/>
                  </a:lnTo>
                  <a:lnTo>
                    <a:pt x="2231" y="9451"/>
                  </a:lnTo>
                  <a:lnTo>
                    <a:pt x="1866" y="8681"/>
                  </a:lnTo>
                  <a:lnTo>
                    <a:pt x="1460" y="7951"/>
                  </a:lnTo>
                  <a:lnTo>
                    <a:pt x="1339" y="7667"/>
                  </a:lnTo>
                  <a:lnTo>
                    <a:pt x="1217" y="7383"/>
                  </a:lnTo>
                  <a:lnTo>
                    <a:pt x="771" y="6004"/>
                  </a:lnTo>
                  <a:lnTo>
                    <a:pt x="365" y="4665"/>
                  </a:lnTo>
                  <a:lnTo>
                    <a:pt x="244" y="4057"/>
                  </a:lnTo>
                  <a:lnTo>
                    <a:pt x="162" y="3489"/>
                  </a:lnTo>
                  <a:lnTo>
                    <a:pt x="162" y="3002"/>
                  </a:lnTo>
                  <a:lnTo>
                    <a:pt x="162" y="2475"/>
                  </a:lnTo>
                  <a:lnTo>
                    <a:pt x="244" y="1988"/>
                  </a:lnTo>
                  <a:lnTo>
                    <a:pt x="365" y="1501"/>
                  </a:lnTo>
                  <a:lnTo>
                    <a:pt x="446" y="1217"/>
                  </a:lnTo>
                  <a:lnTo>
                    <a:pt x="649" y="609"/>
                  </a:lnTo>
                  <a:lnTo>
                    <a:pt x="8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5"/>
            <p:cNvSpPr/>
            <p:nvPr/>
          </p:nvSpPr>
          <p:spPr>
            <a:xfrm>
              <a:off x="3998100" y="1728875"/>
              <a:ext cx="126775" cy="587150"/>
            </a:xfrm>
            <a:custGeom>
              <a:rect b="b" l="l" r="r" t="t"/>
              <a:pathLst>
                <a:path extrusionOk="0" h="23486" w="5071">
                  <a:moveTo>
                    <a:pt x="2312" y="1"/>
                  </a:moveTo>
                  <a:lnTo>
                    <a:pt x="1785" y="1055"/>
                  </a:lnTo>
                  <a:lnTo>
                    <a:pt x="1541" y="1461"/>
                  </a:lnTo>
                  <a:lnTo>
                    <a:pt x="1136" y="2312"/>
                  </a:lnTo>
                  <a:lnTo>
                    <a:pt x="933" y="2718"/>
                  </a:lnTo>
                  <a:lnTo>
                    <a:pt x="649" y="3367"/>
                  </a:lnTo>
                  <a:lnTo>
                    <a:pt x="446" y="4016"/>
                  </a:lnTo>
                  <a:lnTo>
                    <a:pt x="284" y="4462"/>
                  </a:lnTo>
                  <a:lnTo>
                    <a:pt x="203" y="4908"/>
                  </a:lnTo>
                  <a:lnTo>
                    <a:pt x="122" y="5355"/>
                  </a:lnTo>
                  <a:lnTo>
                    <a:pt x="41" y="5801"/>
                  </a:lnTo>
                  <a:lnTo>
                    <a:pt x="0" y="6287"/>
                  </a:lnTo>
                  <a:lnTo>
                    <a:pt x="0" y="6734"/>
                  </a:lnTo>
                  <a:lnTo>
                    <a:pt x="41" y="7180"/>
                  </a:lnTo>
                  <a:lnTo>
                    <a:pt x="81" y="7626"/>
                  </a:lnTo>
                  <a:lnTo>
                    <a:pt x="162" y="8113"/>
                  </a:lnTo>
                  <a:lnTo>
                    <a:pt x="527" y="9695"/>
                  </a:lnTo>
                  <a:lnTo>
                    <a:pt x="771" y="10709"/>
                  </a:lnTo>
                  <a:lnTo>
                    <a:pt x="933" y="11195"/>
                  </a:lnTo>
                  <a:lnTo>
                    <a:pt x="1136" y="11682"/>
                  </a:lnTo>
                  <a:lnTo>
                    <a:pt x="1622" y="12818"/>
                  </a:lnTo>
                  <a:lnTo>
                    <a:pt x="2150" y="13994"/>
                  </a:lnTo>
                  <a:lnTo>
                    <a:pt x="2555" y="14927"/>
                  </a:lnTo>
                  <a:lnTo>
                    <a:pt x="2961" y="15860"/>
                  </a:lnTo>
                  <a:lnTo>
                    <a:pt x="3285" y="16468"/>
                  </a:lnTo>
                  <a:lnTo>
                    <a:pt x="3569" y="17036"/>
                  </a:lnTo>
                  <a:lnTo>
                    <a:pt x="3732" y="17320"/>
                  </a:lnTo>
                  <a:lnTo>
                    <a:pt x="3853" y="17604"/>
                  </a:lnTo>
                  <a:lnTo>
                    <a:pt x="4097" y="18334"/>
                  </a:lnTo>
                  <a:lnTo>
                    <a:pt x="4543" y="19754"/>
                  </a:lnTo>
                  <a:lnTo>
                    <a:pt x="4705" y="20443"/>
                  </a:lnTo>
                  <a:lnTo>
                    <a:pt x="4867" y="21173"/>
                  </a:lnTo>
                  <a:lnTo>
                    <a:pt x="4908" y="21903"/>
                  </a:lnTo>
                  <a:lnTo>
                    <a:pt x="4867" y="22593"/>
                  </a:lnTo>
                  <a:lnTo>
                    <a:pt x="4746" y="23323"/>
                  </a:lnTo>
                  <a:lnTo>
                    <a:pt x="4705" y="23485"/>
                  </a:lnTo>
                  <a:lnTo>
                    <a:pt x="4705" y="23485"/>
                  </a:lnTo>
                  <a:lnTo>
                    <a:pt x="4908" y="23445"/>
                  </a:lnTo>
                  <a:lnTo>
                    <a:pt x="5030" y="22714"/>
                  </a:lnTo>
                  <a:lnTo>
                    <a:pt x="5070" y="21984"/>
                  </a:lnTo>
                  <a:lnTo>
                    <a:pt x="5070" y="21376"/>
                  </a:lnTo>
                  <a:lnTo>
                    <a:pt x="4989" y="20808"/>
                  </a:lnTo>
                  <a:lnTo>
                    <a:pt x="4908" y="20403"/>
                  </a:lnTo>
                  <a:lnTo>
                    <a:pt x="4746" y="19794"/>
                  </a:lnTo>
                  <a:lnTo>
                    <a:pt x="4543" y="19226"/>
                  </a:lnTo>
                  <a:lnTo>
                    <a:pt x="4178" y="18050"/>
                  </a:lnTo>
                  <a:lnTo>
                    <a:pt x="4097" y="17766"/>
                  </a:lnTo>
                  <a:lnTo>
                    <a:pt x="3934" y="17320"/>
                  </a:lnTo>
                  <a:lnTo>
                    <a:pt x="3732" y="16914"/>
                  </a:lnTo>
                  <a:lnTo>
                    <a:pt x="3285" y="16144"/>
                  </a:lnTo>
                  <a:lnTo>
                    <a:pt x="2920" y="15332"/>
                  </a:lnTo>
                  <a:lnTo>
                    <a:pt x="2636" y="14724"/>
                  </a:lnTo>
                  <a:lnTo>
                    <a:pt x="2069" y="13426"/>
                  </a:lnTo>
                  <a:lnTo>
                    <a:pt x="1785" y="12777"/>
                  </a:lnTo>
                  <a:lnTo>
                    <a:pt x="1379" y="11844"/>
                  </a:lnTo>
                  <a:lnTo>
                    <a:pt x="1176" y="11398"/>
                  </a:lnTo>
                  <a:lnTo>
                    <a:pt x="1014" y="10911"/>
                  </a:lnTo>
                  <a:lnTo>
                    <a:pt x="811" y="10181"/>
                  </a:lnTo>
                  <a:lnTo>
                    <a:pt x="649" y="9451"/>
                  </a:lnTo>
                  <a:lnTo>
                    <a:pt x="324" y="7950"/>
                  </a:lnTo>
                  <a:lnTo>
                    <a:pt x="284" y="7707"/>
                  </a:lnTo>
                  <a:lnTo>
                    <a:pt x="203" y="7261"/>
                  </a:lnTo>
                  <a:lnTo>
                    <a:pt x="162" y="6855"/>
                  </a:lnTo>
                  <a:lnTo>
                    <a:pt x="162" y="6409"/>
                  </a:lnTo>
                  <a:lnTo>
                    <a:pt x="203" y="5963"/>
                  </a:lnTo>
                  <a:lnTo>
                    <a:pt x="243" y="5436"/>
                  </a:lnTo>
                  <a:lnTo>
                    <a:pt x="324" y="4949"/>
                  </a:lnTo>
                  <a:lnTo>
                    <a:pt x="487" y="4462"/>
                  </a:lnTo>
                  <a:lnTo>
                    <a:pt x="608" y="3975"/>
                  </a:lnTo>
                  <a:lnTo>
                    <a:pt x="852" y="3327"/>
                  </a:lnTo>
                  <a:lnTo>
                    <a:pt x="1055" y="2799"/>
                  </a:lnTo>
                  <a:lnTo>
                    <a:pt x="1339" y="2231"/>
                  </a:lnTo>
                  <a:lnTo>
                    <a:pt x="1906" y="1177"/>
                  </a:lnTo>
                  <a:lnTo>
                    <a:pt x="2271" y="447"/>
                  </a:lnTo>
                  <a:lnTo>
                    <a:pt x="2434" y="163"/>
                  </a:lnTo>
                  <a:lnTo>
                    <a:pt x="2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35"/>
            <p:cNvSpPr/>
            <p:nvPr/>
          </p:nvSpPr>
          <p:spPr>
            <a:xfrm>
              <a:off x="3973750" y="2410300"/>
              <a:ext cx="97375" cy="94325"/>
            </a:xfrm>
            <a:custGeom>
              <a:rect b="b" l="l" r="r" t="t"/>
              <a:pathLst>
                <a:path extrusionOk="0" h="3773" w="3895">
                  <a:moveTo>
                    <a:pt x="3894" y="0"/>
                  </a:moveTo>
                  <a:lnTo>
                    <a:pt x="3367" y="609"/>
                  </a:lnTo>
                  <a:lnTo>
                    <a:pt x="2840" y="1177"/>
                  </a:lnTo>
                  <a:lnTo>
                    <a:pt x="1623" y="2312"/>
                  </a:lnTo>
                  <a:lnTo>
                    <a:pt x="366" y="3367"/>
                  </a:lnTo>
                  <a:lnTo>
                    <a:pt x="1" y="3691"/>
                  </a:lnTo>
                  <a:lnTo>
                    <a:pt x="203" y="3772"/>
                  </a:lnTo>
                  <a:lnTo>
                    <a:pt x="1380" y="2718"/>
                  </a:lnTo>
                  <a:lnTo>
                    <a:pt x="2596" y="1623"/>
                  </a:lnTo>
                  <a:lnTo>
                    <a:pt x="2799" y="1460"/>
                  </a:lnTo>
                  <a:lnTo>
                    <a:pt x="3164" y="1095"/>
                  </a:lnTo>
                  <a:lnTo>
                    <a:pt x="3529" y="690"/>
                  </a:lnTo>
                  <a:lnTo>
                    <a:pt x="3894" y="244"/>
                  </a:lnTo>
                  <a:lnTo>
                    <a:pt x="3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35"/>
            <p:cNvSpPr/>
            <p:nvPr/>
          </p:nvSpPr>
          <p:spPr>
            <a:xfrm>
              <a:off x="3805425" y="1782625"/>
              <a:ext cx="75050" cy="658125"/>
            </a:xfrm>
            <a:custGeom>
              <a:rect b="b" l="l" r="r" t="t"/>
              <a:pathLst>
                <a:path extrusionOk="0" h="26325" w="3002">
                  <a:moveTo>
                    <a:pt x="1663" y="0"/>
                  </a:moveTo>
                  <a:lnTo>
                    <a:pt x="1258" y="852"/>
                  </a:lnTo>
                  <a:lnTo>
                    <a:pt x="893" y="1704"/>
                  </a:lnTo>
                  <a:lnTo>
                    <a:pt x="568" y="2799"/>
                  </a:lnTo>
                  <a:lnTo>
                    <a:pt x="366" y="3488"/>
                  </a:lnTo>
                  <a:lnTo>
                    <a:pt x="163" y="4624"/>
                  </a:lnTo>
                  <a:lnTo>
                    <a:pt x="41" y="5760"/>
                  </a:lnTo>
                  <a:lnTo>
                    <a:pt x="0" y="6936"/>
                  </a:lnTo>
                  <a:lnTo>
                    <a:pt x="0" y="7545"/>
                  </a:lnTo>
                  <a:lnTo>
                    <a:pt x="41" y="8112"/>
                  </a:lnTo>
                  <a:lnTo>
                    <a:pt x="82" y="8721"/>
                  </a:lnTo>
                  <a:lnTo>
                    <a:pt x="163" y="9329"/>
                  </a:lnTo>
                  <a:lnTo>
                    <a:pt x="325" y="10303"/>
                  </a:lnTo>
                  <a:lnTo>
                    <a:pt x="568" y="11276"/>
                  </a:lnTo>
                  <a:lnTo>
                    <a:pt x="690" y="11682"/>
                  </a:lnTo>
                  <a:lnTo>
                    <a:pt x="1055" y="12980"/>
                  </a:lnTo>
                  <a:lnTo>
                    <a:pt x="1339" y="13750"/>
                  </a:lnTo>
                  <a:lnTo>
                    <a:pt x="1704" y="14927"/>
                  </a:lnTo>
                  <a:lnTo>
                    <a:pt x="2069" y="16103"/>
                  </a:lnTo>
                  <a:lnTo>
                    <a:pt x="2312" y="17117"/>
                  </a:lnTo>
                  <a:lnTo>
                    <a:pt x="2556" y="18171"/>
                  </a:lnTo>
                  <a:lnTo>
                    <a:pt x="2677" y="18699"/>
                  </a:lnTo>
                  <a:lnTo>
                    <a:pt x="2759" y="19267"/>
                  </a:lnTo>
                  <a:lnTo>
                    <a:pt x="2799" y="19794"/>
                  </a:lnTo>
                  <a:lnTo>
                    <a:pt x="2840" y="20362"/>
                  </a:lnTo>
                  <a:lnTo>
                    <a:pt x="2799" y="21092"/>
                  </a:lnTo>
                  <a:lnTo>
                    <a:pt x="2718" y="21822"/>
                  </a:lnTo>
                  <a:lnTo>
                    <a:pt x="2596" y="22309"/>
                  </a:lnTo>
                  <a:lnTo>
                    <a:pt x="2475" y="22795"/>
                  </a:lnTo>
                  <a:lnTo>
                    <a:pt x="2272" y="23485"/>
                  </a:lnTo>
                  <a:lnTo>
                    <a:pt x="1988" y="24174"/>
                  </a:lnTo>
                  <a:lnTo>
                    <a:pt x="1745" y="24702"/>
                  </a:lnTo>
                  <a:lnTo>
                    <a:pt x="1461" y="25188"/>
                  </a:lnTo>
                  <a:lnTo>
                    <a:pt x="812" y="26121"/>
                  </a:lnTo>
                  <a:lnTo>
                    <a:pt x="649" y="26324"/>
                  </a:lnTo>
                  <a:lnTo>
                    <a:pt x="1015" y="26081"/>
                  </a:lnTo>
                  <a:lnTo>
                    <a:pt x="1258" y="25756"/>
                  </a:lnTo>
                  <a:lnTo>
                    <a:pt x="1663" y="25148"/>
                  </a:lnTo>
                  <a:lnTo>
                    <a:pt x="1907" y="24742"/>
                  </a:lnTo>
                  <a:lnTo>
                    <a:pt x="2110" y="24337"/>
                  </a:lnTo>
                  <a:lnTo>
                    <a:pt x="2312" y="23931"/>
                  </a:lnTo>
                  <a:lnTo>
                    <a:pt x="2434" y="23525"/>
                  </a:lnTo>
                  <a:lnTo>
                    <a:pt x="2718" y="22674"/>
                  </a:lnTo>
                  <a:lnTo>
                    <a:pt x="2880" y="21781"/>
                  </a:lnTo>
                  <a:lnTo>
                    <a:pt x="2961" y="21132"/>
                  </a:lnTo>
                  <a:lnTo>
                    <a:pt x="3002" y="20564"/>
                  </a:lnTo>
                  <a:lnTo>
                    <a:pt x="2961" y="19997"/>
                  </a:lnTo>
                  <a:lnTo>
                    <a:pt x="2921" y="19550"/>
                  </a:lnTo>
                  <a:lnTo>
                    <a:pt x="2880" y="19104"/>
                  </a:lnTo>
                  <a:lnTo>
                    <a:pt x="2759" y="18253"/>
                  </a:lnTo>
                  <a:lnTo>
                    <a:pt x="2394" y="16630"/>
                  </a:lnTo>
                  <a:lnTo>
                    <a:pt x="1947" y="15089"/>
                  </a:lnTo>
                  <a:lnTo>
                    <a:pt x="1501" y="13710"/>
                  </a:lnTo>
                  <a:lnTo>
                    <a:pt x="933" y="12006"/>
                  </a:lnTo>
                  <a:lnTo>
                    <a:pt x="731" y="11154"/>
                  </a:lnTo>
                  <a:lnTo>
                    <a:pt x="528" y="10262"/>
                  </a:lnTo>
                  <a:lnTo>
                    <a:pt x="366" y="9532"/>
                  </a:lnTo>
                  <a:lnTo>
                    <a:pt x="244" y="8802"/>
                  </a:lnTo>
                  <a:lnTo>
                    <a:pt x="203" y="8437"/>
                  </a:lnTo>
                  <a:lnTo>
                    <a:pt x="203" y="7869"/>
                  </a:lnTo>
                  <a:lnTo>
                    <a:pt x="163" y="7301"/>
                  </a:lnTo>
                  <a:lnTo>
                    <a:pt x="163" y="6896"/>
                  </a:lnTo>
                  <a:lnTo>
                    <a:pt x="244" y="5598"/>
                  </a:lnTo>
                  <a:lnTo>
                    <a:pt x="284" y="5111"/>
                  </a:lnTo>
                  <a:lnTo>
                    <a:pt x="406" y="4259"/>
                  </a:lnTo>
                  <a:lnTo>
                    <a:pt x="568" y="3448"/>
                  </a:lnTo>
                  <a:lnTo>
                    <a:pt x="771" y="2637"/>
                  </a:lnTo>
                  <a:lnTo>
                    <a:pt x="1055" y="1825"/>
                  </a:lnTo>
                  <a:lnTo>
                    <a:pt x="1339" y="1055"/>
                  </a:lnTo>
                  <a:lnTo>
                    <a:pt x="1704" y="284"/>
                  </a:lnTo>
                  <a:lnTo>
                    <a:pt x="1826" y="41"/>
                  </a:lnTo>
                  <a:lnTo>
                    <a:pt x="16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5"/>
            <p:cNvSpPr/>
            <p:nvPr/>
          </p:nvSpPr>
          <p:spPr>
            <a:xfrm>
              <a:off x="3870325" y="1704550"/>
              <a:ext cx="118650" cy="733150"/>
            </a:xfrm>
            <a:custGeom>
              <a:rect b="b" l="l" r="r" t="t"/>
              <a:pathLst>
                <a:path extrusionOk="0" h="29326" w="4746">
                  <a:moveTo>
                    <a:pt x="4746" y="0"/>
                  </a:moveTo>
                  <a:lnTo>
                    <a:pt x="4462" y="41"/>
                  </a:lnTo>
                  <a:lnTo>
                    <a:pt x="3691" y="1014"/>
                  </a:lnTo>
                  <a:lnTo>
                    <a:pt x="3286" y="1501"/>
                  </a:lnTo>
                  <a:lnTo>
                    <a:pt x="2677" y="2231"/>
                  </a:lnTo>
                  <a:lnTo>
                    <a:pt x="2110" y="3002"/>
                  </a:lnTo>
                  <a:lnTo>
                    <a:pt x="1947" y="3204"/>
                  </a:lnTo>
                  <a:lnTo>
                    <a:pt x="1461" y="3894"/>
                  </a:lnTo>
                  <a:lnTo>
                    <a:pt x="1217" y="4259"/>
                  </a:lnTo>
                  <a:lnTo>
                    <a:pt x="1014" y="4624"/>
                  </a:lnTo>
                  <a:lnTo>
                    <a:pt x="771" y="5192"/>
                  </a:lnTo>
                  <a:lnTo>
                    <a:pt x="528" y="5800"/>
                  </a:lnTo>
                  <a:lnTo>
                    <a:pt x="325" y="6368"/>
                  </a:lnTo>
                  <a:lnTo>
                    <a:pt x="203" y="6977"/>
                  </a:lnTo>
                  <a:lnTo>
                    <a:pt x="122" y="7463"/>
                  </a:lnTo>
                  <a:lnTo>
                    <a:pt x="41" y="7909"/>
                  </a:lnTo>
                  <a:lnTo>
                    <a:pt x="0" y="8437"/>
                  </a:lnTo>
                  <a:lnTo>
                    <a:pt x="0" y="8923"/>
                  </a:lnTo>
                  <a:lnTo>
                    <a:pt x="81" y="9856"/>
                  </a:lnTo>
                  <a:lnTo>
                    <a:pt x="122" y="10302"/>
                  </a:lnTo>
                  <a:lnTo>
                    <a:pt x="203" y="10789"/>
                  </a:lnTo>
                  <a:lnTo>
                    <a:pt x="447" y="12006"/>
                  </a:lnTo>
                  <a:lnTo>
                    <a:pt x="771" y="13223"/>
                  </a:lnTo>
                  <a:lnTo>
                    <a:pt x="974" y="13831"/>
                  </a:lnTo>
                  <a:lnTo>
                    <a:pt x="1542" y="15656"/>
                  </a:lnTo>
                  <a:lnTo>
                    <a:pt x="1826" y="16508"/>
                  </a:lnTo>
                  <a:lnTo>
                    <a:pt x="2069" y="17360"/>
                  </a:lnTo>
                  <a:lnTo>
                    <a:pt x="2312" y="18212"/>
                  </a:lnTo>
                  <a:lnTo>
                    <a:pt x="2515" y="19064"/>
                  </a:lnTo>
                  <a:lnTo>
                    <a:pt x="2637" y="19794"/>
                  </a:lnTo>
                  <a:lnTo>
                    <a:pt x="2758" y="20524"/>
                  </a:lnTo>
                  <a:lnTo>
                    <a:pt x="2799" y="21416"/>
                  </a:lnTo>
                  <a:lnTo>
                    <a:pt x="2840" y="21984"/>
                  </a:lnTo>
                  <a:lnTo>
                    <a:pt x="2799" y="22552"/>
                  </a:lnTo>
                  <a:lnTo>
                    <a:pt x="2758" y="23647"/>
                  </a:lnTo>
                  <a:lnTo>
                    <a:pt x="2637" y="24701"/>
                  </a:lnTo>
                  <a:lnTo>
                    <a:pt x="2475" y="25675"/>
                  </a:lnTo>
                  <a:lnTo>
                    <a:pt x="2191" y="26689"/>
                  </a:lnTo>
                  <a:lnTo>
                    <a:pt x="1866" y="27662"/>
                  </a:lnTo>
                  <a:lnTo>
                    <a:pt x="1542" y="28433"/>
                  </a:lnTo>
                  <a:lnTo>
                    <a:pt x="1177" y="29244"/>
                  </a:lnTo>
                  <a:lnTo>
                    <a:pt x="1298" y="29325"/>
                  </a:lnTo>
                  <a:lnTo>
                    <a:pt x="1663" y="28514"/>
                  </a:lnTo>
                  <a:lnTo>
                    <a:pt x="2028" y="27703"/>
                  </a:lnTo>
                  <a:lnTo>
                    <a:pt x="2312" y="26892"/>
                  </a:lnTo>
                  <a:lnTo>
                    <a:pt x="2556" y="26040"/>
                  </a:lnTo>
                  <a:lnTo>
                    <a:pt x="2718" y="25229"/>
                  </a:lnTo>
                  <a:lnTo>
                    <a:pt x="2840" y="24377"/>
                  </a:lnTo>
                  <a:lnTo>
                    <a:pt x="2921" y="23647"/>
                  </a:lnTo>
                  <a:lnTo>
                    <a:pt x="2961" y="22917"/>
                  </a:lnTo>
                  <a:lnTo>
                    <a:pt x="2961" y="22471"/>
                  </a:lnTo>
                  <a:lnTo>
                    <a:pt x="3002" y="21903"/>
                  </a:lnTo>
                  <a:lnTo>
                    <a:pt x="2961" y="21092"/>
                  </a:lnTo>
                  <a:lnTo>
                    <a:pt x="2880" y="20280"/>
                  </a:lnTo>
                  <a:lnTo>
                    <a:pt x="2677" y="19023"/>
                  </a:lnTo>
                  <a:lnTo>
                    <a:pt x="2393" y="17766"/>
                  </a:lnTo>
                  <a:lnTo>
                    <a:pt x="2110" y="16792"/>
                  </a:lnTo>
                  <a:lnTo>
                    <a:pt x="1947" y="16305"/>
                  </a:lnTo>
                  <a:lnTo>
                    <a:pt x="1379" y="14602"/>
                  </a:lnTo>
                  <a:lnTo>
                    <a:pt x="1014" y="13426"/>
                  </a:lnTo>
                  <a:lnTo>
                    <a:pt x="690" y="12249"/>
                  </a:lnTo>
                  <a:lnTo>
                    <a:pt x="568" y="11682"/>
                  </a:lnTo>
                  <a:lnTo>
                    <a:pt x="406" y="10992"/>
                  </a:lnTo>
                  <a:lnTo>
                    <a:pt x="365" y="10668"/>
                  </a:lnTo>
                  <a:lnTo>
                    <a:pt x="203" y="9654"/>
                  </a:lnTo>
                  <a:lnTo>
                    <a:pt x="163" y="8964"/>
                  </a:lnTo>
                  <a:lnTo>
                    <a:pt x="203" y="8193"/>
                  </a:lnTo>
                  <a:lnTo>
                    <a:pt x="284" y="7423"/>
                  </a:lnTo>
                  <a:lnTo>
                    <a:pt x="406" y="6814"/>
                  </a:lnTo>
                  <a:lnTo>
                    <a:pt x="568" y="6206"/>
                  </a:lnTo>
                  <a:lnTo>
                    <a:pt x="771" y="5597"/>
                  </a:lnTo>
                  <a:lnTo>
                    <a:pt x="1014" y="4989"/>
                  </a:lnTo>
                  <a:lnTo>
                    <a:pt x="1217" y="4583"/>
                  </a:lnTo>
                  <a:lnTo>
                    <a:pt x="1461" y="4178"/>
                  </a:lnTo>
                  <a:lnTo>
                    <a:pt x="1704" y="3813"/>
                  </a:lnTo>
                  <a:lnTo>
                    <a:pt x="2110" y="3245"/>
                  </a:lnTo>
                  <a:lnTo>
                    <a:pt x="2515" y="2718"/>
                  </a:lnTo>
                  <a:lnTo>
                    <a:pt x="3610" y="1339"/>
                  </a:lnTo>
                  <a:lnTo>
                    <a:pt x="47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35"/>
            <p:cNvSpPr/>
            <p:nvPr/>
          </p:nvSpPr>
          <p:spPr>
            <a:xfrm>
              <a:off x="4045750" y="1754225"/>
              <a:ext cx="101425" cy="557725"/>
            </a:xfrm>
            <a:custGeom>
              <a:rect b="b" l="l" r="r" t="t"/>
              <a:pathLst>
                <a:path extrusionOk="0" h="22309" w="4057">
                  <a:moveTo>
                    <a:pt x="933" y="1"/>
                  </a:moveTo>
                  <a:lnTo>
                    <a:pt x="690" y="690"/>
                  </a:lnTo>
                  <a:lnTo>
                    <a:pt x="447" y="1420"/>
                  </a:lnTo>
                  <a:lnTo>
                    <a:pt x="284" y="2150"/>
                  </a:lnTo>
                  <a:lnTo>
                    <a:pt x="122" y="2840"/>
                  </a:lnTo>
                  <a:lnTo>
                    <a:pt x="41" y="3610"/>
                  </a:lnTo>
                  <a:lnTo>
                    <a:pt x="0" y="4341"/>
                  </a:lnTo>
                  <a:lnTo>
                    <a:pt x="0" y="4787"/>
                  </a:lnTo>
                  <a:lnTo>
                    <a:pt x="81" y="6328"/>
                  </a:lnTo>
                  <a:lnTo>
                    <a:pt x="122" y="6855"/>
                  </a:lnTo>
                  <a:lnTo>
                    <a:pt x="163" y="7342"/>
                  </a:lnTo>
                  <a:lnTo>
                    <a:pt x="284" y="8153"/>
                  </a:lnTo>
                  <a:lnTo>
                    <a:pt x="447" y="8883"/>
                  </a:lnTo>
                  <a:lnTo>
                    <a:pt x="730" y="9816"/>
                  </a:lnTo>
                  <a:lnTo>
                    <a:pt x="1096" y="10749"/>
                  </a:lnTo>
                  <a:lnTo>
                    <a:pt x="1339" y="11358"/>
                  </a:lnTo>
                  <a:lnTo>
                    <a:pt x="1704" y="12372"/>
                  </a:lnTo>
                  <a:lnTo>
                    <a:pt x="2069" y="13386"/>
                  </a:lnTo>
                  <a:lnTo>
                    <a:pt x="2434" y="14440"/>
                  </a:lnTo>
                  <a:lnTo>
                    <a:pt x="2799" y="15454"/>
                  </a:lnTo>
                  <a:lnTo>
                    <a:pt x="3042" y="16022"/>
                  </a:lnTo>
                  <a:lnTo>
                    <a:pt x="3245" y="16630"/>
                  </a:lnTo>
                  <a:lnTo>
                    <a:pt x="3407" y="17239"/>
                  </a:lnTo>
                  <a:lnTo>
                    <a:pt x="3529" y="17888"/>
                  </a:lnTo>
                  <a:lnTo>
                    <a:pt x="3691" y="18699"/>
                  </a:lnTo>
                  <a:lnTo>
                    <a:pt x="3773" y="19510"/>
                  </a:lnTo>
                  <a:lnTo>
                    <a:pt x="3854" y="20362"/>
                  </a:lnTo>
                  <a:lnTo>
                    <a:pt x="3854" y="21173"/>
                  </a:lnTo>
                  <a:lnTo>
                    <a:pt x="3854" y="22309"/>
                  </a:lnTo>
                  <a:lnTo>
                    <a:pt x="4016" y="22309"/>
                  </a:lnTo>
                  <a:lnTo>
                    <a:pt x="4016" y="21903"/>
                  </a:lnTo>
                  <a:lnTo>
                    <a:pt x="4056" y="21335"/>
                  </a:lnTo>
                  <a:lnTo>
                    <a:pt x="4056" y="20930"/>
                  </a:lnTo>
                  <a:lnTo>
                    <a:pt x="4016" y="20321"/>
                  </a:lnTo>
                  <a:lnTo>
                    <a:pt x="3975" y="19754"/>
                  </a:lnTo>
                  <a:lnTo>
                    <a:pt x="3854" y="18821"/>
                  </a:lnTo>
                  <a:lnTo>
                    <a:pt x="3732" y="17888"/>
                  </a:lnTo>
                  <a:lnTo>
                    <a:pt x="3489" y="16955"/>
                  </a:lnTo>
                  <a:lnTo>
                    <a:pt x="3205" y="16022"/>
                  </a:lnTo>
                  <a:lnTo>
                    <a:pt x="3002" y="15454"/>
                  </a:lnTo>
                  <a:lnTo>
                    <a:pt x="2556" y="14278"/>
                  </a:lnTo>
                  <a:lnTo>
                    <a:pt x="2434" y="13913"/>
                  </a:lnTo>
                  <a:lnTo>
                    <a:pt x="1663" y="11804"/>
                  </a:lnTo>
                  <a:lnTo>
                    <a:pt x="1501" y="11317"/>
                  </a:lnTo>
                  <a:lnTo>
                    <a:pt x="1177" y="10587"/>
                  </a:lnTo>
                  <a:lnTo>
                    <a:pt x="933" y="9857"/>
                  </a:lnTo>
                  <a:lnTo>
                    <a:pt x="730" y="9289"/>
                  </a:lnTo>
                  <a:lnTo>
                    <a:pt x="609" y="8721"/>
                  </a:lnTo>
                  <a:lnTo>
                    <a:pt x="447" y="8113"/>
                  </a:lnTo>
                  <a:lnTo>
                    <a:pt x="365" y="7545"/>
                  </a:lnTo>
                  <a:lnTo>
                    <a:pt x="244" y="6409"/>
                  </a:lnTo>
                  <a:lnTo>
                    <a:pt x="163" y="5314"/>
                  </a:lnTo>
                  <a:lnTo>
                    <a:pt x="163" y="4259"/>
                  </a:lnTo>
                  <a:lnTo>
                    <a:pt x="203" y="3732"/>
                  </a:lnTo>
                  <a:lnTo>
                    <a:pt x="244" y="3205"/>
                  </a:lnTo>
                  <a:lnTo>
                    <a:pt x="365" y="2556"/>
                  </a:lnTo>
                  <a:lnTo>
                    <a:pt x="487" y="1907"/>
                  </a:lnTo>
                  <a:lnTo>
                    <a:pt x="649" y="1298"/>
                  </a:lnTo>
                  <a:lnTo>
                    <a:pt x="893" y="690"/>
                  </a:lnTo>
                  <a:lnTo>
                    <a:pt x="1014" y="284"/>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35"/>
            <p:cNvSpPr/>
            <p:nvPr/>
          </p:nvSpPr>
          <p:spPr>
            <a:xfrm>
              <a:off x="3603625" y="1896200"/>
              <a:ext cx="101425" cy="588150"/>
            </a:xfrm>
            <a:custGeom>
              <a:rect b="b" l="l" r="r" t="t"/>
              <a:pathLst>
                <a:path extrusionOk="0" h="23526" w="4057">
                  <a:moveTo>
                    <a:pt x="244" y="0"/>
                  </a:moveTo>
                  <a:lnTo>
                    <a:pt x="82" y="41"/>
                  </a:lnTo>
                  <a:lnTo>
                    <a:pt x="1" y="1420"/>
                  </a:lnTo>
                  <a:lnTo>
                    <a:pt x="1" y="2028"/>
                  </a:lnTo>
                  <a:lnTo>
                    <a:pt x="82" y="2920"/>
                  </a:lnTo>
                  <a:lnTo>
                    <a:pt x="163" y="3853"/>
                  </a:lnTo>
                  <a:lnTo>
                    <a:pt x="285" y="4583"/>
                  </a:lnTo>
                  <a:lnTo>
                    <a:pt x="488" y="5516"/>
                  </a:lnTo>
                  <a:lnTo>
                    <a:pt x="731" y="6409"/>
                  </a:lnTo>
                  <a:lnTo>
                    <a:pt x="853" y="6774"/>
                  </a:lnTo>
                  <a:lnTo>
                    <a:pt x="1258" y="7828"/>
                  </a:lnTo>
                  <a:lnTo>
                    <a:pt x="1664" y="8923"/>
                  </a:lnTo>
                  <a:lnTo>
                    <a:pt x="2232" y="10465"/>
                  </a:lnTo>
                  <a:lnTo>
                    <a:pt x="2800" y="12006"/>
                  </a:lnTo>
                  <a:lnTo>
                    <a:pt x="3043" y="12574"/>
                  </a:lnTo>
                  <a:lnTo>
                    <a:pt x="3205" y="13101"/>
                  </a:lnTo>
                  <a:lnTo>
                    <a:pt x="3489" y="14196"/>
                  </a:lnTo>
                  <a:lnTo>
                    <a:pt x="3692" y="15291"/>
                  </a:lnTo>
                  <a:lnTo>
                    <a:pt x="3814" y="16427"/>
                  </a:lnTo>
                  <a:lnTo>
                    <a:pt x="3854" y="17319"/>
                  </a:lnTo>
                  <a:lnTo>
                    <a:pt x="3895" y="18171"/>
                  </a:lnTo>
                  <a:lnTo>
                    <a:pt x="3854" y="19023"/>
                  </a:lnTo>
                  <a:lnTo>
                    <a:pt x="3773" y="19875"/>
                  </a:lnTo>
                  <a:lnTo>
                    <a:pt x="3651" y="20483"/>
                  </a:lnTo>
                  <a:lnTo>
                    <a:pt x="3489" y="21132"/>
                  </a:lnTo>
                  <a:lnTo>
                    <a:pt x="3286" y="21741"/>
                  </a:lnTo>
                  <a:lnTo>
                    <a:pt x="3043" y="22349"/>
                  </a:lnTo>
                  <a:lnTo>
                    <a:pt x="2637" y="23363"/>
                  </a:lnTo>
                  <a:lnTo>
                    <a:pt x="2759" y="23525"/>
                  </a:lnTo>
                  <a:lnTo>
                    <a:pt x="3246" y="22308"/>
                  </a:lnTo>
                  <a:lnTo>
                    <a:pt x="3489" y="21700"/>
                  </a:lnTo>
                  <a:lnTo>
                    <a:pt x="3651" y="21051"/>
                  </a:lnTo>
                  <a:lnTo>
                    <a:pt x="3814" y="20402"/>
                  </a:lnTo>
                  <a:lnTo>
                    <a:pt x="3935" y="19712"/>
                  </a:lnTo>
                  <a:lnTo>
                    <a:pt x="4016" y="19023"/>
                  </a:lnTo>
                  <a:lnTo>
                    <a:pt x="4057" y="18333"/>
                  </a:lnTo>
                  <a:lnTo>
                    <a:pt x="4016" y="17279"/>
                  </a:lnTo>
                  <a:lnTo>
                    <a:pt x="3976" y="16224"/>
                  </a:lnTo>
                  <a:lnTo>
                    <a:pt x="3854" y="15251"/>
                  </a:lnTo>
                  <a:lnTo>
                    <a:pt x="3692" y="14318"/>
                  </a:lnTo>
                  <a:lnTo>
                    <a:pt x="3489" y="13385"/>
                  </a:lnTo>
                  <a:lnTo>
                    <a:pt x="3165" y="12493"/>
                  </a:lnTo>
                  <a:lnTo>
                    <a:pt x="2718" y="11316"/>
                  </a:lnTo>
                  <a:lnTo>
                    <a:pt x="2272" y="10181"/>
                  </a:lnTo>
                  <a:lnTo>
                    <a:pt x="1867" y="8923"/>
                  </a:lnTo>
                  <a:lnTo>
                    <a:pt x="1704" y="8518"/>
                  </a:lnTo>
                  <a:lnTo>
                    <a:pt x="1299" y="7463"/>
                  </a:lnTo>
                  <a:lnTo>
                    <a:pt x="934" y="6449"/>
                  </a:lnTo>
                  <a:lnTo>
                    <a:pt x="731" y="5800"/>
                  </a:lnTo>
                  <a:lnTo>
                    <a:pt x="569" y="5151"/>
                  </a:lnTo>
                  <a:lnTo>
                    <a:pt x="447" y="4502"/>
                  </a:lnTo>
                  <a:lnTo>
                    <a:pt x="325" y="3853"/>
                  </a:lnTo>
                  <a:lnTo>
                    <a:pt x="244" y="2839"/>
                  </a:lnTo>
                  <a:lnTo>
                    <a:pt x="204" y="2312"/>
                  </a:lnTo>
                  <a:lnTo>
                    <a:pt x="163" y="1785"/>
                  </a:lnTo>
                  <a:lnTo>
                    <a:pt x="204" y="892"/>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5"/>
            <p:cNvSpPr/>
            <p:nvPr/>
          </p:nvSpPr>
          <p:spPr>
            <a:xfrm>
              <a:off x="3655350" y="1706575"/>
              <a:ext cx="51750" cy="72000"/>
            </a:xfrm>
            <a:custGeom>
              <a:rect b="b" l="l" r="r" t="t"/>
              <a:pathLst>
                <a:path extrusionOk="0" h="2880" w="2070">
                  <a:moveTo>
                    <a:pt x="2069" y="0"/>
                  </a:moveTo>
                  <a:lnTo>
                    <a:pt x="1785" y="81"/>
                  </a:lnTo>
                  <a:lnTo>
                    <a:pt x="1501" y="568"/>
                  </a:lnTo>
                  <a:lnTo>
                    <a:pt x="1177" y="1055"/>
                  </a:lnTo>
                  <a:lnTo>
                    <a:pt x="1" y="2596"/>
                  </a:lnTo>
                  <a:lnTo>
                    <a:pt x="1" y="2880"/>
                  </a:lnTo>
                  <a:lnTo>
                    <a:pt x="366" y="2393"/>
                  </a:lnTo>
                  <a:lnTo>
                    <a:pt x="1177" y="1339"/>
                  </a:lnTo>
                  <a:lnTo>
                    <a:pt x="1542" y="811"/>
                  </a:lnTo>
                  <a:lnTo>
                    <a:pt x="1907" y="244"/>
                  </a:lnTo>
                  <a:lnTo>
                    <a:pt x="2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35"/>
            <p:cNvSpPr/>
            <p:nvPr/>
          </p:nvSpPr>
          <p:spPr>
            <a:xfrm>
              <a:off x="4101525" y="1888075"/>
              <a:ext cx="113575" cy="423875"/>
            </a:xfrm>
            <a:custGeom>
              <a:rect b="b" l="l" r="r" t="t"/>
              <a:pathLst>
                <a:path extrusionOk="0" h="16955" w="4543">
                  <a:moveTo>
                    <a:pt x="0" y="1"/>
                  </a:moveTo>
                  <a:lnTo>
                    <a:pt x="0" y="163"/>
                  </a:lnTo>
                  <a:lnTo>
                    <a:pt x="41" y="609"/>
                  </a:lnTo>
                  <a:lnTo>
                    <a:pt x="162" y="1420"/>
                  </a:lnTo>
                  <a:lnTo>
                    <a:pt x="365" y="2556"/>
                  </a:lnTo>
                  <a:lnTo>
                    <a:pt x="609" y="3610"/>
                  </a:lnTo>
                  <a:lnTo>
                    <a:pt x="852" y="4624"/>
                  </a:lnTo>
                  <a:lnTo>
                    <a:pt x="1258" y="5922"/>
                  </a:lnTo>
                  <a:lnTo>
                    <a:pt x="1542" y="6896"/>
                  </a:lnTo>
                  <a:lnTo>
                    <a:pt x="1866" y="7869"/>
                  </a:lnTo>
                  <a:lnTo>
                    <a:pt x="2109" y="8518"/>
                  </a:lnTo>
                  <a:lnTo>
                    <a:pt x="2393" y="9289"/>
                  </a:lnTo>
                  <a:lnTo>
                    <a:pt x="2799" y="10465"/>
                  </a:lnTo>
                  <a:lnTo>
                    <a:pt x="3164" y="11682"/>
                  </a:lnTo>
                  <a:lnTo>
                    <a:pt x="3813" y="13832"/>
                  </a:lnTo>
                  <a:lnTo>
                    <a:pt x="4016" y="14562"/>
                  </a:lnTo>
                  <a:lnTo>
                    <a:pt x="4219" y="15292"/>
                  </a:lnTo>
                  <a:lnTo>
                    <a:pt x="4340" y="16022"/>
                  </a:lnTo>
                  <a:lnTo>
                    <a:pt x="4381" y="16549"/>
                  </a:lnTo>
                  <a:lnTo>
                    <a:pt x="4381" y="16793"/>
                  </a:lnTo>
                  <a:lnTo>
                    <a:pt x="4381" y="16955"/>
                  </a:lnTo>
                  <a:lnTo>
                    <a:pt x="4543" y="16914"/>
                  </a:lnTo>
                  <a:lnTo>
                    <a:pt x="4543" y="16833"/>
                  </a:lnTo>
                  <a:lnTo>
                    <a:pt x="4543" y="16346"/>
                  </a:lnTo>
                  <a:lnTo>
                    <a:pt x="4462" y="15900"/>
                  </a:lnTo>
                  <a:lnTo>
                    <a:pt x="4300" y="14967"/>
                  </a:lnTo>
                  <a:lnTo>
                    <a:pt x="3975" y="13629"/>
                  </a:lnTo>
                  <a:lnTo>
                    <a:pt x="3570" y="12331"/>
                  </a:lnTo>
                  <a:lnTo>
                    <a:pt x="3123" y="10871"/>
                  </a:lnTo>
                  <a:lnTo>
                    <a:pt x="2880" y="10141"/>
                  </a:lnTo>
                  <a:lnTo>
                    <a:pt x="2637" y="9411"/>
                  </a:lnTo>
                  <a:lnTo>
                    <a:pt x="2069" y="7950"/>
                  </a:lnTo>
                  <a:lnTo>
                    <a:pt x="1582" y="6490"/>
                  </a:lnTo>
                  <a:lnTo>
                    <a:pt x="1055" y="4706"/>
                  </a:lnTo>
                  <a:lnTo>
                    <a:pt x="771" y="3529"/>
                  </a:lnTo>
                  <a:lnTo>
                    <a:pt x="487" y="2394"/>
                  </a:lnTo>
                  <a:lnTo>
                    <a:pt x="365" y="1623"/>
                  </a:lnTo>
                  <a:lnTo>
                    <a:pt x="244" y="852"/>
                  </a:lnTo>
                  <a:lnTo>
                    <a:pt x="162" y="8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35"/>
            <p:cNvSpPr/>
            <p:nvPr/>
          </p:nvSpPr>
          <p:spPr>
            <a:xfrm>
              <a:off x="3535700" y="1897200"/>
              <a:ext cx="114600" cy="452275"/>
            </a:xfrm>
            <a:custGeom>
              <a:rect b="b" l="l" r="r" t="t"/>
              <a:pathLst>
                <a:path extrusionOk="0" h="18091" w="4584">
                  <a:moveTo>
                    <a:pt x="0" y="1"/>
                  </a:moveTo>
                  <a:lnTo>
                    <a:pt x="0" y="366"/>
                  </a:lnTo>
                  <a:lnTo>
                    <a:pt x="0" y="933"/>
                  </a:lnTo>
                  <a:lnTo>
                    <a:pt x="81" y="1461"/>
                  </a:lnTo>
                  <a:lnTo>
                    <a:pt x="163" y="2029"/>
                  </a:lnTo>
                  <a:lnTo>
                    <a:pt x="284" y="2556"/>
                  </a:lnTo>
                  <a:lnTo>
                    <a:pt x="730" y="4219"/>
                  </a:lnTo>
                  <a:lnTo>
                    <a:pt x="1217" y="5841"/>
                  </a:lnTo>
                  <a:lnTo>
                    <a:pt x="1866" y="7748"/>
                  </a:lnTo>
                  <a:lnTo>
                    <a:pt x="2393" y="9248"/>
                  </a:lnTo>
                  <a:lnTo>
                    <a:pt x="2921" y="10790"/>
                  </a:lnTo>
                  <a:lnTo>
                    <a:pt x="3042" y="11195"/>
                  </a:lnTo>
                  <a:lnTo>
                    <a:pt x="3570" y="12980"/>
                  </a:lnTo>
                  <a:lnTo>
                    <a:pt x="3813" y="13832"/>
                  </a:lnTo>
                  <a:lnTo>
                    <a:pt x="4016" y="14724"/>
                  </a:lnTo>
                  <a:lnTo>
                    <a:pt x="4138" y="15495"/>
                  </a:lnTo>
                  <a:lnTo>
                    <a:pt x="4259" y="16265"/>
                  </a:lnTo>
                  <a:lnTo>
                    <a:pt x="4340" y="17036"/>
                  </a:lnTo>
                  <a:lnTo>
                    <a:pt x="4381" y="17807"/>
                  </a:lnTo>
                  <a:lnTo>
                    <a:pt x="4584" y="18091"/>
                  </a:lnTo>
                  <a:lnTo>
                    <a:pt x="4543" y="17320"/>
                  </a:lnTo>
                  <a:lnTo>
                    <a:pt x="4462" y="16549"/>
                  </a:lnTo>
                  <a:lnTo>
                    <a:pt x="4381" y="15779"/>
                  </a:lnTo>
                  <a:lnTo>
                    <a:pt x="4219" y="15008"/>
                  </a:lnTo>
                  <a:lnTo>
                    <a:pt x="4056" y="14237"/>
                  </a:lnTo>
                  <a:lnTo>
                    <a:pt x="3732" y="12980"/>
                  </a:lnTo>
                  <a:lnTo>
                    <a:pt x="3407" y="11723"/>
                  </a:lnTo>
                  <a:lnTo>
                    <a:pt x="3042" y="10506"/>
                  </a:lnTo>
                  <a:lnTo>
                    <a:pt x="2637" y="9289"/>
                  </a:lnTo>
                  <a:lnTo>
                    <a:pt x="1947" y="7383"/>
                  </a:lnTo>
                  <a:lnTo>
                    <a:pt x="1623" y="6450"/>
                  </a:lnTo>
                  <a:lnTo>
                    <a:pt x="1298" y="5476"/>
                  </a:lnTo>
                  <a:lnTo>
                    <a:pt x="812" y="3854"/>
                  </a:lnTo>
                  <a:lnTo>
                    <a:pt x="568" y="3043"/>
                  </a:lnTo>
                  <a:lnTo>
                    <a:pt x="365" y="2191"/>
                  </a:lnTo>
                  <a:lnTo>
                    <a:pt x="284" y="1664"/>
                  </a:lnTo>
                  <a:lnTo>
                    <a:pt x="203" y="1096"/>
                  </a:lnTo>
                  <a:lnTo>
                    <a:pt x="163" y="568"/>
                  </a:lnTo>
                  <a:lnTo>
                    <a:pt x="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5"/>
            <p:cNvSpPr/>
            <p:nvPr/>
          </p:nvSpPr>
          <p:spPr>
            <a:xfrm>
              <a:off x="3530625" y="2140575"/>
              <a:ext cx="21325" cy="173425"/>
            </a:xfrm>
            <a:custGeom>
              <a:rect b="b" l="l" r="r" t="t"/>
              <a:pathLst>
                <a:path extrusionOk="0" h="6937" w="853">
                  <a:moveTo>
                    <a:pt x="122" y="0"/>
                  </a:moveTo>
                  <a:lnTo>
                    <a:pt x="1" y="244"/>
                  </a:lnTo>
                  <a:lnTo>
                    <a:pt x="163" y="1095"/>
                  </a:lnTo>
                  <a:lnTo>
                    <a:pt x="284" y="1947"/>
                  </a:lnTo>
                  <a:lnTo>
                    <a:pt x="366" y="2880"/>
                  </a:lnTo>
                  <a:lnTo>
                    <a:pt x="487" y="4056"/>
                  </a:lnTo>
                  <a:lnTo>
                    <a:pt x="609" y="5679"/>
                  </a:lnTo>
                  <a:lnTo>
                    <a:pt x="690" y="6936"/>
                  </a:lnTo>
                  <a:lnTo>
                    <a:pt x="852" y="6895"/>
                  </a:lnTo>
                  <a:lnTo>
                    <a:pt x="812" y="6368"/>
                  </a:lnTo>
                  <a:lnTo>
                    <a:pt x="731" y="4989"/>
                  </a:lnTo>
                  <a:lnTo>
                    <a:pt x="609" y="3569"/>
                  </a:lnTo>
                  <a:lnTo>
                    <a:pt x="447" y="1947"/>
                  </a:lnTo>
                  <a:lnTo>
                    <a:pt x="325" y="1136"/>
                  </a:lnTo>
                  <a:lnTo>
                    <a:pt x="203" y="325"/>
                  </a:lnTo>
                  <a:lnTo>
                    <a:pt x="1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35"/>
            <p:cNvSpPr/>
            <p:nvPr/>
          </p:nvSpPr>
          <p:spPr>
            <a:xfrm>
              <a:off x="3476875" y="1916475"/>
              <a:ext cx="14225" cy="110550"/>
            </a:xfrm>
            <a:custGeom>
              <a:rect b="b" l="l" r="r" t="t"/>
              <a:pathLst>
                <a:path extrusionOk="0" h="4422" w="569">
                  <a:moveTo>
                    <a:pt x="285" y="0"/>
                  </a:moveTo>
                  <a:lnTo>
                    <a:pt x="82" y="203"/>
                  </a:lnTo>
                  <a:lnTo>
                    <a:pt x="41" y="730"/>
                  </a:lnTo>
                  <a:lnTo>
                    <a:pt x="1" y="1177"/>
                  </a:lnTo>
                  <a:lnTo>
                    <a:pt x="1" y="1582"/>
                  </a:lnTo>
                  <a:lnTo>
                    <a:pt x="1" y="2312"/>
                  </a:lnTo>
                  <a:lnTo>
                    <a:pt x="41" y="2677"/>
                  </a:lnTo>
                  <a:lnTo>
                    <a:pt x="204" y="3448"/>
                  </a:lnTo>
                  <a:lnTo>
                    <a:pt x="366" y="4219"/>
                  </a:lnTo>
                  <a:lnTo>
                    <a:pt x="569" y="4421"/>
                  </a:lnTo>
                  <a:lnTo>
                    <a:pt x="447" y="3854"/>
                  </a:lnTo>
                  <a:lnTo>
                    <a:pt x="325" y="3286"/>
                  </a:lnTo>
                  <a:lnTo>
                    <a:pt x="244" y="2718"/>
                  </a:lnTo>
                  <a:lnTo>
                    <a:pt x="204" y="2191"/>
                  </a:lnTo>
                  <a:lnTo>
                    <a:pt x="163" y="1623"/>
                  </a:lnTo>
                  <a:lnTo>
                    <a:pt x="163" y="1095"/>
                  </a:lnTo>
                  <a:lnTo>
                    <a:pt x="204" y="568"/>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35"/>
            <p:cNvSpPr/>
            <p:nvPr/>
          </p:nvSpPr>
          <p:spPr>
            <a:xfrm>
              <a:off x="3477900" y="2193300"/>
              <a:ext cx="29425" cy="116625"/>
            </a:xfrm>
            <a:custGeom>
              <a:rect b="b" l="l" r="r" t="t"/>
              <a:pathLst>
                <a:path extrusionOk="0" h="4665" w="1177">
                  <a:moveTo>
                    <a:pt x="122" y="0"/>
                  </a:moveTo>
                  <a:lnTo>
                    <a:pt x="0" y="163"/>
                  </a:lnTo>
                  <a:lnTo>
                    <a:pt x="487" y="2069"/>
                  </a:lnTo>
                  <a:lnTo>
                    <a:pt x="649" y="2596"/>
                  </a:lnTo>
                  <a:lnTo>
                    <a:pt x="812" y="3407"/>
                  </a:lnTo>
                  <a:lnTo>
                    <a:pt x="933" y="4219"/>
                  </a:lnTo>
                  <a:lnTo>
                    <a:pt x="974" y="4584"/>
                  </a:lnTo>
                  <a:lnTo>
                    <a:pt x="1177" y="4665"/>
                  </a:lnTo>
                  <a:lnTo>
                    <a:pt x="1136" y="4462"/>
                  </a:lnTo>
                  <a:lnTo>
                    <a:pt x="1055" y="3772"/>
                  </a:lnTo>
                  <a:lnTo>
                    <a:pt x="933" y="3123"/>
                  </a:lnTo>
                  <a:lnTo>
                    <a:pt x="812" y="2637"/>
                  </a:lnTo>
                  <a:lnTo>
                    <a:pt x="690" y="2191"/>
                  </a:lnTo>
                  <a:lnTo>
                    <a:pt x="447" y="1258"/>
                  </a:lnTo>
                  <a:lnTo>
                    <a:pt x="203" y="406"/>
                  </a:lnTo>
                  <a:lnTo>
                    <a:pt x="163" y="122"/>
                  </a:lnTo>
                  <a:lnTo>
                    <a:pt x="1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5"/>
            <p:cNvSpPr/>
            <p:nvPr/>
          </p:nvSpPr>
          <p:spPr>
            <a:xfrm>
              <a:off x="4244500" y="1917475"/>
              <a:ext cx="19275" cy="77100"/>
            </a:xfrm>
            <a:custGeom>
              <a:rect b="b" l="l" r="r" t="t"/>
              <a:pathLst>
                <a:path extrusionOk="0" h="3084" w="771">
                  <a:moveTo>
                    <a:pt x="0" y="1"/>
                  </a:moveTo>
                  <a:lnTo>
                    <a:pt x="41" y="285"/>
                  </a:lnTo>
                  <a:lnTo>
                    <a:pt x="81" y="650"/>
                  </a:lnTo>
                  <a:lnTo>
                    <a:pt x="163" y="1096"/>
                  </a:lnTo>
                  <a:lnTo>
                    <a:pt x="284" y="1542"/>
                  </a:lnTo>
                  <a:lnTo>
                    <a:pt x="528" y="2394"/>
                  </a:lnTo>
                  <a:lnTo>
                    <a:pt x="690" y="3083"/>
                  </a:lnTo>
                  <a:lnTo>
                    <a:pt x="771" y="2759"/>
                  </a:lnTo>
                  <a:lnTo>
                    <a:pt x="649" y="2313"/>
                  </a:lnTo>
                  <a:lnTo>
                    <a:pt x="446" y="1420"/>
                  </a:lnTo>
                  <a:lnTo>
                    <a:pt x="325" y="974"/>
                  </a:lnTo>
                  <a:lnTo>
                    <a:pt x="244" y="488"/>
                  </a:lnTo>
                  <a:lnTo>
                    <a:pt x="203" y="20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35"/>
            <p:cNvSpPr/>
            <p:nvPr/>
          </p:nvSpPr>
          <p:spPr>
            <a:xfrm>
              <a:off x="4198875" y="1897200"/>
              <a:ext cx="17250" cy="152125"/>
            </a:xfrm>
            <a:custGeom>
              <a:rect b="b" l="l" r="r" t="t"/>
              <a:pathLst>
                <a:path extrusionOk="0" h="6085" w="690">
                  <a:moveTo>
                    <a:pt x="0" y="1"/>
                  </a:moveTo>
                  <a:lnTo>
                    <a:pt x="0" y="82"/>
                  </a:lnTo>
                  <a:lnTo>
                    <a:pt x="41" y="1258"/>
                  </a:lnTo>
                  <a:lnTo>
                    <a:pt x="122" y="2353"/>
                  </a:lnTo>
                  <a:lnTo>
                    <a:pt x="162" y="2840"/>
                  </a:lnTo>
                  <a:lnTo>
                    <a:pt x="325" y="4381"/>
                  </a:lnTo>
                  <a:lnTo>
                    <a:pt x="487" y="5922"/>
                  </a:lnTo>
                  <a:lnTo>
                    <a:pt x="527" y="6085"/>
                  </a:lnTo>
                  <a:lnTo>
                    <a:pt x="690" y="5963"/>
                  </a:lnTo>
                  <a:lnTo>
                    <a:pt x="608" y="5395"/>
                  </a:lnTo>
                  <a:lnTo>
                    <a:pt x="446" y="4259"/>
                  </a:lnTo>
                  <a:lnTo>
                    <a:pt x="406" y="3651"/>
                  </a:lnTo>
                  <a:lnTo>
                    <a:pt x="365" y="3164"/>
                  </a:lnTo>
                  <a:lnTo>
                    <a:pt x="243" y="1664"/>
                  </a:lnTo>
                  <a:lnTo>
                    <a:pt x="162" y="366"/>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35"/>
            <p:cNvSpPr/>
            <p:nvPr/>
          </p:nvSpPr>
          <p:spPr>
            <a:xfrm>
              <a:off x="3461675" y="1703525"/>
              <a:ext cx="805150" cy="805150"/>
            </a:xfrm>
            <a:custGeom>
              <a:rect b="b" l="l" r="r" t="t"/>
              <a:pathLst>
                <a:path extrusionOk="0" fill="none" h="32206" w="32206">
                  <a:moveTo>
                    <a:pt x="18212" y="2312"/>
                  </a:moveTo>
                  <a:lnTo>
                    <a:pt x="19470" y="933"/>
                  </a:lnTo>
                  <a:lnTo>
                    <a:pt x="19470" y="933"/>
                  </a:lnTo>
                  <a:lnTo>
                    <a:pt x="19794" y="609"/>
                  </a:lnTo>
                  <a:lnTo>
                    <a:pt x="20200" y="325"/>
                  </a:lnTo>
                  <a:lnTo>
                    <a:pt x="20605" y="163"/>
                  </a:lnTo>
                  <a:lnTo>
                    <a:pt x="21011" y="41"/>
                  </a:lnTo>
                  <a:lnTo>
                    <a:pt x="21416" y="1"/>
                  </a:lnTo>
                  <a:lnTo>
                    <a:pt x="21863" y="1"/>
                  </a:lnTo>
                  <a:lnTo>
                    <a:pt x="22268" y="82"/>
                  </a:lnTo>
                  <a:lnTo>
                    <a:pt x="22674" y="203"/>
                  </a:lnTo>
                  <a:lnTo>
                    <a:pt x="23039" y="406"/>
                  </a:lnTo>
                  <a:lnTo>
                    <a:pt x="23404" y="649"/>
                  </a:lnTo>
                  <a:lnTo>
                    <a:pt x="23688" y="933"/>
                  </a:lnTo>
                  <a:lnTo>
                    <a:pt x="23972" y="1258"/>
                  </a:lnTo>
                  <a:lnTo>
                    <a:pt x="24175" y="1623"/>
                  </a:lnTo>
                  <a:lnTo>
                    <a:pt x="24337" y="2029"/>
                  </a:lnTo>
                  <a:lnTo>
                    <a:pt x="24418" y="2515"/>
                  </a:lnTo>
                  <a:lnTo>
                    <a:pt x="24418" y="3002"/>
                  </a:lnTo>
                  <a:lnTo>
                    <a:pt x="24337" y="4868"/>
                  </a:lnTo>
                  <a:lnTo>
                    <a:pt x="24337" y="4868"/>
                  </a:lnTo>
                  <a:lnTo>
                    <a:pt x="24337" y="5152"/>
                  </a:lnTo>
                  <a:lnTo>
                    <a:pt x="24377" y="5476"/>
                  </a:lnTo>
                  <a:lnTo>
                    <a:pt x="24418" y="5760"/>
                  </a:lnTo>
                  <a:lnTo>
                    <a:pt x="24540" y="6044"/>
                  </a:lnTo>
                  <a:lnTo>
                    <a:pt x="24661" y="6328"/>
                  </a:lnTo>
                  <a:lnTo>
                    <a:pt x="24783" y="6571"/>
                  </a:lnTo>
                  <a:lnTo>
                    <a:pt x="24945" y="6815"/>
                  </a:lnTo>
                  <a:lnTo>
                    <a:pt x="25148" y="7018"/>
                  </a:lnTo>
                  <a:lnTo>
                    <a:pt x="25391" y="7220"/>
                  </a:lnTo>
                  <a:lnTo>
                    <a:pt x="25594" y="7383"/>
                  </a:lnTo>
                  <a:lnTo>
                    <a:pt x="25878" y="7545"/>
                  </a:lnTo>
                  <a:lnTo>
                    <a:pt x="26121" y="7666"/>
                  </a:lnTo>
                  <a:lnTo>
                    <a:pt x="26405" y="7748"/>
                  </a:lnTo>
                  <a:lnTo>
                    <a:pt x="26689" y="7829"/>
                  </a:lnTo>
                  <a:lnTo>
                    <a:pt x="27014" y="7829"/>
                  </a:lnTo>
                  <a:lnTo>
                    <a:pt x="27298" y="7829"/>
                  </a:lnTo>
                  <a:lnTo>
                    <a:pt x="29204" y="7748"/>
                  </a:lnTo>
                  <a:lnTo>
                    <a:pt x="29204" y="7748"/>
                  </a:lnTo>
                  <a:lnTo>
                    <a:pt x="29691" y="7748"/>
                  </a:lnTo>
                  <a:lnTo>
                    <a:pt x="30137" y="7869"/>
                  </a:lnTo>
                  <a:lnTo>
                    <a:pt x="30543" y="7991"/>
                  </a:lnTo>
                  <a:lnTo>
                    <a:pt x="30908" y="8234"/>
                  </a:lnTo>
                  <a:lnTo>
                    <a:pt x="31273" y="8478"/>
                  </a:lnTo>
                  <a:lnTo>
                    <a:pt x="31557" y="8802"/>
                  </a:lnTo>
                  <a:lnTo>
                    <a:pt x="31800" y="9127"/>
                  </a:lnTo>
                  <a:lnTo>
                    <a:pt x="31962" y="9492"/>
                  </a:lnTo>
                  <a:lnTo>
                    <a:pt x="32084" y="9897"/>
                  </a:lnTo>
                  <a:lnTo>
                    <a:pt x="32165" y="10303"/>
                  </a:lnTo>
                  <a:lnTo>
                    <a:pt x="32206" y="10749"/>
                  </a:lnTo>
                  <a:lnTo>
                    <a:pt x="32124" y="11155"/>
                  </a:lnTo>
                  <a:lnTo>
                    <a:pt x="32043" y="11560"/>
                  </a:lnTo>
                  <a:lnTo>
                    <a:pt x="31841" y="11966"/>
                  </a:lnTo>
                  <a:lnTo>
                    <a:pt x="31597" y="12372"/>
                  </a:lnTo>
                  <a:lnTo>
                    <a:pt x="31232" y="12696"/>
                  </a:lnTo>
                  <a:lnTo>
                    <a:pt x="29853" y="13953"/>
                  </a:lnTo>
                  <a:lnTo>
                    <a:pt x="29853" y="13953"/>
                  </a:lnTo>
                  <a:lnTo>
                    <a:pt x="29650" y="14197"/>
                  </a:lnTo>
                  <a:lnTo>
                    <a:pt x="29447" y="14440"/>
                  </a:lnTo>
                  <a:lnTo>
                    <a:pt x="29285" y="14683"/>
                  </a:lnTo>
                  <a:lnTo>
                    <a:pt x="29164" y="14967"/>
                  </a:lnTo>
                  <a:lnTo>
                    <a:pt x="29042" y="15211"/>
                  </a:lnTo>
                  <a:lnTo>
                    <a:pt x="28961" y="15495"/>
                  </a:lnTo>
                  <a:lnTo>
                    <a:pt x="28920" y="15779"/>
                  </a:lnTo>
                  <a:lnTo>
                    <a:pt x="28920" y="16103"/>
                  </a:lnTo>
                  <a:lnTo>
                    <a:pt x="28920" y="16387"/>
                  </a:lnTo>
                  <a:lnTo>
                    <a:pt x="28961" y="16671"/>
                  </a:lnTo>
                  <a:lnTo>
                    <a:pt x="29042" y="16955"/>
                  </a:lnTo>
                  <a:lnTo>
                    <a:pt x="29164" y="17239"/>
                  </a:lnTo>
                  <a:lnTo>
                    <a:pt x="29285" y="17482"/>
                  </a:lnTo>
                  <a:lnTo>
                    <a:pt x="29447" y="17726"/>
                  </a:lnTo>
                  <a:lnTo>
                    <a:pt x="29650" y="17969"/>
                  </a:lnTo>
                  <a:lnTo>
                    <a:pt x="29853" y="18212"/>
                  </a:lnTo>
                  <a:lnTo>
                    <a:pt x="31232" y="19470"/>
                  </a:lnTo>
                  <a:lnTo>
                    <a:pt x="31232" y="19470"/>
                  </a:lnTo>
                  <a:lnTo>
                    <a:pt x="31597" y="19794"/>
                  </a:lnTo>
                  <a:lnTo>
                    <a:pt x="31841" y="20200"/>
                  </a:lnTo>
                  <a:lnTo>
                    <a:pt x="32043" y="20605"/>
                  </a:lnTo>
                  <a:lnTo>
                    <a:pt x="32124" y="21011"/>
                  </a:lnTo>
                  <a:lnTo>
                    <a:pt x="32206" y="21417"/>
                  </a:lnTo>
                  <a:lnTo>
                    <a:pt x="32165" y="21863"/>
                  </a:lnTo>
                  <a:lnTo>
                    <a:pt x="32084" y="22268"/>
                  </a:lnTo>
                  <a:lnTo>
                    <a:pt x="31962" y="22674"/>
                  </a:lnTo>
                  <a:lnTo>
                    <a:pt x="31800" y="23039"/>
                  </a:lnTo>
                  <a:lnTo>
                    <a:pt x="31557" y="23404"/>
                  </a:lnTo>
                  <a:lnTo>
                    <a:pt x="31273" y="23688"/>
                  </a:lnTo>
                  <a:lnTo>
                    <a:pt x="30908" y="23972"/>
                  </a:lnTo>
                  <a:lnTo>
                    <a:pt x="30543" y="24175"/>
                  </a:lnTo>
                  <a:lnTo>
                    <a:pt x="30137" y="24337"/>
                  </a:lnTo>
                  <a:lnTo>
                    <a:pt x="29691" y="24418"/>
                  </a:lnTo>
                  <a:lnTo>
                    <a:pt x="29204" y="24418"/>
                  </a:lnTo>
                  <a:lnTo>
                    <a:pt x="27298" y="24337"/>
                  </a:lnTo>
                  <a:lnTo>
                    <a:pt x="27298" y="24337"/>
                  </a:lnTo>
                  <a:lnTo>
                    <a:pt x="27014" y="24337"/>
                  </a:lnTo>
                  <a:lnTo>
                    <a:pt x="26689" y="24377"/>
                  </a:lnTo>
                  <a:lnTo>
                    <a:pt x="26405" y="24418"/>
                  </a:lnTo>
                  <a:lnTo>
                    <a:pt x="26121" y="24540"/>
                  </a:lnTo>
                  <a:lnTo>
                    <a:pt x="25878" y="24661"/>
                  </a:lnTo>
                  <a:lnTo>
                    <a:pt x="25594" y="24783"/>
                  </a:lnTo>
                  <a:lnTo>
                    <a:pt x="25391" y="24945"/>
                  </a:lnTo>
                  <a:lnTo>
                    <a:pt x="25148" y="25148"/>
                  </a:lnTo>
                  <a:lnTo>
                    <a:pt x="24945" y="25391"/>
                  </a:lnTo>
                  <a:lnTo>
                    <a:pt x="24783" y="25594"/>
                  </a:lnTo>
                  <a:lnTo>
                    <a:pt x="24661" y="25878"/>
                  </a:lnTo>
                  <a:lnTo>
                    <a:pt x="24540" y="26122"/>
                  </a:lnTo>
                  <a:lnTo>
                    <a:pt x="24418" y="26405"/>
                  </a:lnTo>
                  <a:lnTo>
                    <a:pt x="24377" y="26689"/>
                  </a:lnTo>
                  <a:lnTo>
                    <a:pt x="24337" y="27014"/>
                  </a:lnTo>
                  <a:lnTo>
                    <a:pt x="24337" y="27298"/>
                  </a:lnTo>
                  <a:lnTo>
                    <a:pt x="24418" y="29204"/>
                  </a:lnTo>
                  <a:lnTo>
                    <a:pt x="24418" y="29204"/>
                  </a:lnTo>
                  <a:lnTo>
                    <a:pt x="24418" y="29691"/>
                  </a:lnTo>
                  <a:lnTo>
                    <a:pt x="24337" y="30137"/>
                  </a:lnTo>
                  <a:lnTo>
                    <a:pt x="24175" y="30543"/>
                  </a:lnTo>
                  <a:lnTo>
                    <a:pt x="23972" y="30908"/>
                  </a:lnTo>
                  <a:lnTo>
                    <a:pt x="23688" y="31273"/>
                  </a:lnTo>
                  <a:lnTo>
                    <a:pt x="23404" y="31557"/>
                  </a:lnTo>
                  <a:lnTo>
                    <a:pt x="23039" y="31800"/>
                  </a:lnTo>
                  <a:lnTo>
                    <a:pt x="22674" y="31962"/>
                  </a:lnTo>
                  <a:lnTo>
                    <a:pt x="22268" y="32084"/>
                  </a:lnTo>
                  <a:lnTo>
                    <a:pt x="21863" y="32165"/>
                  </a:lnTo>
                  <a:lnTo>
                    <a:pt x="21416" y="32206"/>
                  </a:lnTo>
                  <a:lnTo>
                    <a:pt x="21011" y="32125"/>
                  </a:lnTo>
                  <a:lnTo>
                    <a:pt x="20605" y="32043"/>
                  </a:lnTo>
                  <a:lnTo>
                    <a:pt x="20200" y="31841"/>
                  </a:lnTo>
                  <a:lnTo>
                    <a:pt x="19794" y="31597"/>
                  </a:lnTo>
                  <a:lnTo>
                    <a:pt x="19470" y="31232"/>
                  </a:lnTo>
                  <a:lnTo>
                    <a:pt x="18212" y="29853"/>
                  </a:lnTo>
                  <a:lnTo>
                    <a:pt x="18212" y="29853"/>
                  </a:lnTo>
                  <a:lnTo>
                    <a:pt x="17969" y="29650"/>
                  </a:lnTo>
                  <a:lnTo>
                    <a:pt x="17725" y="29448"/>
                  </a:lnTo>
                  <a:lnTo>
                    <a:pt x="17482" y="29285"/>
                  </a:lnTo>
                  <a:lnTo>
                    <a:pt x="17239" y="29164"/>
                  </a:lnTo>
                  <a:lnTo>
                    <a:pt x="16955" y="29042"/>
                  </a:lnTo>
                  <a:lnTo>
                    <a:pt x="16671" y="28961"/>
                  </a:lnTo>
                  <a:lnTo>
                    <a:pt x="16387" y="28920"/>
                  </a:lnTo>
                  <a:lnTo>
                    <a:pt x="16103" y="28920"/>
                  </a:lnTo>
                  <a:lnTo>
                    <a:pt x="15779" y="28920"/>
                  </a:lnTo>
                  <a:lnTo>
                    <a:pt x="15495" y="28961"/>
                  </a:lnTo>
                  <a:lnTo>
                    <a:pt x="15211" y="29042"/>
                  </a:lnTo>
                  <a:lnTo>
                    <a:pt x="14967" y="29164"/>
                  </a:lnTo>
                  <a:lnTo>
                    <a:pt x="14683" y="29285"/>
                  </a:lnTo>
                  <a:lnTo>
                    <a:pt x="14440" y="29448"/>
                  </a:lnTo>
                  <a:lnTo>
                    <a:pt x="14197" y="29650"/>
                  </a:lnTo>
                  <a:lnTo>
                    <a:pt x="13953" y="29853"/>
                  </a:lnTo>
                  <a:lnTo>
                    <a:pt x="12696" y="31232"/>
                  </a:lnTo>
                  <a:lnTo>
                    <a:pt x="12696" y="31232"/>
                  </a:lnTo>
                  <a:lnTo>
                    <a:pt x="12371" y="31597"/>
                  </a:lnTo>
                  <a:lnTo>
                    <a:pt x="11966" y="31841"/>
                  </a:lnTo>
                  <a:lnTo>
                    <a:pt x="11560" y="32043"/>
                  </a:lnTo>
                  <a:lnTo>
                    <a:pt x="11155" y="32125"/>
                  </a:lnTo>
                  <a:lnTo>
                    <a:pt x="10749" y="32206"/>
                  </a:lnTo>
                  <a:lnTo>
                    <a:pt x="10303" y="32165"/>
                  </a:lnTo>
                  <a:lnTo>
                    <a:pt x="9897" y="32084"/>
                  </a:lnTo>
                  <a:lnTo>
                    <a:pt x="9492" y="31962"/>
                  </a:lnTo>
                  <a:lnTo>
                    <a:pt x="9127" y="31800"/>
                  </a:lnTo>
                  <a:lnTo>
                    <a:pt x="8802" y="31557"/>
                  </a:lnTo>
                  <a:lnTo>
                    <a:pt x="8478" y="31273"/>
                  </a:lnTo>
                  <a:lnTo>
                    <a:pt x="8234" y="30908"/>
                  </a:lnTo>
                  <a:lnTo>
                    <a:pt x="7991" y="30543"/>
                  </a:lnTo>
                  <a:lnTo>
                    <a:pt x="7869" y="30137"/>
                  </a:lnTo>
                  <a:lnTo>
                    <a:pt x="7748" y="29691"/>
                  </a:lnTo>
                  <a:lnTo>
                    <a:pt x="7748" y="29204"/>
                  </a:lnTo>
                  <a:lnTo>
                    <a:pt x="7829" y="27298"/>
                  </a:lnTo>
                  <a:lnTo>
                    <a:pt x="7829" y="27298"/>
                  </a:lnTo>
                  <a:lnTo>
                    <a:pt x="7829" y="27014"/>
                  </a:lnTo>
                  <a:lnTo>
                    <a:pt x="7829" y="26689"/>
                  </a:lnTo>
                  <a:lnTo>
                    <a:pt x="7748" y="26405"/>
                  </a:lnTo>
                  <a:lnTo>
                    <a:pt x="7666" y="26122"/>
                  </a:lnTo>
                  <a:lnTo>
                    <a:pt x="7545" y="25878"/>
                  </a:lnTo>
                  <a:lnTo>
                    <a:pt x="7382" y="25594"/>
                  </a:lnTo>
                  <a:lnTo>
                    <a:pt x="7220" y="25391"/>
                  </a:lnTo>
                  <a:lnTo>
                    <a:pt x="7017" y="25148"/>
                  </a:lnTo>
                  <a:lnTo>
                    <a:pt x="6815" y="24945"/>
                  </a:lnTo>
                  <a:lnTo>
                    <a:pt x="6571" y="24783"/>
                  </a:lnTo>
                  <a:lnTo>
                    <a:pt x="6328" y="24661"/>
                  </a:lnTo>
                  <a:lnTo>
                    <a:pt x="6044" y="24540"/>
                  </a:lnTo>
                  <a:lnTo>
                    <a:pt x="5760" y="24418"/>
                  </a:lnTo>
                  <a:lnTo>
                    <a:pt x="5476" y="24377"/>
                  </a:lnTo>
                  <a:lnTo>
                    <a:pt x="5152" y="24337"/>
                  </a:lnTo>
                  <a:lnTo>
                    <a:pt x="4868" y="24337"/>
                  </a:lnTo>
                  <a:lnTo>
                    <a:pt x="3002" y="24418"/>
                  </a:lnTo>
                  <a:lnTo>
                    <a:pt x="3002" y="24418"/>
                  </a:lnTo>
                  <a:lnTo>
                    <a:pt x="2515" y="24418"/>
                  </a:lnTo>
                  <a:lnTo>
                    <a:pt x="2028" y="24337"/>
                  </a:lnTo>
                  <a:lnTo>
                    <a:pt x="1623" y="24175"/>
                  </a:lnTo>
                  <a:lnTo>
                    <a:pt x="1258" y="23972"/>
                  </a:lnTo>
                  <a:lnTo>
                    <a:pt x="933" y="23688"/>
                  </a:lnTo>
                  <a:lnTo>
                    <a:pt x="649" y="23404"/>
                  </a:lnTo>
                  <a:lnTo>
                    <a:pt x="406" y="23039"/>
                  </a:lnTo>
                  <a:lnTo>
                    <a:pt x="203" y="22674"/>
                  </a:lnTo>
                  <a:lnTo>
                    <a:pt x="82" y="22268"/>
                  </a:lnTo>
                  <a:lnTo>
                    <a:pt x="0" y="21863"/>
                  </a:lnTo>
                  <a:lnTo>
                    <a:pt x="0" y="21417"/>
                  </a:lnTo>
                  <a:lnTo>
                    <a:pt x="41" y="21011"/>
                  </a:lnTo>
                  <a:lnTo>
                    <a:pt x="163" y="20605"/>
                  </a:lnTo>
                  <a:lnTo>
                    <a:pt x="325" y="20200"/>
                  </a:lnTo>
                  <a:lnTo>
                    <a:pt x="609" y="19794"/>
                  </a:lnTo>
                  <a:lnTo>
                    <a:pt x="933" y="19470"/>
                  </a:lnTo>
                  <a:lnTo>
                    <a:pt x="2312" y="18212"/>
                  </a:lnTo>
                  <a:lnTo>
                    <a:pt x="2312" y="18212"/>
                  </a:lnTo>
                  <a:lnTo>
                    <a:pt x="2556" y="17969"/>
                  </a:lnTo>
                  <a:lnTo>
                    <a:pt x="2718" y="17726"/>
                  </a:lnTo>
                  <a:lnTo>
                    <a:pt x="2880" y="17482"/>
                  </a:lnTo>
                  <a:lnTo>
                    <a:pt x="3042" y="17239"/>
                  </a:lnTo>
                  <a:lnTo>
                    <a:pt x="3124" y="16955"/>
                  </a:lnTo>
                  <a:lnTo>
                    <a:pt x="3205" y="16671"/>
                  </a:lnTo>
                  <a:lnTo>
                    <a:pt x="3245" y="16387"/>
                  </a:lnTo>
                  <a:lnTo>
                    <a:pt x="3245" y="16103"/>
                  </a:lnTo>
                  <a:lnTo>
                    <a:pt x="3245" y="15779"/>
                  </a:lnTo>
                  <a:lnTo>
                    <a:pt x="3205" y="15495"/>
                  </a:lnTo>
                  <a:lnTo>
                    <a:pt x="3124" y="15211"/>
                  </a:lnTo>
                  <a:lnTo>
                    <a:pt x="3042" y="14967"/>
                  </a:lnTo>
                  <a:lnTo>
                    <a:pt x="2880" y="14683"/>
                  </a:lnTo>
                  <a:lnTo>
                    <a:pt x="2718" y="14440"/>
                  </a:lnTo>
                  <a:lnTo>
                    <a:pt x="2556" y="14197"/>
                  </a:lnTo>
                  <a:lnTo>
                    <a:pt x="2312" y="13953"/>
                  </a:lnTo>
                  <a:lnTo>
                    <a:pt x="933" y="12696"/>
                  </a:lnTo>
                  <a:lnTo>
                    <a:pt x="933" y="12696"/>
                  </a:lnTo>
                  <a:lnTo>
                    <a:pt x="609" y="12372"/>
                  </a:lnTo>
                  <a:lnTo>
                    <a:pt x="325" y="11966"/>
                  </a:lnTo>
                  <a:lnTo>
                    <a:pt x="163" y="11560"/>
                  </a:lnTo>
                  <a:lnTo>
                    <a:pt x="41" y="11155"/>
                  </a:lnTo>
                  <a:lnTo>
                    <a:pt x="0" y="10749"/>
                  </a:lnTo>
                  <a:lnTo>
                    <a:pt x="0" y="10303"/>
                  </a:lnTo>
                  <a:lnTo>
                    <a:pt x="82" y="9897"/>
                  </a:lnTo>
                  <a:lnTo>
                    <a:pt x="203" y="9492"/>
                  </a:lnTo>
                  <a:lnTo>
                    <a:pt x="406" y="9127"/>
                  </a:lnTo>
                  <a:lnTo>
                    <a:pt x="649" y="8802"/>
                  </a:lnTo>
                  <a:lnTo>
                    <a:pt x="933" y="8478"/>
                  </a:lnTo>
                  <a:lnTo>
                    <a:pt x="1258" y="8234"/>
                  </a:lnTo>
                  <a:lnTo>
                    <a:pt x="1623" y="7991"/>
                  </a:lnTo>
                  <a:lnTo>
                    <a:pt x="2028" y="7869"/>
                  </a:lnTo>
                  <a:lnTo>
                    <a:pt x="2515" y="7748"/>
                  </a:lnTo>
                  <a:lnTo>
                    <a:pt x="3002" y="7748"/>
                  </a:lnTo>
                  <a:lnTo>
                    <a:pt x="4868" y="7829"/>
                  </a:lnTo>
                  <a:lnTo>
                    <a:pt x="4868" y="7829"/>
                  </a:lnTo>
                  <a:lnTo>
                    <a:pt x="5152" y="7829"/>
                  </a:lnTo>
                  <a:lnTo>
                    <a:pt x="5476" y="7829"/>
                  </a:lnTo>
                  <a:lnTo>
                    <a:pt x="5760" y="7748"/>
                  </a:lnTo>
                  <a:lnTo>
                    <a:pt x="6044" y="7666"/>
                  </a:lnTo>
                  <a:lnTo>
                    <a:pt x="6328" y="7545"/>
                  </a:lnTo>
                  <a:lnTo>
                    <a:pt x="6571" y="7383"/>
                  </a:lnTo>
                  <a:lnTo>
                    <a:pt x="6815" y="7220"/>
                  </a:lnTo>
                  <a:lnTo>
                    <a:pt x="7017" y="7018"/>
                  </a:lnTo>
                  <a:lnTo>
                    <a:pt x="7220" y="6815"/>
                  </a:lnTo>
                  <a:lnTo>
                    <a:pt x="7382" y="6571"/>
                  </a:lnTo>
                  <a:lnTo>
                    <a:pt x="7545" y="6328"/>
                  </a:lnTo>
                  <a:lnTo>
                    <a:pt x="7666" y="6044"/>
                  </a:lnTo>
                  <a:lnTo>
                    <a:pt x="7748" y="5760"/>
                  </a:lnTo>
                  <a:lnTo>
                    <a:pt x="7829" y="5476"/>
                  </a:lnTo>
                  <a:lnTo>
                    <a:pt x="7829" y="5152"/>
                  </a:lnTo>
                  <a:lnTo>
                    <a:pt x="7829" y="4868"/>
                  </a:lnTo>
                  <a:lnTo>
                    <a:pt x="7748" y="3002"/>
                  </a:lnTo>
                  <a:lnTo>
                    <a:pt x="7748" y="3002"/>
                  </a:lnTo>
                  <a:lnTo>
                    <a:pt x="7748" y="2515"/>
                  </a:lnTo>
                  <a:lnTo>
                    <a:pt x="7869" y="2029"/>
                  </a:lnTo>
                  <a:lnTo>
                    <a:pt x="7991" y="1623"/>
                  </a:lnTo>
                  <a:lnTo>
                    <a:pt x="8234" y="1258"/>
                  </a:lnTo>
                  <a:lnTo>
                    <a:pt x="8478" y="933"/>
                  </a:lnTo>
                  <a:lnTo>
                    <a:pt x="8802" y="649"/>
                  </a:lnTo>
                  <a:lnTo>
                    <a:pt x="9127" y="406"/>
                  </a:lnTo>
                  <a:lnTo>
                    <a:pt x="9492" y="203"/>
                  </a:lnTo>
                  <a:lnTo>
                    <a:pt x="9897" y="82"/>
                  </a:lnTo>
                  <a:lnTo>
                    <a:pt x="10303" y="1"/>
                  </a:lnTo>
                  <a:lnTo>
                    <a:pt x="10749" y="1"/>
                  </a:lnTo>
                  <a:lnTo>
                    <a:pt x="11155" y="41"/>
                  </a:lnTo>
                  <a:lnTo>
                    <a:pt x="11560" y="163"/>
                  </a:lnTo>
                  <a:lnTo>
                    <a:pt x="11966" y="325"/>
                  </a:lnTo>
                  <a:lnTo>
                    <a:pt x="12371" y="609"/>
                  </a:lnTo>
                  <a:lnTo>
                    <a:pt x="12696" y="933"/>
                  </a:lnTo>
                  <a:lnTo>
                    <a:pt x="13953" y="2312"/>
                  </a:lnTo>
                  <a:lnTo>
                    <a:pt x="13953" y="2312"/>
                  </a:lnTo>
                  <a:lnTo>
                    <a:pt x="14197" y="2556"/>
                  </a:lnTo>
                  <a:lnTo>
                    <a:pt x="14440" y="2718"/>
                  </a:lnTo>
                  <a:lnTo>
                    <a:pt x="14683" y="2880"/>
                  </a:lnTo>
                  <a:lnTo>
                    <a:pt x="14967" y="3043"/>
                  </a:lnTo>
                  <a:lnTo>
                    <a:pt x="15211" y="3124"/>
                  </a:lnTo>
                  <a:lnTo>
                    <a:pt x="15495" y="3205"/>
                  </a:lnTo>
                  <a:lnTo>
                    <a:pt x="15779" y="3245"/>
                  </a:lnTo>
                  <a:lnTo>
                    <a:pt x="16103" y="3245"/>
                  </a:lnTo>
                  <a:lnTo>
                    <a:pt x="16387" y="3245"/>
                  </a:lnTo>
                  <a:lnTo>
                    <a:pt x="16671" y="3205"/>
                  </a:lnTo>
                  <a:lnTo>
                    <a:pt x="16955" y="3124"/>
                  </a:lnTo>
                  <a:lnTo>
                    <a:pt x="17239" y="3043"/>
                  </a:lnTo>
                  <a:lnTo>
                    <a:pt x="17482" y="2880"/>
                  </a:lnTo>
                  <a:lnTo>
                    <a:pt x="17725" y="2718"/>
                  </a:lnTo>
                  <a:lnTo>
                    <a:pt x="17969" y="2556"/>
                  </a:lnTo>
                  <a:lnTo>
                    <a:pt x="18212" y="2312"/>
                  </a:lnTo>
                  <a:lnTo>
                    <a:pt x="18212" y="2312"/>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135"/>
          <p:cNvGrpSpPr/>
          <p:nvPr/>
        </p:nvGrpSpPr>
        <p:grpSpPr>
          <a:xfrm>
            <a:off x="729409" y="630342"/>
            <a:ext cx="3511571" cy="243514"/>
            <a:chOff x="729409" y="630342"/>
            <a:chExt cx="3511571" cy="243514"/>
          </a:xfrm>
        </p:grpSpPr>
        <p:grpSp>
          <p:nvGrpSpPr>
            <p:cNvPr id="4619" name="Google Shape;4619;p135"/>
            <p:cNvGrpSpPr/>
            <p:nvPr/>
          </p:nvGrpSpPr>
          <p:grpSpPr>
            <a:xfrm>
              <a:off x="3998847" y="630342"/>
              <a:ext cx="242133" cy="243514"/>
              <a:chOff x="7718400" y="2030050"/>
              <a:chExt cx="1419300" cy="1427400"/>
            </a:xfrm>
          </p:grpSpPr>
          <p:sp>
            <p:nvSpPr>
              <p:cNvPr id="4620" name="Google Shape;4620;p13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3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3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35"/>
            <p:cNvGrpSpPr/>
            <p:nvPr/>
          </p:nvGrpSpPr>
          <p:grpSpPr>
            <a:xfrm>
              <a:off x="729409" y="630342"/>
              <a:ext cx="242133" cy="243514"/>
              <a:chOff x="7718400" y="2030050"/>
              <a:chExt cx="1419300" cy="1427400"/>
            </a:xfrm>
          </p:grpSpPr>
          <p:sp>
            <p:nvSpPr>
              <p:cNvPr id="4626" name="Google Shape;4626;p13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3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3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1" name="Google Shape;4631;p135"/>
          <p:cNvGrpSpPr/>
          <p:nvPr/>
        </p:nvGrpSpPr>
        <p:grpSpPr>
          <a:xfrm>
            <a:off x="456194" y="3979224"/>
            <a:ext cx="4115912" cy="243466"/>
            <a:chOff x="729409" y="3979517"/>
            <a:chExt cx="3511571" cy="243514"/>
          </a:xfrm>
        </p:grpSpPr>
        <p:grpSp>
          <p:nvGrpSpPr>
            <p:cNvPr id="4632" name="Google Shape;4632;p135"/>
            <p:cNvGrpSpPr/>
            <p:nvPr/>
          </p:nvGrpSpPr>
          <p:grpSpPr>
            <a:xfrm>
              <a:off x="3998847" y="3979517"/>
              <a:ext cx="242133" cy="243514"/>
              <a:chOff x="7718400" y="2030050"/>
              <a:chExt cx="1419300" cy="1427400"/>
            </a:xfrm>
          </p:grpSpPr>
          <p:sp>
            <p:nvSpPr>
              <p:cNvPr id="4633" name="Google Shape;4633;p13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3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3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3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135"/>
            <p:cNvGrpSpPr/>
            <p:nvPr/>
          </p:nvGrpSpPr>
          <p:grpSpPr>
            <a:xfrm>
              <a:off x="729409" y="3979517"/>
              <a:ext cx="242133" cy="243514"/>
              <a:chOff x="7718400" y="2030050"/>
              <a:chExt cx="1419300" cy="1427400"/>
            </a:xfrm>
          </p:grpSpPr>
          <p:sp>
            <p:nvSpPr>
              <p:cNvPr id="4639" name="Google Shape;4639;p13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3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3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3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64"/>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4"/>
          <p:cNvSpPr/>
          <p:nvPr/>
        </p:nvSpPr>
        <p:spPr>
          <a:xfrm>
            <a:off x="200825" y="1325325"/>
            <a:ext cx="42057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669" name="Google Shape;2669;p64"/>
          <p:cNvSpPr txBox="1"/>
          <p:nvPr>
            <p:ph idx="4" type="subTitle"/>
          </p:nvPr>
        </p:nvSpPr>
        <p:spPr>
          <a:xfrm>
            <a:off x="-592250" y="1402200"/>
            <a:ext cx="5106600" cy="23391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0"/>
              </a:spcAft>
              <a:buNone/>
            </a:pPr>
            <a:r>
              <a:rPr lang="en" sz="1900">
                <a:latin typeface="Fira Sans"/>
                <a:ea typeface="Fira Sans"/>
                <a:cs typeface="Fira Sans"/>
                <a:sym typeface="Fira Sans"/>
              </a:rPr>
              <a:t>Τα ύδατα είναι η βασική πηγή ζωής. Χωρίς νερό, δεν θα ήταν δυνατή η ύπαρξη ή η επιβίωση οποιουδήποτε οργανισμού στη Γη. Αποτελούν τον πολύτιμο πόρο που δίνει ζωή σε φυτά, ζώα και ανθρώπους.</a:t>
            </a:r>
            <a:endParaRPr b="0" sz="1100">
              <a:solidFill>
                <a:schemeClr val="dk1"/>
              </a:solidFill>
              <a:latin typeface="Arial"/>
              <a:ea typeface="Arial"/>
              <a:cs typeface="Arial"/>
              <a:sym typeface="Arial"/>
            </a:endParaRPr>
          </a:p>
          <a:p>
            <a:pPr indent="0" lvl="0" marL="0" rtl="0" algn="ctr">
              <a:spcBef>
                <a:spcPts val="1200"/>
              </a:spcBef>
              <a:spcAft>
                <a:spcPts val="0"/>
              </a:spcAft>
              <a:buNone/>
            </a:pPr>
            <a:r>
              <a:t/>
            </a:r>
            <a:endParaRPr sz="1900">
              <a:latin typeface="Fira Sans"/>
              <a:ea typeface="Fira Sans"/>
              <a:cs typeface="Fira Sans"/>
              <a:sym typeface="Fira Sans"/>
            </a:endParaRPr>
          </a:p>
        </p:txBody>
      </p:sp>
      <p:sp>
        <p:nvSpPr>
          <p:cNvPr id="2670" name="Google Shape;2670;p64"/>
          <p:cNvSpPr txBox="1"/>
          <p:nvPr>
            <p:ph type="title"/>
          </p:nvPr>
        </p:nvSpPr>
        <p:spPr>
          <a:xfrm>
            <a:off x="720000" y="46573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Fira Sans Black"/>
                <a:ea typeface="Fira Sans Black"/>
                <a:cs typeface="Fira Sans Black"/>
                <a:sym typeface="Fira Sans Black"/>
              </a:rPr>
              <a:t>ΠΗΓΗ ΖΩΗΣ/ΔΙΑΤΗΡΗΣΗ ΟΙΚΟΣΥΣΤΗΜΑΤΟΣ</a:t>
            </a:r>
            <a:endParaRPr sz="2900">
              <a:latin typeface="Fira Sans Black"/>
              <a:ea typeface="Fira Sans Black"/>
              <a:cs typeface="Fira Sans Black"/>
              <a:sym typeface="Fira Sans Black"/>
            </a:endParaRPr>
          </a:p>
        </p:txBody>
      </p:sp>
      <p:grpSp>
        <p:nvGrpSpPr>
          <p:cNvPr id="2671" name="Google Shape;2671;p64"/>
          <p:cNvGrpSpPr/>
          <p:nvPr/>
        </p:nvGrpSpPr>
        <p:grpSpPr>
          <a:xfrm>
            <a:off x="719991" y="630342"/>
            <a:ext cx="7704008" cy="243514"/>
            <a:chOff x="719991" y="630342"/>
            <a:chExt cx="7704008" cy="243514"/>
          </a:xfrm>
        </p:grpSpPr>
        <p:grpSp>
          <p:nvGrpSpPr>
            <p:cNvPr id="2672" name="Google Shape;2672;p64"/>
            <p:cNvGrpSpPr/>
            <p:nvPr/>
          </p:nvGrpSpPr>
          <p:grpSpPr>
            <a:xfrm>
              <a:off x="719991" y="630342"/>
              <a:ext cx="242133" cy="243514"/>
              <a:chOff x="7718400" y="2030050"/>
              <a:chExt cx="1419300" cy="1427400"/>
            </a:xfrm>
          </p:grpSpPr>
          <p:sp>
            <p:nvSpPr>
              <p:cNvPr id="2673" name="Google Shape;2673;p6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8" name="Google Shape;2678;p64"/>
            <p:cNvGrpSpPr/>
            <p:nvPr/>
          </p:nvGrpSpPr>
          <p:grpSpPr>
            <a:xfrm>
              <a:off x="8181866" y="630342"/>
              <a:ext cx="242133" cy="243514"/>
              <a:chOff x="7718400" y="2030050"/>
              <a:chExt cx="1419300" cy="1427400"/>
            </a:xfrm>
          </p:grpSpPr>
          <p:sp>
            <p:nvSpPr>
              <p:cNvPr id="2679" name="Google Shape;2679;p6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4" name="Google Shape;2684;p64"/>
          <p:cNvSpPr txBox="1"/>
          <p:nvPr/>
        </p:nvSpPr>
        <p:spPr>
          <a:xfrm>
            <a:off x="1472050" y="1624875"/>
            <a:ext cx="3897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2685" name="Google Shape;2685;p64"/>
          <p:cNvSpPr/>
          <p:nvPr/>
        </p:nvSpPr>
        <p:spPr>
          <a:xfrm>
            <a:off x="4678250" y="1325325"/>
            <a:ext cx="42057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686" name="Google Shape;2686;p64"/>
          <p:cNvSpPr txBox="1"/>
          <p:nvPr/>
        </p:nvSpPr>
        <p:spPr>
          <a:xfrm>
            <a:off x="3921950" y="1554225"/>
            <a:ext cx="4962000" cy="2268300"/>
          </a:xfrm>
          <a:prstGeom prst="rect">
            <a:avLst/>
          </a:prstGeom>
          <a:noFill/>
          <a:ln>
            <a:noFill/>
          </a:ln>
        </p:spPr>
        <p:txBody>
          <a:bodyPr anchorCtr="0" anchor="ctr" bIns="91425" lIns="91425" spcFirstLastPara="1" rIns="91425" wrap="square" tIns="91425">
            <a:noAutofit/>
          </a:bodyPr>
          <a:lstStyle/>
          <a:p>
            <a:pPr indent="0" lvl="0" marL="914400" marR="0" rtl="0" algn="l">
              <a:lnSpc>
                <a:spcPct val="115000"/>
              </a:lnSpc>
              <a:spcBef>
                <a:spcPts val="1200"/>
              </a:spcBef>
              <a:spcAft>
                <a:spcPts val="1200"/>
              </a:spcAft>
              <a:buNone/>
            </a:pPr>
            <a:r>
              <a:rPr lang="en" sz="1900">
                <a:solidFill>
                  <a:schemeClr val="dk1"/>
                </a:solidFill>
                <a:latin typeface="Fira Sans"/>
                <a:ea typeface="Fira Sans"/>
                <a:cs typeface="Fira Sans"/>
                <a:sym typeface="Fira Sans"/>
              </a:rPr>
              <a:t>Τα ύδατα υποστηρίζουν και διατηρούν ποικίλα οικοσυστήματα, περιλαμβανομένων υγροτόπων, υδάτων και θαλάσσιων περιοχών. Αποτελούν το φυσικό περιβάλλον για πολλά είδη, συμβάλλοντας στη βιοποικιλότητα.</a:t>
            </a:r>
            <a:endParaRPr sz="1900">
              <a:solidFill>
                <a:schemeClr val="dk1"/>
              </a:solidFill>
              <a:latin typeface="Fira Sans"/>
              <a:ea typeface="Fira Sans"/>
              <a:cs typeface="Fira Sans"/>
              <a:sym typeface="Fira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7" name="Shape 4647"/>
        <p:cNvGrpSpPr/>
        <p:nvPr/>
      </p:nvGrpSpPr>
      <p:grpSpPr>
        <a:xfrm>
          <a:off x="0" y="0"/>
          <a:ext cx="0" cy="0"/>
          <a:chOff x="0" y="0"/>
          <a:chExt cx="0" cy="0"/>
        </a:xfrm>
      </p:grpSpPr>
      <p:sp>
        <p:nvSpPr>
          <p:cNvPr id="4648" name="Google Shape;4648;p136"/>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4649" name="Google Shape;4649;p136"/>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4650" name="Google Shape;4650;p136"/>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Fira Sans Condensed SemiBold"/>
                <a:ea typeface="Fira Sans Condensed SemiBold"/>
                <a:cs typeface="Fira Sans Condensed SemiBold"/>
                <a:sym typeface="Fira Sans Condensed SemiBold"/>
              </a:rPr>
              <a:t>4.1 Προαπαιτούμενα</a:t>
            </a:r>
            <a:endParaRPr sz="28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2800">
                <a:solidFill>
                  <a:schemeClr val="dk1"/>
                </a:solidFill>
                <a:latin typeface="Fira Sans Condensed SemiBold"/>
                <a:ea typeface="Fira Sans Condensed SemiBold"/>
                <a:cs typeface="Fira Sans Condensed SemiBold"/>
                <a:sym typeface="Fira Sans Condensed SemiBold"/>
              </a:rPr>
              <a:t> υλικά και υπηρεσίες</a:t>
            </a:r>
            <a:r>
              <a:rPr lang="en" sz="2800">
                <a:solidFill>
                  <a:schemeClr val="dk1"/>
                </a:solidFill>
                <a:latin typeface="Cabin"/>
                <a:ea typeface="Cabin"/>
                <a:cs typeface="Cabin"/>
                <a:sym typeface="Cabin"/>
              </a:rPr>
              <a:t> </a:t>
            </a:r>
            <a:endParaRPr sz="2800">
              <a:solidFill>
                <a:schemeClr val="dk1"/>
              </a:solidFill>
              <a:latin typeface="Cabin"/>
              <a:ea typeface="Cabin"/>
              <a:cs typeface="Cabin"/>
              <a:sym typeface="Cabi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4" name="Shape 4654"/>
        <p:cNvGrpSpPr/>
        <p:nvPr/>
      </p:nvGrpSpPr>
      <p:grpSpPr>
        <a:xfrm>
          <a:off x="0" y="0"/>
          <a:ext cx="0" cy="0"/>
          <a:chOff x="0" y="0"/>
          <a:chExt cx="0" cy="0"/>
        </a:xfrm>
      </p:grpSpPr>
      <p:sp>
        <p:nvSpPr>
          <p:cNvPr id="4655" name="Google Shape;4655;p137"/>
          <p:cNvSpPr/>
          <p:nvPr/>
        </p:nvSpPr>
        <p:spPr>
          <a:xfrm>
            <a:off x="5245200" y="2392000"/>
            <a:ext cx="3507900" cy="2431200"/>
          </a:xfrm>
          <a:prstGeom prst="roundRect">
            <a:avLst>
              <a:gd fmla="val 1205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37"/>
          <p:cNvSpPr/>
          <p:nvPr/>
        </p:nvSpPr>
        <p:spPr>
          <a:xfrm>
            <a:off x="747475" y="2392000"/>
            <a:ext cx="3507900" cy="2431200"/>
          </a:xfrm>
          <a:prstGeom prst="roundRect">
            <a:avLst>
              <a:gd fmla="val 1205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7"/>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8" name="Google Shape;4658;p137"/>
          <p:cNvGrpSpPr/>
          <p:nvPr/>
        </p:nvGrpSpPr>
        <p:grpSpPr>
          <a:xfrm>
            <a:off x="719991" y="630342"/>
            <a:ext cx="242133" cy="243514"/>
            <a:chOff x="7718400" y="2030050"/>
            <a:chExt cx="1419300" cy="1427400"/>
          </a:xfrm>
        </p:grpSpPr>
        <p:sp>
          <p:nvSpPr>
            <p:cNvPr id="4659" name="Google Shape;4659;p13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3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3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137"/>
          <p:cNvGrpSpPr/>
          <p:nvPr/>
        </p:nvGrpSpPr>
        <p:grpSpPr>
          <a:xfrm>
            <a:off x="8181866" y="630342"/>
            <a:ext cx="242133" cy="243514"/>
            <a:chOff x="7718400" y="2030050"/>
            <a:chExt cx="1419300" cy="1427400"/>
          </a:xfrm>
        </p:grpSpPr>
        <p:sp>
          <p:nvSpPr>
            <p:cNvPr id="4665" name="Google Shape;4665;p13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3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3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0" name="Google Shape;4670;p137"/>
          <p:cNvSpPr txBox="1"/>
          <p:nvPr>
            <p:ph idx="4" type="subTitle"/>
          </p:nvPr>
        </p:nvSpPr>
        <p:spPr>
          <a:xfrm>
            <a:off x="390900" y="2561475"/>
            <a:ext cx="3649800" cy="19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Fira Sans"/>
                <a:ea typeface="Fira Sans"/>
                <a:cs typeface="Fira Sans"/>
                <a:sym typeface="Fira Sans"/>
              </a:rPr>
              <a:t>Ανάλυση 100 βιντεο ταυτόχρονα. </a:t>
            </a:r>
            <a:endParaRPr b="1" sz="2000">
              <a:latin typeface="Fira Sans"/>
              <a:ea typeface="Fira Sans"/>
              <a:cs typeface="Fira Sans"/>
              <a:sym typeface="Fira Sans"/>
            </a:endParaRPr>
          </a:p>
          <a:p>
            <a:pPr indent="0" lvl="0" marL="457200" rtl="0" algn="l">
              <a:spcBef>
                <a:spcPts val="0"/>
              </a:spcBef>
              <a:spcAft>
                <a:spcPts val="0"/>
              </a:spcAft>
              <a:buNone/>
            </a:pPr>
            <a:r>
              <a:rPr b="1" lang="en" sz="2000">
                <a:latin typeface="Fira Sans"/>
                <a:ea typeface="Fira Sans"/>
                <a:cs typeface="Fira Sans"/>
                <a:sym typeface="Fira Sans"/>
              </a:rPr>
              <a:t>Όπου κάθε βίντεο να έχει διάρκεια 30 δευτερόλεπτα σε 120FPS (Frames Per Second)</a:t>
            </a:r>
            <a:endParaRPr b="1" sz="2000">
              <a:latin typeface="Fira Sans"/>
              <a:ea typeface="Fira Sans"/>
              <a:cs typeface="Fira Sans"/>
              <a:sym typeface="Fira Sans"/>
            </a:endParaRPr>
          </a:p>
        </p:txBody>
      </p:sp>
      <p:sp>
        <p:nvSpPr>
          <p:cNvPr id="4671" name="Google Shape;4671;p137"/>
          <p:cNvSpPr txBox="1"/>
          <p:nvPr>
            <p:ph idx="5" type="subTitle"/>
          </p:nvPr>
        </p:nvSpPr>
        <p:spPr>
          <a:xfrm>
            <a:off x="6315575" y="1394150"/>
            <a:ext cx="21834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4672" name="Google Shape;4672;p137"/>
          <p:cNvSpPr txBox="1"/>
          <p:nvPr>
            <p:ph idx="6" type="subTitle"/>
          </p:nvPr>
        </p:nvSpPr>
        <p:spPr>
          <a:xfrm>
            <a:off x="5654850" y="2706750"/>
            <a:ext cx="2688600" cy="13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ira Sans"/>
                <a:ea typeface="Fira Sans"/>
                <a:cs typeface="Fira Sans"/>
                <a:sym typeface="Fira Sans"/>
              </a:rPr>
              <a:t>Μέγιστος αριθμός συνδεδεμένων χρηστών : 1000</a:t>
            </a:r>
            <a:endParaRPr sz="2000"/>
          </a:p>
        </p:txBody>
      </p:sp>
      <p:sp>
        <p:nvSpPr>
          <p:cNvPr id="4673" name="Google Shape;4673;p137"/>
          <p:cNvSpPr txBox="1"/>
          <p:nvPr>
            <p:ph type="title"/>
          </p:nvPr>
        </p:nvSpPr>
        <p:spPr>
          <a:xfrm>
            <a:off x="720000" y="4464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Fira Sans Black"/>
                <a:ea typeface="Fira Sans Black"/>
                <a:cs typeface="Fira Sans Black"/>
                <a:sym typeface="Fira Sans Black"/>
              </a:rPr>
              <a:t>Αναμενόμενη Ωφέλεια </a:t>
            </a:r>
            <a:endParaRPr sz="3900"/>
          </a:p>
        </p:txBody>
      </p:sp>
      <p:sp>
        <p:nvSpPr>
          <p:cNvPr id="4674" name="Google Shape;4674;p137"/>
          <p:cNvSpPr/>
          <p:nvPr/>
        </p:nvSpPr>
        <p:spPr>
          <a:xfrm>
            <a:off x="1899450" y="1394150"/>
            <a:ext cx="5345100" cy="792300"/>
          </a:xfrm>
          <a:prstGeom prst="roundRect">
            <a:avLst>
              <a:gd fmla="val 12050"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66675">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solidFill>
                  <a:schemeClr val="dk1"/>
                </a:solidFill>
                <a:latin typeface="Fira Sans"/>
                <a:ea typeface="Fira Sans"/>
                <a:cs typeface="Fira Sans"/>
                <a:sym typeface="Fira Sans"/>
              </a:rPr>
              <a:t>Μέσα σε 20 λεπτά να μπορεί να επιτευχθεί :</a:t>
            </a:r>
            <a:endParaRPr b="1" sz="2200">
              <a:solidFill>
                <a:schemeClr val="dk1"/>
              </a:solidFill>
              <a:latin typeface="Fira Sans"/>
              <a:ea typeface="Fira Sans"/>
              <a:cs typeface="Fira Sans"/>
              <a:sym typeface="Fira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8" name="Shape 4678"/>
        <p:cNvGrpSpPr/>
        <p:nvPr/>
      </p:nvGrpSpPr>
      <p:grpSpPr>
        <a:xfrm>
          <a:off x="0" y="0"/>
          <a:ext cx="0" cy="0"/>
          <a:chOff x="0" y="0"/>
          <a:chExt cx="0" cy="0"/>
        </a:xfrm>
      </p:grpSpPr>
      <p:sp>
        <p:nvSpPr>
          <p:cNvPr id="4679" name="Google Shape;4679;p138"/>
          <p:cNvSpPr/>
          <p:nvPr/>
        </p:nvSpPr>
        <p:spPr>
          <a:xfrm>
            <a:off x="4800300" y="1325325"/>
            <a:ext cx="39528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38"/>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8"/>
          <p:cNvSpPr/>
          <p:nvPr/>
        </p:nvSpPr>
        <p:spPr>
          <a:xfrm>
            <a:off x="390750" y="1325325"/>
            <a:ext cx="40701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4682" name="Google Shape;4682;p138"/>
          <p:cNvSpPr txBox="1"/>
          <p:nvPr>
            <p:ph idx="4" type="subTitle"/>
          </p:nvPr>
        </p:nvSpPr>
        <p:spPr>
          <a:xfrm>
            <a:off x="317750" y="1449275"/>
            <a:ext cx="4070100" cy="2344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900">
                <a:latin typeface="Fira Sans"/>
                <a:ea typeface="Fira Sans"/>
                <a:cs typeface="Fira Sans"/>
                <a:sym typeface="Fira Sans"/>
              </a:rPr>
              <a:t>Για την υποδομή : </a:t>
            </a:r>
            <a:endParaRPr b="1"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Κάρτα γραφικών Α100 για το μοντέλο του ML</a:t>
            </a:r>
            <a:endParaRPr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Ένα Virtual Machine  για τον χειρισμό του χρήστη</a:t>
            </a:r>
            <a:endParaRPr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Έναν μόνιμο δίσκο των 10GB για την αποθήκευση</a:t>
            </a:r>
            <a:endParaRPr sz="1900">
              <a:latin typeface="Fira Sans"/>
              <a:ea typeface="Fira Sans"/>
              <a:cs typeface="Fira Sans"/>
              <a:sym typeface="Fira Sans"/>
            </a:endParaRPr>
          </a:p>
        </p:txBody>
      </p:sp>
      <p:sp>
        <p:nvSpPr>
          <p:cNvPr id="4683" name="Google Shape;4683;p138"/>
          <p:cNvSpPr txBox="1"/>
          <p:nvPr>
            <p:ph idx="6" type="subTitle"/>
          </p:nvPr>
        </p:nvSpPr>
        <p:spPr>
          <a:xfrm>
            <a:off x="4941600" y="1449275"/>
            <a:ext cx="3670200" cy="24729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900">
                <a:latin typeface="Fira Sans"/>
                <a:ea typeface="Fira Sans"/>
                <a:cs typeface="Fira Sans"/>
                <a:sym typeface="Fira Sans"/>
              </a:rPr>
              <a:t>Για το απαιτούμενο λογισμικό:</a:t>
            </a:r>
            <a:endParaRPr b="1"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Μια εξωτερική διεύθυνση IP για την επικοινωνία με το σύστημα.</a:t>
            </a:r>
            <a:endParaRPr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GCS (Google Cloud Storage) Αποθηκευτικός Χώρος (50GB/μήνα) από το Google Cloud Storage</a:t>
            </a:r>
            <a:endParaRPr sz="1900">
              <a:latin typeface="Fira Sans"/>
              <a:ea typeface="Fira Sans"/>
              <a:cs typeface="Fira Sans"/>
              <a:sym typeface="Fira Sans"/>
            </a:endParaRPr>
          </a:p>
        </p:txBody>
      </p:sp>
      <p:sp>
        <p:nvSpPr>
          <p:cNvPr id="4684" name="Google Shape;4684;p138"/>
          <p:cNvSpPr txBox="1"/>
          <p:nvPr>
            <p:ph type="title"/>
          </p:nvPr>
        </p:nvSpPr>
        <p:spPr>
          <a:xfrm>
            <a:off x="598750" y="31558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Black"/>
                <a:ea typeface="Fira Sans Black"/>
                <a:cs typeface="Fira Sans Black"/>
                <a:sym typeface="Fira Sans Black"/>
              </a:rPr>
              <a:t>Υλικά και Υπηρεσίες που απαιτούνται</a:t>
            </a:r>
            <a:endParaRPr>
              <a:latin typeface="Fira Sans Black"/>
              <a:ea typeface="Fira Sans Black"/>
              <a:cs typeface="Fira Sans Black"/>
              <a:sym typeface="Fira Sans Black"/>
            </a:endParaRPr>
          </a:p>
          <a:p>
            <a:pPr indent="0" lvl="0" marL="0" rtl="0" algn="ctr">
              <a:spcBef>
                <a:spcPts val="0"/>
              </a:spcBef>
              <a:spcAft>
                <a:spcPts val="0"/>
              </a:spcAft>
              <a:buNone/>
            </a:pPr>
            <a:r>
              <a:t/>
            </a:r>
            <a:endParaRPr>
              <a:latin typeface="Fira Sans Black"/>
              <a:ea typeface="Fira Sans Black"/>
              <a:cs typeface="Fira Sans Black"/>
              <a:sym typeface="Fira Sans Black"/>
            </a:endParaRPr>
          </a:p>
        </p:txBody>
      </p:sp>
      <p:grpSp>
        <p:nvGrpSpPr>
          <p:cNvPr id="4685" name="Google Shape;4685;p138"/>
          <p:cNvGrpSpPr/>
          <p:nvPr/>
        </p:nvGrpSpPr>
        <p:grpSpPr>
          <a:xfrm>
            <a:off x="719991" y="630342"/>
            <a:ext cx="7704008" cy="243514"/>
            <a:chOff x="719991" y="630342"/>
            <a:chExt cx="7704008" cy="243514"/>
          </a:xfrm>
        </p:grpSpPr>
        <p:grpSp>
          <p:nvGrpSpPr>
            <p:cNvPr id="4686" name="Google Shape;4686;p138"/>
            <p:cNvGrpSpPr/>
            <p:nvPr/>
          </p:nvGrpSpPr>
          <p:grpSpPr>
            <a:xfrm>
              <a:off x="719991" y="630342"/>
              <a:ext cx="242133" cy="243514"/>
              <a:chOff x="7718400" y="2030050"/>
              <a:chExt cx="1419300" cy="1427400"/>
            </a:xfrm>
          </p:grpSpPr>
          <p:sp>
            <p:nvSpPr>
              <p:cNvPr id="4687" name="Google Shape;4687;p13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3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3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3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3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138"/>
            <p:cNvGrpSpPr/>
            <p:nvPr/>
          </p:nvGrpSpPr>
          <p:grpSpPr>
            <a:xfrm>
              <a:off x="8181866" y="630342"/>
              <a:ext cx="242133" cy="243514"/>
              <a:chOff x="7718400" y="2030050"/>
              <a:chExt cx="1419300" cy="1427400"/>
            </a:xfrm>
          </p:grpSpPr>
          <p:sp>
            <p:nvSpPr>
              <p:cNvPr id="4693" name="Google Shape;4693;p13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3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3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3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3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98" name="Google Shape;4698;p138"/>
          <p:cNvSpPr txBox="1"/>
          <p:nvPr/>
        </p:nvSpPr>
        <p:spPr>
          <a:xfrm>
            <a:off x="1472050" y="1624875"/>
            <a:ext cx="389700" cy="2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2" name="Shape 4702"/>
        <p:cNvGrpSpPr/>
        <p:nvPr/>
      </p:nvGrpSpPr>
      <p:grpSpPr>
        <a:xfrm>
          <a:off x="0" y="0"/>
          <a:ext cx="0" cy="0"/>
          <a:chOff x="0" y="0"/>
          <a:chExt cx="0" cy="0"/>
        </a:xfrm>
      </p:grpSpPr>
      <p:sp>
        <p:nvSpPr>
          <p:cNvPr id="4703" name="Google Shape;4703;p139"/>
          <p:cNvSpPr/>
          <p:nvPr/>
        </p:nvSpPr>
        <p:spPr>
          <a:xfrm>
            <a:off x="4800300" y="1325325"/>
            <a:ext cx="39528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39"/>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39"/>
          <p:cNvSpPr/>
          <p:nvPr/>
        </p:nvSpPr>
        <p:spPr>
          <a:xfrm>
            <a:off x="390750" y="1325325"/>
            <a:ext cx="40701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4706" name="Google Shape;4706;p139"/>
          <p:cNvSpPr txBox="1"/>
          <p:nvPr>
            <p:ph idx="4" type="subTitle"/>
          </p:nvPr>
        </p:nvSpPr>
        <p:spPr>
          <a:xfrm>
            <a:off x="339525" y="1381550"/>
            <a:ext cx="4070100" cy="28920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900">
                <a:latin typeface="Fira Sans"/>
                <a:ea typeface="Fira Sans"/>
                <a:cs typeface="Fira Sans"/>
                <a:sym typeface="Fira Sans"/>
              </a:rPr>
              <a:t>Για το Προσωπικό και Εργασία : </a:t>
            </a:r>
            <a:endParaRPr b="1"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Μηχανικός Full Stack (30 ημέρες)</a:t>
            </a:r>
            <a:endParaRPr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Cloud/DevOps Engineer (15 ημέρες)</a:t>
            </a:r>
            <a:endParaRPr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Συντήρηση (1 μηχανικός, 30 ημέρες/έτος)</a:t>
            </a:r>
            <a:endParaRPr sz="1900">
              <a:latin typeface="Fira Sans"/>
              <a:ea typeface="Fira Sans"/>
              <a:cs typeface="Fira Sans"/>
              <a:sym typeface="Fira Sans"/>
            </a:endParaRPr>
          </a:p>
        </p:txBody>
      </p:sp>
      <p:sp>
        <p:nvSpPr>
          <p:cNvPr id="4707" name="Google Shape;4707;p139"/>
          <p:cNvSpPr txBox="1"/>
          <p:nvPr>
            <p:ph idx="6" type="subTitle"/>
          </p:nvPr>
        </p:nvSpPr>
        <p:spPr>
          <a:xfrm>
            <a:off x="4941600" y="1449275"/>
            <a:ext cx="3670200" cy="24729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900">
                <a:latin typeface="Fira Sans"/>
                <a:ea typeface="Fira Sans"/>
                <a:cs typeface="Fira Sans"/>
                <a:sym typeface="Fira Sans"/>
              </a:rPr>
              <a:t>Tο κόστος  για κάθε κλάδο:</a:t>
            </a:r>
            <a:endParaRPr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Κόστος Ανάπτυξης: 21,000 δολάρια</a:t>
            </a:r>
            <a:endParaRPr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Κόστος Συντήρησης: 4,000 δολάρια ετησίως. </a:t>
            </a:r>
            <a:endParaRPr sz="1900">
              <a:latin typeface="Fira Sans"/>
              <a:ea typeface="Fira Sans"/>
              <a:cs typeface="Fira Sans"/>
              <a:sym typeface="Fira Sans"/>
            </a:endParaRPr>
          </a:p>
          <a:p>
            <a:pPr indent="-349250" lvl="0" marL="457200" marR="0" rtl="0" algn="ctr">
              <a:lnSpc>
                <a:spcPct val="100000"/>
              </a:lnSpc>
              <a:spcBef>
                <a:spcPts val="0"/>
              </a:spcBef>
              <a:spcAft>
                <a:spcPts val="0"/>
              </a:spcAft>
              <a:buSzPts val="1900"/>
              <a:buFont typeface="Fira Sans"/>
              <a:buAutoNum type="arabicPeriod"/>
            </a:pPr>
            <a:r>
              <a:rPr lang="en" sz="1900">
                <a:latin typeface="Fira Sans"/>
                <a:ea typeface="Fira Sans"/>
                <a:cs typeface="Fira Sans"/>
                <a:sym typeface="Fira Sans"/>
              </a:rPr>
              <a:t>Κόστος Προσωπικού: 120,000 δολάρια ετησίως.</a:t>
            </a:r>
            <a:endParaRPr sz="1900">
              <a:latin typeface="Fira Sans"/>
              <a:ea typeface="Fira Sans"/>
              <a:cs typeface="Fira Sans"/>
              <a:sym typeface="Fira Sans"/>
            </a:endParaRPr>
          </a:p>
        </p:txBody>
      </p:sp>
      <p:sp>
        <p:nvSpPr>
          <p:cNvPr id="4708" name="Google Shape;4708;p139"/>
          <p:cNvSpPr txBox="1"/>
          <p:nvPr>
            <p:ph type="title"/>
          </p:nvPr>
        </p:nvSpPr>
        <p:spPr>
          <a:xfrm>
            <a:off x="598750" y="31558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Fira Sans Black"/>
                <a:ea typeface="Fira Sans Black"/>
                <a:cs typeface="Fira Sans Black"/>
                <a:sym typeface="Fira Sans Black"/>
              </a:rPr>
              <a:t>Υλικά και Υπηρεσίες που απαιτούνται</a:t>
            </a:r>
            <a:endParaRPr sz="2700">
              <a:latin typeface="Fira Sans Black"/>
              <a:ea typeface="Fira Sans Black"/>
              <a:cs typeface="Fira Sans Black"/>
              <a:sym typeface="Fira Sans Black"/>
            </a:endParaRPr>
          </a:p>
          <a:p>
            <a:pPr indent="0" lvl="0" marL="0" rtl="0" algn="ctr">
              <a:spcBef>
                <a:spcPts val="0"/>
              </a:spcBef>
              <a:spcAft>
                <a:spcPts val="0"/>
              </a:spcAft>
              <a:buNone/>
            </a:pPr>
            <a:r>
              <a:t/>
            </a:r>
            <a:endParaRPr>
              <a:latin typeface="Fira Sans Black"/>
              <a:ea typeface="Fira Sans Black"/>
              <a:cs typeface="Fira Sans Black"/>
              <a:sym typeface="Fira Sans Black"/>
            </a:endParaRPr>
          </a:p>
        </p:txBody>
      </p:sp>
      <p:grpSp>
        <p:nvGrpSpPr>
          <p:cNvPr id="4709" name="Google Shape;4709;p139"/>
          <p:cNvGrpSpPr/>
          <p:nvPr/>
        </p:nvGrpSpPr>
        <p:grpSpPr>
          <a:xfrm>
            <a:off x="719991" y="630342"/>
            <a:ext cx="7704008" cy="243514"/>
            <a:chOff x="719991" y="630342"/>
            <a:chExt cx="7704008" cy="243514"/>
          </a:xfrm>
        </p:grpSpPr>
        <p:grpSp>
          <p:nvGrpSpPr>
            <p:cNvPr id="4710" name="Google Shape;4710;p139"/>
            <p:cNvGrpSpPr/>
            <p:nvPr/>
          </p:nvGrpSpPr>
          <p:grpSpPr>
            <a:xfrm>
              <a:off x="719991" y="630342"/>
              <a:ext cx="242133" cy="243514"/>
              <a:chOff x="7718400" y="2030050"/>
              <a:chExt cx="1419300" cy="1427400"/>
            </a:xfrm>
          </p:grpSpPr>
          <p:sp>
            <p:nvSpPr>
              <p:cNvPr id="4711" name="Google Shape;4711;p13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3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3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3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139"/>
            <p:cNvGrpSpPr/>
            <p:nvPr/>
          </p:nvGrpSpPr>
          <p:grpSpPr>
            <a:xfrm>
              <a:off x="8181866" y="630342"/>
              <a:ext cx="242133" cy="243514"/>
              <a:chOff x="7718400" y="2030050"/>
              <a:chExt cx="1419300" cy="1427400"/>
            </a:xfrm>
          </p:grpSpPr>
          <p:sp>
            <p:nvSpPr>
              <p:cNvPr id="4717" name="Google Shape;4717;p13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3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3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3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22" name="Google Shape;4722;p139"/>
          <p:cNvSpPr txBox="1"/>
          <p:nvPr/>
        </p:nvSpPr>
        <p:spPr>
          <a:xfrm>
            <a:off x="1472050" y="1624875"/>
            <a:ext cx="389700" cy="2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6" name="Shape 4726"/>
        <p:cNvGrpSpPr/>
        <p:nvPr/>
      </p:nvGrpSpPr>
      <p:grpSpPr>
        <a:xfrm>
          <a:off x="0" y="0"/>
          <a:ext cx="0" cy="0"/>
          <a:chOff x="0" y="0"/>
          <a:chExt cx="0" cy="0"/>
        </a:xfrm>
      </p:grpSpPr>
      <p:sp>
        <p:nvSpPr>
          <p:cNvPr id="4727" name="Google Shape;4727;p140"/>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4728" name="Google Shape;4728;p140"/>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4729" name="Google Shape;4729;p140"/>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4.2 Μετρικές </a:t>
            </a:r>
            <a:endParaRPr sz="30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αξιολόγησης</a:t>
            </a:r>
            <a:r>
              <a:rPr lang="en" sz="2800">
                <a:solidFill>
                  <a:schemeClr val="dk1"/>
                </a:solidFill>
                <a:latin typeface="Cabin"/>
                <a:ea typeface="Cabin"/>
                <a:cs typeface="Cabin"/>
                <a:sym typeface="Cabin"/>
              </a:rPr>
              <a:t> </a:t>
            </a:r>
            <a:endParaRPr sz="2800">
              <a:solidFill>
                <a:schemeClr val="dk1"/>
              </a:solidFill>
              <a:latin typeface="Cabin"/>
              <a:ea typeface="Cabin"/>
              <a:cs typeface="Cabin"/>
              <a:sym typeface="Cabi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3" name="Shape 4733"/>
        <p:cNvGrpSpPr/>
        <p:nvPr/>
      </p:nvGrpSpPr>
      <p:grpSpPr>
        <a:xfrm>
          <a:off x="0" y="0"/>
          <a:ext cx="0" cy="0"/>
          <a:chOff x="0" y="0"/>
          <a:chExt cx="0" cy="0"/>
        </a:xfrm>
      </p:grpSpPr>
      <p:sp>
        <p:nvSpPr>
          <p:cNvPr id="4734" name="Google Shape;4734;p141"/>
          <p:cNvSpPr/>
          <p:nvPr/>
        </p:nvSpPr>
        <p:spPr>
          <a:xfrm>
            <a:off x="4800300" y="1325325"/>
            <a:ext cx="39528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41"/>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41"/>
          <p:cNvSpPr/>
          <p:nvPr/>
        </p:nvSpPr>
        <p:spPr>
          <a:xfrm>
            <a:off x="390750" y="1325325"/>
            <a:ext cx="40701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4737" name="Google Shape;4737;p141"/>
          <p:cNvSpPr txBox="1"/>
          <p:nvPr>
            <p:ph idx="4" type="subTitle"/>
          </p:nvPr>
        </p:nvSpPr>
        <p:spPr>
          <a:xfrm>
            <a:off x="339525" y="1381550"/>
            <a:ext cx="4070100" cy="28920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900" u="sng">
                <a:latin typeface="Fira Sans"/>
                <a:ea typeface="Fira Sans"/>
                <a:cs typeface="Fira Sans"/>
                <a:sym typeface="Fira Sans"/>
              </a:rPr>
              <a:t>Accuracy</a:t>
            </a:r>
            <a:endParaRPr b="1" sz="1900" u="sng">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rPr lang="en" sz="1300">
                <a:latin typeface="Fira Sans"/>
                <a:ea typeface="Fira Sans"/>
                <a:cs typeface="Fira Sans"/>
                <a:sym typeface="Fira Sans"/>
              </a:rPr>
              <a:t>Υπολογίζει τον λόγο των σωστών προβλέψεων προς τον συνολικό αριθμό δειγμάτων.</a:t>
            </a:r>
            <a:endParaRPr sz="1300">
              <a:latin typeface="Fira Sans"/>
              <a:ea typeface="Fira Sans"/>
              <a:cs typeface="Fira Sans"/>
              <a:sym typeface="Fira Sans"/>
            </a:endParaRPr>
          </a:p>
          <a:p>
            <a:pPr indent="0" lvl="0" marL="0" rtl="0" algn="l">
              <a:lnSpc>
                <a:spcPct val="115000"/>
              </a:lnSpc>
              <a:spcBef>
                <a:spcPts val="1500"/>
              </a:spcBef>
              <a:spcAft>
                <a:spcPts val="0"/>
              </a:spcAft>
              <a:buNone/>
            </a:pPr>
            <a:r>
              <a:rPr lang="en" sz="1300">
                <a:latin typeface="Fira Sans"/>
                <a:ea typeface="Fira Sans"/>
                <a:cs typeface="Fira Sans"/>
                <a:sym typeface="Fira Sans"/>
              </a:rPr>
              <a:t>Η τυπική εξίσωση για την accuracy είναι:</a:t>
            </a:r>
            <a:endParaRPr sz="1300">
              <a:latin typeface="Fira Sans"/>
              <a:ea typeface="Fira Sans"/>
              <a:cs typeface="Fira Sans"/>
              <a:sym typeface="Fira Sans"/>
            </a:endParaRPr>
          </a:p>
          <a:p>
            <a:pPr indent="0" lvl="0" marL="0" rtl="0" algn="l">
              <a:lnSpc>
                <a:spcPct val="115000"/>
              </a:lnSpc>
              <a:spcBef>
                <a:spcPts val="1500"/>
              </a:spcBef>
              <a:spcAft>
                <a:spcPts val="0"/>
              </a:spcAft>
              <a:buNone/>
            </a:pPr>
            <a:r>
              <a:rPr b="1" lang="en" sz="1900">
                <a:latin typeface="Fira Sans Condensed"/>
                <a:ea typeface="Fira Sans Condensed"/>
                <a:cs typeface="Fira Sans Condensed"/>
                <a:sym typeface="Fira Sans Condensed"/>
              </a:rPr>
              <a:t>Accuracy = (TP+TN) /(TP+TN+FP+FN),</a:t>
            </a:r>
            <a:endParaRPr b="1" sz="1900">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sz="1300">
                <a:latin typeface="Fira Sans"/>
                <a:ea typeface="Fira Sans"/>
                <a:cs typeface="Fira Sans"/>
                <a:sym typeface="Fira Sans"/>
              </a:rPr>
              <a:t>όπου TP→true positives,TN→true negatives, FP→false positives,FN→false negatives</a:t>
            </a:r>
            <a:endParaRPr b="1" sz="1900">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latin typeface="Fira Sans Condensed"/>
              <a:ea typeface="Fira Sans Condensed"/>
              <a:cs typeface="Fira Sans Condensed"/>
              <a:sym typeface="Fira Sans Condensed"/>
            </a:endParaRPr>
          </a:p>
          <a:p>
            <a:pPr indent="0" lvl="0" marL="0" rtl="0" algn="l">
              <a:lnSpc>
                <a:spcPct val="115000"/>
              </a:lnSpc>
              <a:spcBef>
                <a:spcPts val="1500"/>
              </a:spcBef>
              <a:spcAft>
                <a:spcPts val="0"/>
              </a:spcAft>
              <a:buClr>
                <a:schemeClr val="dk1"/>
              </a:buClr>
              <a:buSzPts val="1100"/>
              <a:buFont typeface="Arial"/>
              <a:buNone/>
            </a:pPr>
            <a:r>
              <a:t/>
            </a:r>
            <a:endParaRPr sz="1300">
              <a:latin typeface="Fira Sans"/>
              <a:ea typeface="Fira Sans"/>
              <a:cs typeface="Fira Sans"/>
              <a:sym typeface="Fira Sans"/>
            </a:endParaRPr>
          </a:p>
          <a:p>
            <a:pPr indent="0" lvl="0" marL="0" marR="0" rtl="0" algn="ctr">
              <a:lnSpc>
                <a:spcPct val="100000"/>
              </a:lnSpc>
              <a:spcBef>
                <a:spcPts val="1500"/>
              </a:spcBef>
              <a:spcAft>
                <a:spcPts val="0"/>
              </a:spcAft>
              <a:buNone/>
            </a:pPr>
            <a:r>
              <a:t/>
            </a:r>
            <a:endParaRPr b="1" sz="19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p:txBody>
      </p:sp>
      <p:sp>
        <p:nvSpPr>
          <p:cNvPr id="4738" name="Google Shape;4738;p141"/>
          <p:cNvSpPr txBox="1"/>
          <p:nvPr>
            <p:ph idx="6" type="subTitle"/>
          </p:nvPr>
        </p:nvSpPr>
        <p:spPr>
          <a:xfrm>
            <a:off x="4941600" y="1301400"/>
            <a:ext cx="3670200" cy="25407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b="1" lang="en" sz="1900">
                <a:latin typeface="Fira Sans"/>
                <a:ea typeface="Fira Sans"/>
                <a:cs typeface="Fira Sans"/>
                <a:sym typeface="Fira Sans"/>
              </a:rPr>
              <a:t>            </a:t>
            </a:r>
            <a:r>
              <a:rPr b="1" lang="en" sz="1900" u="sng">
                <a:latin typeface="Fira Sans"/>
                <a:ea typeface="Fira Sans"/>
                <a:cs typeface="Fira Sans"/>
                <a:sym typeface="Fira Sans"/>
              </a:rPr>
              <a:t>Precision</a:t>
            </a:r>
            <a:endParaRPr b="1" sz="1900" u="sng">
              <a:latin typeface="Fira Sans"/>
              <a:ea typeface="Fira Sans"/>
              <a:cs typeface="Fira Sans"/>
              <a:sym typeface="Fira Sans"/>
            </a:endParaRPr>
          </a:p>
          <a:p>
            <a:pPr indent="0" lvl="0" marL="457200" marR="0" rtl="0" algn="ctr">
              <a:lnSpc>
                <a:spcPct val="100000"/>
              </a:lnSpc>
              <a:spcBef>
                <a:spcPts val="0"/>
              </a:spcBef>
              <a:spcAft>
                <a:spcPts val="0"/>
              </a:spcAft>
              <a:buNone/>
            </a:pPr>
            <a:r>
              <a:t/>
            </a:r>
            <a:endParaRPr b="1" sz="1900" u="sng">
              <a:latin typeface="Fira Sans"/>
              <a:ea typeface="Fira Sans"/>
              <a:cs typeface="Fira Sans"/>
              <a:sym typeface="Fira Sans"/>
            </a:endParaRPr>
          </a:p>
          <a:p>
            <a:pPr indent="0" lvl="0" marL="0" marR="0" rtl="0" algn="l">
              <a:lnSpc>
                <a:spcPct val="100000"/>
              </a:lnSpc>
              <a:spcBef>
                <a:spcPts val="0"/>
              </a:spcBef>
              <a:spcAft>
                <a:spcPts val="0"/>
              </a:spcAft>
              <a:buNone/>
            </a:pPr>
            <a:r>
              <a:rPr lang="en" sz="1300">
                <a:latin typeface="Fira Sans"/>
                <a:ea typeface="Fira Sans"/>
                <a:cs typeface="Fira Sans"/>
                <a:sym typeface="Fira Sans"/>
              </a:rPr>
              <a:t>Αξιολογεί το πόσο ακριβείς είναι οι θετικές προβλέψεις του μοντέλου. Συγκεκριμένα, υπολογίζει τον λόγο των σωστών θετικών προβλέψεων προς τον συνολικό αριθμό προβλέψεων που έγιναν ως θετικές.</a:t>
            </a:r>
            <a:endParaRPr sz="1300">
              <a:latin typeface="Fira Sans"/>
              <a:ea typeface="Fira Sans"/>
              <a:cs typeface="Fira Sans"/>
              <a:sym typeface="Fira Sans"/>
            </a:endParaRPr>
          </a:p>
          <a:p>
            <a:pPr indent="0" lvl="0" marL="0" marR="0" rtl="0" algn="l">
              <a:lnSpc>
                <a:spcPct val="100000"/>
              </a:lnSpc>
              <a:spcBef>
                <a:spcPts val="0"/>
              </a:spcBef>
              <a:spcAft>
                <a:spcPts val="0"/>
              </a:spcAft>
              <a:buNone/>
            </a:pPr>
            <a:r>
              <a:t/>
            </a:r>
            <a:endParaRPr sz="1300">
              <a:latin typeface="Fira Sans"/>
              <a:ea typeface="Fira Sans"/>
              <a:cs typeface="Fira Sans"/>
              <a:sym typeface="Fira Sans"/>
            </a:endParaRPr>
          </a:p>
          <a:p>
            <a:pPr indent="0" lvl="0" marL="0" marR="0" rtl="0" algn="l">
              <a:lnSpc>
                <a:spcPct val="100000"/>
              </a:lnSpc>
              <a:spcBef>
                <a:spcPts val="0"/>
              </a:spcBef>
              <a:spcAft>
                <a:spcPts val="0"/>
              </a:spcAft>
              <a:buNone/>
            </a:pPr>
            <a:r>
              <a:rPr lang="en" sz="1300">
                <a:latin typeface="Fira Sans"/>
                <a:ea typeface="Fira Sans"/>
                <a:cs typeface="Fira Sans"/>
                <a:sym typeface="Fira Sans"/>
              </a:rPr>
              <a:t>Η τυπική εξίσωση είναι:</a:t>
            </a:r>
            <a:endParaRPr sz="1300">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rPr b="1" lang="en" sz="1900">
                <a:latin typeface="Fira Sans Condensed"/>
                <a:ea typeface="Fira Sans Condensed"/>
                <a:cs typeface="Fira Sans Condensed"/>
                <a:sym typeface="Fira Sans Condensed"/>
              </a:rPr>
              <a:t>P = TP/(TP+FP)</a:t>
            </a:r>
            <a:r>
              <a:rPr b="1" lang="en" sz="1200">
                <a:latin typeface="Arial"/>
                <a:ea typeface="Arial"/>
                <a:cs typeface="Arial"/>
                <a:sym typeface="Arial"/>
              </a:rPr>
              <a:t> </a:t>
            </a:r>
            <a:endParaRPr sz="1300">
              <a:latin typeface="Fira Sans"/>
              <a:ea typeface="Fira Sans"/>
              <a:cs typeface="Fira Sans"/>
              <a:sym typeface="Fira Sans"/>
            </a:endParaRPr>
          </a:p>
        </p:txBody>
      </p:sp>
      <p:sp>
        <p:nvSpPr>
          <p:cNvPr id="4739" name="Google Shape;4739;p141"/>
          <p:cNvSpPr txBox="1"/>
          <p:nvPr>
            <p:ph type="title"/>
          </p:nvPr>
        </p:nvSpPr>
        <p:spPr>
          <a:xfrm>
            <a:off x="720000" y="31558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Fira Sans Black"/>
                <a:ea typeface="Fira Sans Black"/>
                <a:cs typeface="Fira Sans Black"/>
                <a:sym typeface="Fira Sans Black"/>
              </a:rPr>
              <a:t>Μετρικές για αξιολόγησης απόδοσης αλγορίθμου YOLO v.5</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a:latin typeface="Fira Sans Black"/>
              <a:ea typeface="Fira Sans Black"/>
              <a:cs typeface="Fira Sans Black"/>
              <a:sym typeface="Fira Sans Black"/>
            </a:endParaRPr>
          </a:p>
        </p:txBody>
      </p:sp>
      <p:grpSp>
        <p:nvGrpSpPr>
          <p:cNvPr id="4740" name="Google Shape;4740;p141"/>
          <p:cNvGrpSpPr/>
          <p:nvPr/>
        </p:nvGrpSpPr>
        <p:grpSpPr>
          <a:xfrm>
            <a:off x="719991" y="630342"/>
            <a:ext cx="7704008" cy="243514"/>
            <a:chOff x="719991" y="630342"/>
            <a:chExt cx="7704008" cy="243514"/>
          </a:xfrm>
        </p:grpSpPr>
        <p:grpSp>
          <p:nvGrpSpPr>
            <p:cNvPr id="4741" name="Google Shape;4741;p141"/>
            <p:cNvGrpSpPr/>
            <p:nvPr/>
          </p:nvGrpSpPr>
          <p:grpSpPr>
            <a:xfrm>
              <a:off x="719991" y="630342"/>
              <a:ext cx="242133" cy="243514"/>
              <a:chOff x="7718400" y="2030050"/>
              <a:chExt cx="1419300" cy="1427400"/>
            </a:xfrm>
          </p:grpSpPr>
          <p:sp>
            <p:nvSpPr>
              <p:cNvPr id="4742" name="Google Shape;4742;p14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4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4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4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4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141"/>
            <p:cNvGrpSpPr/>
            <p:nvPr/>
          </p:nvGrpSpPr>
          <p:grpSpPr>
            <a:xfrm>
              <a:off x="8181866" y="630342"/>
              <a:ext cx="242133" cy="243514"/>
              <a:chOff x="7718400" y="2030050"/>
              <a:chExt cx="1419300" cy="1427400"/>
            </a:xfrm>
          </p:grpSpPr>
          <p:sp>
            <p:nvSpPr>
              <p:cNvPr id="4748" name="Google Shape;4748;p14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4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4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4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4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53" name="Google Shape;4753;p141"/>
          <p:cNvSpPr txBox="1"/>
          <p:nvPr/>
        </p:nvSpPr>
        <p:spPr>
          <a:xfrm>
            <a:off x="1472050" y="1624875"/>
            <a:ext cx="389700" cy="2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7" name="Shape 4757"/>
        <p:cNvGrpSpPr/>
        <p:nvPr/>
      </p:nvGrpSpPr>
      <p:grpSpPr>
        <a:xfrm>
          <a:off x="0" y="0"/>
          <a:ext cx="0" cy="0"/>
          <a:chOff x="0" y="0"/>
          <a:chExt cx="0" cy="0"/>
        </a:xfrm>
      </p:grpSpPr>
      <p:sp>
        <p:nvSpPr>
          <p:cNvPr id="4758" name="Google Shape;4758;p142"/>
          <p:cNvSpPr/>
          <p:nvPr/>
        </p:nvSpPr>
        <p:spPr>
          <a:xfrm>
            <a:off x="4800300" y="1325325"/>
            <a:ext cx="39528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42"/>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42"/>
          <p:cNvSpPr/>
          <p:nvPr/>
        </p:nvSpPr>
        <p:spPr>
          <a:xfrm>
            <a:off x="390750" y="1325325"/>
            <a:ext cx="40701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4761" name="Google Shape;4761;p142"/>
          <p:cNvSpPr txBox="1"/>
          <p:nvPr>
            <p:ph idx="4" type="subTitle"/>
          </p:nvPr>
        </p:nvSpPr>
        <p:spPr>
          <a:xfrm>
            <a:off x="390750" y="1325325"/>
            <a:ext cx="4070100" cy="2892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Arial"/>
                <a:ea typeface="Arial"/>
                <a:cs typeface="Arial"/>
                <a:sym typeface="Arial"/>
              </a:rPr>
              <a:t>			</a:t>
            </a:r>
            <a:r>
              <a:rPr b="1" lang="en" sz="1900" u="sng">
                <a:latin typeface="Arial"/>
                <a:ea typeface="Arial"/>
                <a:cs typeface="Arial"/>
                <a:sym typeface="Arial"/>
              </a:rPr>
              <a:t>Recall</a:t>
            </a:r>
            <a:endParaRPr b="1" sz="2100" u="sng">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rPr lang="en" sz="1300">
                <a:latin typeface="Fira Sans"/>
                <a:ea typeface="Fira Sans"/>
                <a:cs typeface="Fira Sans"/>
                <a:sym typeface="Fira Sans"/>
              </a:rPr>
              <a:t>Η ανάκληση είναι μια μετρική που μετρά πόσο συχνά ένα μοντέλο μηχανικής μάθησης αναγνωρίζει σωστά θετικές περιπτώσεις (αληθώς θετικά) από όλα τα πραγματικά θετικά δείγματα στο σύνολο δεδομένων.</a:t>
            </a:r>
            <a:endParaRPr sz="1300">
              <a:latin typeface="Fira Sans"/>
              <a:ea typeface="Fira Sans"/>
              <a:cs typeface="Fira Sans"/>
              <a:sym typeface="Fira Sans"/>
            </a:endParaRPr>
          </a:p>
          <a:p>
            <a:pPr indent="0" lvl="0" marL="0" marR="0" rtl="0" algn="l">
              <a:lnSpc>
                <a:spcPct val="100000"/>
              </a:lnSpc>
              <a:spcBef>
                <a:spcPts val="1500"/>
              </a:spcBef>
              <a:spcAft>
                <a:spcPts val="0"/>
              </a:spcAft>
              <a:buNone/>
            </a:pPr>
            <a:r>
              <a:rPr lang="en" sz="1300">
                <a:latin typeface="Fira Sans"/>
                <a:ea typeface="Fira Sans"/>
                <a:cs typeface="Fira Sans"/>
                <a:sym typeface="Fira Sans"/>
              </a:rPr>
              <a:t>Η τυπική εξίσωση για την ανάκληση είναι:</a:t>
            </a:r>
            <a:endParaRPr sz="1300">
              <a:latin typeface="Fira Sans"/>
              <a:ea typeface="Fira Sans"/>
              <a:cs typeface="Fira Sans"/>
              <a:sym typeface="Fira Sans"/>
            </a:endParaRPr>
          </a:p>
          <a:p>
            <a:pPr indent="0" lvl="0" marL="0" marR="0" rtl="0" algn="l">
              <a:lnSpc>
                <a:spcPct val="100000"/>
              </a:lnSpc>
              <a:spcBef>
                <a:spcPts val="0"/>
              </a:spcBef>
              <a:spcAft>
                <a:spcPts val="0"/>
              </a:spcAft>
              <a:buNone/>
            </a:pPr>
            <a:r>
              <a:rPr b="1" lang="en" sz="1900">
                <a:latin typeface="Fira Sans"/>
                <a:ea typeface="Fira Sans"/>
                <a:cs typeface="Fira Sans"/>
                <a:sym typeface="Fira Sans"/>
              </a:rPr>
              <a:t>R = TP/TP+FN </a:t>
            </a:r>
            <a:endParaRPr b="1" sz="1900">
              <a:latin typeface="Fira Sans"/>
              <a:ea typeface="Fira Sans"/>
              <a:cs typeface="Fira Sans"/>
              <a:sym typeface="Fira Sans"/>
            </a:endParaRPr>
          </a:p>
          <a:p>
            <a:pPr indent="0" lvl="0" marL="0" rtl="0" algn="l">
              <a:lnSpc>
                <a:spcPct val="115000"/>
              </a:lnSpc>
              <a:spcBef>
                <a:spcPts val="0"/>
              </a:spcBef>
              <a:spcAft>
                <a:spcPts val="0"/>
              </a:spcAft>
              <a:buNone/>
            </a:pPr>
            <a:r>
              <a:rPr lang="en" sz="1300">
                <a:latin typeface="Fira Sans"/>
                <a:ea typeface="Fira Sans"/>
                <a:cs typeface="Fira Sans"/>
                <a:sym typeface="Fira Sans"/>
              </a:rPr>
              <a:t>όπου TP→true positives,FN→false negatives</a:t>
            </a:r>
            <a:endParaRPr b="1" sz="1900">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b="1" sz="1300">
              <a:latin typeface="Fira Sans Condensed"/>
              <a:ea typeface="Fira Sans Condensed"/>
              <a:cs typeface="Fira Sans Condensed"/>
              <a:sym typeface="Fira Sans Condensed"/>
            </a:endParaRPr>
          </a:p>
          <a:p>
            <a:pPr indent="0" lvl="0" marL="0" rtl="0" algn="l">
              <a:lnSpc>
                <a:spcPct val="115000"/>
              </a:lnSpc>
              <a:spcBef>
                <a:spcPts val="1500"/>
              </a:spcBef>
              <a:spcAft>
                <a:spcPts val="0"/>
              </a:spcAft>
              <a:buClr>
                <a:schemeClr val="dk1"/>
              </a:buClr>
              <a:buSzPts val="1100"/>
              <a:buFont typeface="Arial"/>
              <a:buNone/>
            </a:pPr>
            <a:r>
              <a:t/>
            </a:r>
            <a:endParaRPr sz="1300">
              <a:latin typeface="Fira Sans"/>
              <a:ea typeface="Fira Sans"/>
              <a:cs typeface="Fira Sans"/>
              <a:sym typeface="Fira Sans"/>
            </a:endParaRPr>
          </a:p>
          <a:p>
            <a:pPr indent="0" lvl="0" marL="0" marR="0" rtl="0" algn="ctr">
              <a:lnSpc>
                <a:spcPct val="100000"/>
              </a:lnSpc>
              <a:spcBef>
                <a:spcPts val="1500"/>
              </a:spcBef>
              <a:spcAft>
                <a:spcPts val="0"/>
              </a:spcAft>
              <a:buNone/>
            </a:pPr>
            <a:r>
              <a:t/>
            </a:r>
            <a:endParaRPr b="1" sz="19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1900">
              <a:latin typeface="Fira Sans"/>
              <a:ea typeface="Fira Sans"/>
              <a:cs typeface="Fira Sans"/>
              <a:sym typeface="Fira Sans"/>
            </a:endParaRPr>
          </a:p>
        </p:txBody>
      </p:sp>
      <p:sp>
        <p:nvSpPr>
          <p:cNvPr id="4762" name="Google Shape;4762;p142"/>
          <p:cNvSpPr txBox="1"/>
          <p:nvPr>
            <p:ph idx="6" type="subTitle"/>
          </p:nvPr>
        </p:nvSpPr>
        <p:spPr>
          <a:xfrm>
            <a:off x="4837375" y="1274900"/>
            <a:ext cx="4029900" cy="3178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900" u="sng">
                <a:latin typeface="Fira Sans"/>
                <a:ea typeface="Fira Sans"/>
                <a:cs typeface="Fira Sans"/>
                <a:sym typeface="Fira Sans"/>
              </a:rPr>
              <a:t>		</a:t>
            </a:r>
            <a:r>
              <a:rPr b="1" lang="en" sz="1900">
                <a:latin typeface="Fira Sans"/>
                <a:ea typeface="Fira Sans"/>
                <a:cs typeface="Fira Sans"/>
                <a:sym typeface="Fira Sans"/>
              </a:rPr>
              <a:t>    </a:t>
            </a:r>
            <a:r>
              <a:rPr b="1" lang="en" sz="1900" u="sng">
                <a:latin typeface="Fira Sans"/>
                <a:ea typeface="Fira Sans"/>
                <a:cs typeface="Fira Sans"/>
                <a:sym typeface="Fira Sans"/>
              </a:rPr>
              <a:t>F1 score</a:t>
            </a:r>
            <a:endParaRPr b="1" sz="1900" u="sng">
              <a:latin typeface="Fira Sans"/>
              <a:ea typeface="Fira Sans"/>
              <a:cs typeface="Fira Sans"/>
              <a:sym typeface="Fira Sans"/>
            </a:endParaRPr>
          </a:p>
          <a:p>
            <a:pPr indent="0" lvl="0" marL="0" marR="0" rtl="0" algn="l">
              <a:lnSpc>
                <a:spcPct val="115000"/>
              </a:lnSpc>
              <a:spcBef>
                <a:spcPts val="0"/>
              </a:spcBef>
              <a:spcAft>
                <a:spcPts val="0"/>
              </a:spcAft>
              <a:buNone/>
            </a:pPr>
            <a:r>
              <a:rPr lang="en" sz="1300">
                <a:latin typeface="Fira Sans"/>
                <a:ea typeface="Fira Sans"/>
                <a:cs typeface="Fira Sans"/>
                <a:sym typeface="Fira Sans"/>
              </a:rPr>
              <a:t>Η βαθμολογία F1 είναι ένα μέτρο του αρμονικού μέσου όρου της ακρίβειας και της ανάκλησης. Χρησιμοποιείται συνήθως ως μέτρο αξιολόγησης στη δυαδική και την ταξινόμηση πολλαπλών κατηγοριών, το σκορ F1 ενσωματώνει την ακρίβεια και την ανάκληση σε ένα ενιαίο μέτρο για την καλύτερη κατανόηση της απόδοσης του μοντέλου.</a:t>
            </a:r>
            <a:endParaRPr sz="1300">
              <a:latin typeface="Fira Sans"/>
              <a:ea typeface="Fira Sans"/>
              <a:cs typeface="Fira Sans"/>
              <a:sym typeface="Fira Sans"/>
            </a:endParaRPr>
          </a:p>
          <a:p>
            <a:pPr indent="0" lvl="0" marL="0" marR="0" rtl="0" algn="l">
              <a:lnSpc>
                <a:spcPct val="100000"/>
              </a:lnSpc>
              <a:spcBef>
                <a:spcPts val="0"/>
              </a:spcBef>
              <a:spcAft>
                <a:spcPts val="0"/>
              </a:spcAft>
              <a:buNone/>
            </a:pPr>
            <a:r>
              <a:rPr lang="en" sz="1300">
                <a:latin typeface="Fira Sans"/>
                <a:ea typeface="Fira Sans"/>
                <a:cs typeface="Fira Sans"/>
                <a:sym typeface="Fira Sans"/>
              </a:rPr>
              <a:t>Η τυπική εξίσωση είναι:</a:t>
            </a:r>
            <a:endParaRPr b="1" sz="12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 sz="1900">
                <a:latin typeface="Fira Sans"/>
                <a:ea typeface="Fira Sans"/>
                <a:cs typeface="Fira Sans"/>
                <a:sym typeface="Fira Sans"/>
              </a:rPr>
              <a:t>F1-Score = 2× P×R P+R </a:t>
            </a:r>
            <a:endParaRPr b="1" sz="1900">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rPr lang="en" sz="1300">
                <a:latin typeface="Fira Sans"/>
                <a:ea typeface="Fira Sans"/>
                <a:cs typeface="Fira Sans"/>
                <a:sym typeface="Fira Sans"/>
              </a:rPr>
              <a:t>Όπου p →precision, R→recall</a:t>
            </a:r>
            <a:endParaRPr b="1" sz="1900">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t/>
            </a:r>
            <a:endParaRPr b="1" sz="12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sz="1200">
              <a:latin typeface="Arial"/>
              <a:ea typeface="Arial"/>
              <a:cs typeface="Arial"/>
              <a:sym typeface="Arial"/>
            </a:endParaRPr>
          </a:p>
        </p:txBody>
      </p:sp>
      <p:sp>
        <p:nvSpPr>
          <p:cNvPr id="4763" name="Google Shape;4763;p142"/>
          <p:cNvSpPr txBox="1"/>
          <p:nvPr>
            <p:ph type="title"/>
          </p:nvPr>
        </p:nvSpPr>
        <p:spPr>
          <a:xfrm>
            <a:off x="666000" y="351005"/>
            <a:ext cx="7704000" cy="8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Fira Sans Black"/>
                <a:ea typeface="Fira Sans Black"/>
                <a:cs typeface="Fira Sans Black"/>
                <a:sym typeface="Fira Sans Black"/>
              </a:rPr>
              <a:t>Μετρικές για αξιολόγησης απόδοσης αλγορίθμου YOLO v.5</a:t>
            </a:r>
            <a:endParaRPr sz="2400">
              <a:latin typeface="Fira Sans Black"/>
              <a:ea typeface="Fira Sans Black"/>
              <a:cs typeface="Fira Sans Black"/>
              <a:sym typeface="Fira Sans Black"/>
            </a:endParaRPr>
          </a:p>
          <a:p>
            <a:pPr indent="0" lvl="0" marL="0" rtl="0" algn="ctr">
              <a:spcBef>
                <a:spcPts val="0"/>
              </a:spcBef>
              <a:spcAft>
                <a:spcPts val="0"/>
              </a:spcAft>
              <a:buNone/>
            </a:pPr>
            <a:r>
              <a:rPr lang="en">
                <a:latin typeface="Fira Sans Black"/>
                <a:ea typeface="Fira Sans Black"/>
                <a:cs typeface="Fira Sans Black"/>
                <a:sym typeface="Fira Sans Black"/>
              </a:rPr>
              <a:t> </a:t>
            </a:r>
            <a:endParaRPr>
              <a:latin typeface="Fira Sans Black"/>
              <a:ea typeface="Fira Sans Black"/>
              <a:cs typeface="Fira Sans Black"/>
              <a:sym typeface="Fira Sans Black"/>
            </a:endParaRPr>
          </a:p>
        </p:txBody>
      </p:sp>
      <p:grpSp>
        <p:nvGrpSpPr>
          <p:cNvPr id="4764" name="Google Shape;4764;p142"/>
          <p:cNvGrpSpPr/>
          <p:nvPr/>
        </p:nvGrpSpPr>
        <p:grpSpPr>
          <a:xfrm>
            <a:off x="719991" y="630342"/>
            <a:ext cx="7704008" cy="243514"/>
            <a:chOff x="719991" y="630342"/>
            <a:chExt cx="7704008" cy="243514"/>
          </a:xfrm>
        </p:grpSpPr>
        <p:grpSp>
          <p:nvGrpSpPr>
            <p:cNvPr id="4765" name="Google Shape;4765;p142"/>
            <p:cNvGrpSpPr/>
            <p:nvPr/>
          </p:nvGrpSpPr>
          <p:grpSpPr>
            <a:xfrm>
              <a:off x="719991" y="630342"/>
              <a:ext cx="242133" cy="243514"/>
              <a:chOff x="7718400" y="2030050"/>
              <a:chExt cx="1419300" cy="1427400"/>
            </a:xfrm>
          </p:grpSpPr>
          <p:sp>
            <p:nvSpPr>
              <p:cNvPr id="4766" name="Google Shape;4766;p14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4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4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4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4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142"/>
            <p:cNvGrpSpPr/>
            <p:nvPr/>
          </p:nvGrpSpPr>
          <p:grpSpPr>
            <a:xfrm>
              <a:off x="8181866" y="630342"/>
              <a:ext cx="242133" cy="243514"/>
              <a:chOff x="7718400" y="2030050"/>
              <a:chExt cx="1419300" cy="1427400"/>
            </a:xfrm>
          </p:grpSpPr>
          <p:sp>
            <p:nvSpPr>
              <p:cNvPr id="4772" name="Google Shape;4772;p142"/>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42"/>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42"/>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42"/>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42"/>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77" name="Google Shape;4777;p142"/>
          <p:cNvSpPr txBox="1"/>
          <p:nvPr/>
        </p:nvSpPr>
        <p:spPr>
          <a:xfrm>
            <a:off x="1472050" y="1624875"/>
            <a:ext cx="389700" cy="2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1900">
              <a:solidFill>
                <a:schemeClr val="dk1"/>
              </a:solidFill>
              <a:latin typeface="Fira Sans"/>
              <a:ea typeface="Fira Sans"/>
              <a:cs typeface="Fira Sans"/>
              <a:sym typeface="Fira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1" name="Shape 4781"/>
        <p:cNvGrpSpPr/>
        <p:nvPr/>
      </p:nvGrpSpPr>
      <p:grpSpPr>
        <a:xfrm>
          <a:off x="0" y="0"/>
          <a:ext cx="0" cy="0"/>
          <a:chOff x="0" y="0"/>
          <a:chExt cx="0" cy="0"/>
        </a:xfrm>
      </p:grpSpPr>
      <p:sp>
        <p:nvSpPr>
          <p:cNvPr id="4782" name="Google Shape;4782;p143"/>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43"/>
          <p:cNvSpPr/>
          <p:nvPr/>
        </p:nvSpPr>
        <p:spPr>
          <a:xfrm>
            <a:off x="390900" y="14227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4784" name="Google Shape;4784;p143"/>
          <p:cNvSpPr txBox="1"/>
          <p:nvPr>
            <p:ph type="title"/>
          </p:nvPr>
        </p:nvSpPr>
        <p:spPr>
          <a:xfrm>
            <a:off x="720000" y="3156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Μετρικές για αξιολόγησης απόδοσης αλγορίθμου YOLO v.5</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4785" name="Google Shape;4785;p143"/>
          <p:cNvGrpSpPr/>
          <p:nvPr/>
        </p:nvGrpSpPr>
        <p:grpSpPr>
          <a:xfrm>
            <a:off x="719991" y="630342"/>
            <a:ext cx="7704008" cy="243514"/>
            <a:chOff x="719991" y="630342"/>
            <a:chExt cx="7704008" cy="243514"/>
          </a:xfrm>
        </p:grpSpPr>
        <p:grpSp>
          <p:nvGrpSpPr>
            <p:cNvPr id="4786" name="Google Shape;4786;p143"/>
            <p:cNvGrpSpPr/>
            <p:nvPr/>
          </p:nvGrpSpPr>
          <p:grpSpPr>
            <a:xfrm>
              <a:off x="719991" y="630342"/>
              <a:ext cx="242133" cy="243514"/>
              <a:chOff x="7718400" y="2030050"/>
              <a:chExt cx="1419300" cy="1427400"/>
            </a:xfrm>
          </p:grpSpPr>
          <p:sp>
            <p:nvSpPr>
              <p:cNvPr id="4787" name="Google Shape;4787;p14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4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4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4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4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143"/>
            <p:cNvGrpSpPr/>
            <p:nvPr/>
          </p:nvGrpSpPr>
          <p:grpSpPr>
            <a:xfrm>
              <a:off x="8181866" y="630342"/>
              <a:ext cx="242133" cy="243514"/>
              <a:chOff x="7718400" y="2030050"/>
              <a:chExt cx="1419300" cy="1427400"/>
            </a:xfrm>
          </p:grpSpPr>
          <p:sp>
            <p:nvSpPr>
              <p:cNvPr id="4793" name="Google Shape;4793;p14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4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4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4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4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143"/>
          <p:cNvSpPr txBox="1"/>
          <p:nvPr/>
        </p:nvSpPr>
        <p:spPr>
          <a:xfrm>
            <a:off x="464850" y="1422775"/>
            <a:ext cx="8214300" cy="343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900" u="sng">
                <a:solidFill>
                  <a:schemeClr val="dk1"/>
                </a:solidFill>
                <a:latin typeface="Fira Sans"/>
                <a:ea typeface="Fira Sans"/>
                <a:cs typeface="Fira Sans"/>
                <a:sym typeface="Fira Sans"/>
              </a:rPr>
              <a:t>mean Average Precision (mAP)</a:t>
            </a:r>
            <a:endParaRPr b="1" sz="1900" u="sng">
              <a:solidFill>
                <a:schemeClr val="dk1"/>
              </a:solidFill>
              <a:latin typeface="Fira Sans"/>
              <a:ea typeface="Fira Sans"/>
              <a:cs typeface="Fira Sans"/>
              <a:sym typeface="Fira Sans"/>
            </a:endParaRPr>
          </a:p>
          <a:p>
            <a:pPr indent="0" lvl="0" marL="0" rtl="0" algn="ctr">
              <a:lnSpc>
                <a:spcPct val="115000"/>
              </a:lnSpc>
              <a:spcBef>
                <a:spcPts val="0"/>
              </a:spcBef>
              <a:spcAft>
                <a:spcPts val="0"/>
              </a:spcAft>
              <a:buClr>
                <a:schemeClr val="dk1"/>
              </a:buClr>
              <a:buSzPts val="1100"/>
              <a:buFont typeface="Arial"/>
              <a:buNone/>
            </a:pPr>
            <a:r>
              <a:t/>
            </a:r>
            <a:endParaRPr b="1" sz="1900" u="sng">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500">
                <a:solidFill>
                  <a:schemeClr val="dk1"/>
                </a:solidFill>
                <a:latin typeface="Fira Sans"/>
                <a:ea typeface="Fira Sans"/>
                <a:cs typeface="Fira Sans"/>
                <a:sym typeface="Fira Sans"/>
              </a:rPr>
              <a:t>Η Μέση Ακρίβεια (Average Precision - AP) αξιολογεί την ποιότητα των θετικών προβλέψεων ενός μοντέλου, κατά κανόνα για αντικείμενα. Για κάθε κατηγορία αντικειμένων, υπολογίζεται η AP, και η μέση AP (mAP) αντιπροσωπεύει τον μέσο όρο των AP για όλες τις κατηγορίες. Η υπολογισμένη τιμή της mAP προέκυψε με το κατώφλι IoU (Δείκτης Ένωσης) 50%, όπου τα πλαίσια πρόβλεψης θεωρούνται ότι έχουν επικάλυψη με τα πραγματικά αντικείμενα ανά περισσότερο από 50%. Σε περίπτωση ανισορροπίας κλάσεων, όπου υπάρχει διαφορά στον αριθμό των περιπτώσεων μεταξύ διαφορετικών κατηγοριών, η mAP αποτελεί μια πιο αξιόπιστη και ισχυρή μετρική για την αξιολόγηση της απόδοσης ενός ταξινομητή.</a:t>
            </a:r>
            <a:endParaRPr sz="15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solidFill>
                <a:schemeClr val="dk1"/>
              </a:solidFill>
              <a:latin typeface="Fira Sans"/>
              <a:ea typeface="Fira Sans"/>
              <a:cs typeface="Fira Sans"/>
              <a:sym typeface="Fira San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Fira Sans"/>
              <a:ea typeface="Fira Sans"/>
              <a:cs typeface="Fira Sans"/>
              <a:sym typeface="Fira Sans"/>
            </a:endParaRPr>
          </a:p>
          <a:p>
            <a:pPr indent="0" lvl="0" marL="457200" rtl="0" algn="l">
              <a:lnSpc>
                <a:spcPct val="115000"/>
              </a:lnSpc>
              <a:spcBef>
                <a:spcPts val="0"/>
              </a:spcBef>
              <a:spcAft>
                <a:spcPts val="0"/>
              </a:spcAft>
              <a:buNone/>
            </a:pPr>
            <a:r>
              <a:t/>
            </a:r>
            <a:endParaRPr sz="13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2" name="Shape 4802"/>
        <p:cNvGrpSpPr/>
        <p:nvPr/>
      </p:nvGrpSpPr>
      <p:grpSpPr>
        <a:xfrm>
          <a:off x="0" y="0"/>
          <a:ext cx="0" cy="0"/>
          <a:chOff x="0" y="0"/>
          <a:chExt cx="0" cy="0"/>
        </a:xfrm>
      </p:grpSpPr>
      <p:sp>
        <p:nvSpPr>
          <p:cNvPr id="4803" name="Google Shape;4803;p144"/>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44"/>
          <p:cNvSpPr/>
          <p:nvPr/>
        </p:nvSpPr>
        <p:spPr>
          <a:xfrm>
            <a:off x="390900" y="14227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4805" name="Google Shape;4805;p144"/>
          <p:cNvSpPr txBox="1"/>
          <p:nvPr>
            <p:ph type="title"/>
          </p:nvPr>
        </p:nvSpPr>
        <p:spPr>
          <a:xfrm>
            <a:off x="720000" y="3156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Μετρικές για αξιολόγησης απόδοσης αλγορίθμου YOLO v.5</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4806" name="Google Shape;4806;p144"/>
          <p:cNvGrpSpPr/>
          <p:nvPr/>
        </p:nvGrpSpPr>
        <p:grpSpPr>
          <a:xfrm>
            <a:off x="719991" y="630342"/>
            <a:ext cx="7704008" cy="243514"/>
            <a:chOff x="719991" y="630342"/>
            <a:chExt cx="7704008" cy="243514"/>
          </a:xfrm>
        </p:grpSpPr>
        <p:grpSp>
          <p:nvGrpSpPr>
            <p:cNvPr id="4807" name="Google Shape;4807;p144"/>
            <p:cNvGrpSpPr/>
            <p:nvPr/>
          </p:nvGrpSpPr>
          <p:grpSpPr>
            <a:xfrm>
              <a:off x="719991" y="630342"/>
              <a:ext cx="242133" cy="243514"/>
              <a:chOff x="7718400" y="2030050"/>
              <a:chExt cx="1419300" cy="1427400"/>
            </a:xfrm>
          </p:grpSpPr>
          <p:sp>
            <p:nvSpPr>
              <p:cNvPr id="4808" name="Google Shape;4808;p14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4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4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4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4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144"/>
            <p:cNvGrpSpPr/>
            <p:nvPr/>
          </p:nvGrpSpPr>
          <p:grpSpPr>
            <a:xfrm>
              <a:off x="8181866" y="630342"/>
              <a:ext cx="242133" cy="243514"/>
              <a:chOff x="7718400" y="2030050"/>
              <a:chExt cx="1419300" cy="1427400"/>
            </a:xfrm>
          </p:grpSpPr>
          <p:sp>
            <p:nvSpPr>
              <p:cNvPr id="4814" name="Google Shape;4814;p14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4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4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4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4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19" name="Google Shape;4819;p144"/>
          <p:cNvSpPr txBox="1"/>
          <p:nvPr/>
        </p:nvSpPr>
        <p:spPr>
          <a:xfrm>
            <a:off x="464850" y="1422775"/>
            <a:ext cx="8214300" cy="343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900" u="sng">
                <a:solidFill>
                  <a:schemeClr val="dk1"/>
                </a:solidFill>
                <a:latin typeface="Fira Sans"/>
                <a:ea typeface="Fira Sans"/>
                <a:cs typeface="Fira Sans"/>
                <a:sym typeface="Fira Sans"/>
              </a:rPr>
              <a:t>mean Average Precision (mAP)</a:t>
            </a:r>
            <a:endParaRPr b="1" sz="1900" u="sng">
              <a:solidFill>
                <a:schemeClr val="dk1"/>
              </a:solidFill>
              <a:latin typeface="Fira Sans"/>
              <a:ea typeface="Fira Sans"/>
              <a:cs typeface="Fira Sans"/>
              <a:sym typeface="Fira Sans"/>
            </a:endParaRPr>
          </a:p>
          <a:p>
            <a:pPr indent="0" lvl="0" marL="0" rtl="0" algn="l">
              <a:spcBef>
                <a:spcPts val="0"/>
              </a:spcBef>
              <a:spcAft>
                <a:spcPts val="0"/>
              </a:spcAft>
              <a:buNone/>
            </a:pPr>
            <a:r>
              <a:rPr b="1" lang="en" sz="1300">
                <a:solidFill>
                  <a:schemeClr val="dk1"/>
                </a:solidFill>
                <a:latin typeface="Fira Sans"/>
                <a:ea typeface="Fira Sans"/>
                <a:cs typeface="Fira Sans"/>
                <a:sym typeface="Fira Sans"/>
              </a:rPr>
              <a:t>Η τυπική εξίσωση για την ανάκληση διαμορφώνεται ως:</a:t>
            </a:r>
            <a:endParaRPr b="1" sz="13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b="1" sz="1300">
              <a:solidFill>
                <a:schemeClr val="dk1"/>
              </a:solidFill>
              <a:latin typeface="Fira Sans"/>
              <a:ea typeface="Fira Sans"/>
              <a:cs typeface="Fira Sans"/>
              <a:sym typeface="Fira Sans"/>
            </a:endParaRPr>
          </a:p>
          <a:p>
            <a:pPr indent="0" lvl="0" marL="0" rtl="0" algn="l">
              <a:spcBef>
                <a:spcPts val="0"/>
              </a:spcBef>
              <a:spcAft>
                <a:spcPts val="0"/>
              </a:spcAft>
              <a:buNone/>
            </a:pPr>
            <a:r>
              <a:rPr b="1" lang="en" sz="1500">
                <a:solidFill>
                  <a:schemeClr val="dk1"/>
                </a:solidFill>
                <a:latin typeface="Fira Sans"/>
                <a:ea typeface="Fira Sans"/>
                <a:cs typeface="Fira Sans"/>
                <a:sym typeface="Fira Sans"/>
              </a:rPr>
              <a:t>AP=∫</a:t>
            </a:r>
            <a:r>
              <a:rPr b="1" baseline="30000" lang="en" sz="1500">
                <a:solidFill>
                  <a:schemeClr val="dk1"/>
                </a:solidFill>
                <a:latin typeface="Fira Sans"/>
                <a:ea typeface="Fira Sans"/>
                <a:cs typeface="Fira Sans"/>
                <a:sym typeface="Fira Sans"/>
              </a:rPr>
              <a:t>1</a:t>
            </a:r>
            <a:r>
              <a:rPr b="1" baseline="-25000" lang="en" sz="1500">
                <a:solidFill>
                  <a:schemeClr val="dk1"/>
                </a:solidFill>
                <a:latin typeface="Fira Sans"/>
                <a:ea typeface="Fira Sans"/>
                <a:cs typeface="Fira Sans"/>
                <a:sym typeface="Fira Sans"/>
              </a:rPr>
              <a:t>0</a:t>
            </a:r>
            <a:r>
              <a:rPr b="1" lang="en" sz="1500">
                <a:solidFill>
                  <a:schemeClr val="dk1"/>
                </a:solidFill>
                <a:latin typeface="Fira Sans"/>
                <a:ea typeface="Fira Sans"/>
                <a:cs typeface="Fira Sans"/>
                <a:sym typeface="Fira Sans"/>
              </a:rPr>
              <a:t>p(r)dr</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p(r) </a:t>
            </a:r>
            <a:r>
              <a:rPr i="1" lang="en" sz="1100">
                <a:solidFill>
                  <a:schemeClr val="dk1"/>
                </a:solidFill>
              </a:rPr>
              <a:t>→ </a:t>
            </a:r>
            <a:r>
              <a:rPr lang="en" sz="1300">
                <a:solidFill>
                  <a:schemeClr val="dk1"/>
                </a:solidFill>
                <a:latin typeface="Fira Sans"/>
                <a:ea typeface="Fira Sans"/>
                <a:cs typeface="Fira Sans"/>
                <a:sym typeface="Fira Sans"/>
              </a:rPr>
              <a:t>είναι η καμπύλη ακρίβειας-ανάκλησης (precision-recall curve).</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r</a:t>
            </a:r>
            <a:r>
              <a:rPr i="1" lang="en" sz="1100">
                <a:solidFill>
                  <a:schemeClr val="dk1"/>
                </a:solidFill>
              </a:rPr>
              <a:t>→ </a:t>
            </a:r>
            <a:r>
              <a:rPr lang="en" sz="1300">
                <a:solidFill>
                  <a:schemeClr val="dk1"/>
                </a:solidFill>
                <a:latin typeface="Fira Sans"/>
                <a:ea typeface="Fira Sans"/>
                <a:cs typeface="Fira Sans"/>
                <a:sym typeface="Fira Sans"/>
              </a:rPr>
              <a:t> είναι το ποσοστό των πραγματικών θετικών παραδειγμάτων που εντοπίστηκαν στις προβλέψεις του μοντέλου.</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Ο τύπος της Μέσης Ακρίβειας (mAP) υπολογίζεται ως ο μέσος όρος των Ακριβειών Πρόσδεσης (AP) για όλες τις κατηγορίες. </a:t>
            </a:r>
            <a:endParaRPr sz="1300">
              <a:solidFill>
                <a:schemeClr val="dk1"/>
              </a:solidFill>
              <a:latin typeface="Fira Sans"/>
              <a:ea typeface="Fira Sans"/>
              <a:cs typeface="Fira Sans"/>
              <a:sym typeface="Fira San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Fira Sans"/>
              <a:ea typeface="Fira Sans"/>
              <a:cs typeface="Fira Sans"/>
              <a:sym typeface="Fira Sans"/>
            </a:endParaRPr>
          </a:p>
          <a:p>
            <a:pPr indent="0" lvl="0" marL="457200" rtl="0" algn="l">
              <a:lnSpc>
                <a:spcPct val="115000"/>
              </a:lnSpc>
              <a:spcBef>
                <a:spcPts val="0"/>
              </a:spcBef>
              <a:spcAft>
                <a:spcPts val="0"/>
              </a:spcAft>
              <a:buNone/>
            </a:pPr>
            <a:r>
              <a:t/>
            </a:r>
            <a:endParaRPr sz="1300">
              <a:solidFill>
                <a:schemeClr val="dk1"/>
              </a:solidFill>
            </a:endParaRPr>
          </a:p>
        </p:txBody>
      </p:sp>
      <p:sp>
        <p:nvSpPr>
          <p:cNvPr id="4820" name="Google Shape;4820;p144"/>
          <p:cNvSpPr txBox="1"/>
          <p:nvPr/>
        </p:nvSpPr>
        <p:spPr>
          <a:xfrm>
            <a:off x="464850" y="3524250"/>
            <a:ext cx="4153200" cy="13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Fira Sans"/>
                <a:ea typeface="Fira Sans"/>
                <a:cs typeface="Fira Sans"/>
                <a:sym typeface="Fira Sans"/>
              </a:rPr>
              <a:t>mAP = mAP=1/n​ Σ</a:t>
            </a:r>
            <a:r>
              <a:rPr b="1" baseline="30000" lang="en" sz="1500">
                <a:solidFill>
                  <a:schemeClr val="dk1"/>
                </a:solidFill>
                <a:latin typeface="Fira Sans"/>
                <a:ea typeface="Fira Sans"/>
                <a:cs typeface="Fira Sans"/>
                <a:sym typeface="Fira Sans"/>
              </a:rPr>
              <a:t>n</a:t>
            </a:r>
            <a:r>
              <a:rPr b="1" baseline="-25000" lang="en" sz="1500">
                <a:solidFill>
                  <a:schemeClr val="dk1"/>
                </a:solidFill>
                <a:latin typeface="Fira Sans"/>
                <a:ea typeface="Fira Sans"/>
                <a:cs typeface="Fira Sans"/>
                <a:sym typeface="Fira Sans"/>
              </a:rPr>
              <a:t>i=1​</a:t>
            </a:r>
            <a:r>
              <a:rPr b="1" lang="en" sz="1500">
                <a:solidFill>
                  <a:schemeClr val="dk1"/>
                </a:solidFill>
                <a:latin typeface="Fira Sans"/>
                <a:ea typeface="Fira Sans"/>
                <a:cs typeface="Fira Sans"/>
                <a:sym typeface="Fira Sans"/>
              </a:rPr>
              <a:t>APi​  				</a:t>
            </a:r>
            <a:endParaRPr b="1" sz="15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N </a:t>
            </a:r>
            <a:r>
              <a:rPr i="1" lang="en" sz="1300">
                <a:solidFill>
                  <a:schemeClr val="dk1"/>
                </a:solidFill>
                <a:latin typeface="Fira Sans"/>
                <a:ea typeface="Fira Sans"/>
                <a:cs typeface="Fira Sans"/>
                <a:sym typeface="Fira Sans"/>
              </a:rPr>
              <a:t>→ </a:t>
            </a:r>
            <a:r>
              <a:rPr lang="en" sz="1300">
                <a:solidFill>
                  <a:schemeClr val="dk1"/>
                </a:solidFill>
                <a:latin typeface="Fira Sans"/>
                <a:ea typeface="Fira Sans"/>
                <a:cs typeface="Fira Sans"/>
                <a:sym typeface="Fira Sans"/>
              </a:rPr>
              <a:t> είναι ο συνολικός αριθμός των κατηγοριών ή κλάσεων.</a:t>
            </a:r>
            <a:endParaRPr sz="130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300">
                <a:solidFill>
                  <a:schemeClr val="dk1"/>
                </a:solidFill>
                <a:latin typeface="Fira Sans"/>
                <a:ea typeface="Fira Sans"/>
                <a:cs typeface="Fira Sans"/>
                <a:sym typeface="Fira Sans"/>
              </a:rPr>
              <a:t>APi </a:t>
            </a:r>
            <a:r>
              <a:rPr i="1" lang="en" sz="1300">
                <a:solidFill>
                  <a:schemeClr val="dk1"/>
                </a:solidFill>
                <a:latin typeface="Fira Sans"/>
                <a:ea typeface="Fira Sans"/>
                <a:cs typeface="Fira Sans"/>
                <a:sym typeface="Fira Sans"/>
              </a:rPr>
              <a:t>→ </a:t>
            </a:r>
            <a:r>
              <a:rPr lang="en" sz="1300">
                <a:solidFill>
                  <a:schemeClr val="dk1"/>
                </a:solidFill>
                <a:latin typeface="Fira Sans"/>
                <a:ea typeface="Fira Sans"/>
                <a:cs typeface="Fira Sans"/>
                <a:sym typeface="Fira Sans"/>
              </a:rPr>
              <a:t>είναι η Average Precision για την κατηγορία + το ολοκλήρωμα </a:t>
            </a:r>
            <a:endParaRPr sz="13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300">
              <a:solidFill>
                <a:schemeClr val="dk1"/>
              </a:solidFill>
              <a:latin typeface="Fira Sans"/>
              <a:ea typeface="Fira Sans"/>
              <a:cs typeface="Fira Sans"/>
              <a:sym typeface="Fira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4" name="Shape 4824"/>
        <p:cNvGrpSpPr/>
        <p:nvPr/>
      </p:nvGrpSpPr>
      <p:grpSpPr>
        <a:xfrm>
          <a:off x="0" y="0"/>
          <a:ext cx="0" cy="0"/>
          <a:chOff x="0" y="0"/>
          <a:chExt cx="0" cy="0"/>
        </a:xfrm>
      </p:grpSpPr>
      <p:sp>
        <p:nvSpPr>
          <p:cNvPr id="4825" name="Google Shape;4825;p145"/>
          <p:cNvSpPr/>
          <p:nvPr/>
        </p:nvSpPr>
        <p:spPr>
          <a:xfrm flipH="1">
            <a:off x="1843750" y="3460550"/>
            <a:ext cx="5456400" cy="1362900"/>
          </a:xfrm>
          <a:prstGeom prst="roundRect">
            <a:avLst>
              <a:gd fmla="val 39361"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45"/>
          <p:cNvSpPr txBox="1"/>
          <p:nvPr>
            <p:ph type="title"/>
          </p:nvPr>
        </p:nvSpPr>
        <p:spPr>
          <a:xfrm>
            <a:off x="2064950" y="3557124"/>
            <a:ext cx="48189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Fira Sans Black"/>
                <a:ea typeface="Fira Sans Black"/>
                <a:cs typeface="Fira Sans Black"/>
                <a:sym typeface="Fira Sans Black"/>
              </a:rPr>
              <a:t>OCEAN CLEANUP PROJECT</a:t>
            </a:r>
            <a:endParaRPr sz="3200">
              <a:latin typeface="Fira Sans Black"/>
              <a:ea typeface="Fira Sans Black"/>
              <a:cs typeface="Fira Sans Black"/>
              <a:sym typeface="Fira Sans Black"/>
            </a:endParaRPr>
          </a:p>
        </p:txBody>
      </p:sp>
      <p:grpSp>
        <p:nvGrpSpPr>
          <p:cNvPr id="4827" name="Google Shape;4827;p145"/>
          <p:cNvGrpSpPr/>
          <p:nvPr/>
        </p:nvGrpSpPr>
        <p:grpSpPr>
          <a:xfrm>
            <a:off x="390888" y="3469460"/>
            <a:ext cx="1337710" cy="1362877"/>
            <a:chOff x="410352" y="4166575"/>
            <a:chExt cx="653625" cy="665923"/>
          </a:xfrm>
        </p:grpSpPr>
        <p:sp>
          <p:nvSpPr>
            <p:cNvPr id="4828" name="Google Shape;4828;p145"/>
            <p:cNvSpPr/>
            <p:nvPr/>
          </p:nvSpPr>
          <p:spPr>
            <a:xfrm flipH="1" rot="10800000">
              <a:off x="456038" y="4213090"/>
              <a:ext cx="562222" cy="57285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45"/>
            <p:cNvSpPr/>
            <p:nvPr/>
          </p:nvSpPr>
          <p:spPr>
            <a:xfrm flipH="1" rot="10800000">
              <a:off x="410352" y="4166575"/>
              <a:ext cx="653625" cy="665923"/>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4050">
              <a:solidFill>
                <a:schemeClr val="dk1"/>
              </a:solidFill>
              <a:prstDash val="solid"/>
              <a:round/>
              <a:headEnd len="sm" w="sm" type="none"/>
              <a:tailEnd len="sm" w="sm" type="none"/>
            </a:ln>
            <a:effectLst>
              <a:outerShdw blurRad="57150" rotWithShape="0" algn="bl" dir="5400000" dist="1905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45"/>
            <p:cNvSpPr/>
            <p:nvPr/>
          </p:nvSpPr>
          <p:spPr>
            <a:xfrm flipH="1" rot="10800000">
              <a:off x="611832" y="4276124"/>
              <a:ext cx="345473" cy="336840"/>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45"/>
            <p:cNvSpPr/>
            <p:nvPr/>
          </p:nvSpPr>
          <p:spPr>
            <a:xfrm flipH="1" rot="10800000">
              <a:off x="563736" y="4285913"/>
              <a:ext cx="388141" cy="373977"/>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45"/>
            <p:cNvSpPr/>
            <p:nvPr/>
          </p:nvSpPr>
          <p:spPr>
            <a:xfrm flipH="1" rot="10800000">
              <a:off x="718846" y="4276124"/>
              <a:ext cx="238459" cy="233198"/>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45"/>
            <p:cNvSpPr/>
            <p:nvPr/>
          </p:nvSpPr>
          <p:spPr>
            <a:xfrm flipH="1" rot="10800000">
              <a:off x="831287" y="4276815"/>
              <a:ext cx="126018" cy="142868"/>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45"/>
            <p:cNvSpPr/>
            <p:nvPr/>
          </p:nvSpPr>
          <p:spPr>
            <a:xfrm flipH="1" rot="10800000">
              <a:off x="685663" y="4276124"/>
              <a:ext cx="271642" cy="261910"/>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45"/>
            <p:cNvSpPr/>
            <p:nvPr/>
          </p:nvSpPr>
          <p:spPr>
            <a:xfrm flipH="1" rot="10800000">
              <a:off x="779133" y="4276124"/>
              <a:ext cx="178172" cy="156870"/>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45"/>
            <p:cNvSpPr/>
            <p:nvPr/>
          </p:nvSpPr>
          <p:spPr>
            <a:xfrm flipH="1" rot="10800000">
              <a:off x="869229" y="4287329"/>
              <a:ext cx="71810" cy="68628"/>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45"/>
            <p:cNvSpPr/>
            <p:nvPr/>
          </p:nvSpPr>
          <p:spPr>
            <a:xfrm flipH="1" rot="10800000">
              <a:off x="517677" y="4340540"/>
              <a:ext cx="391532" cy="357161"/>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45"/>
            <p:cNvSpPr/>
            <p:nvPr/>
          </p:nvSpPr>
          <p:spPr>
            <a:xfrm flipH="1" rot="10800000">
              <a:off x="516993" y="4427383"/>
              <a:ext cx="326502" cy="295525"/>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45"/>
            <p:cNvSpPr/>
            <p:nvPr/>
          </p:nvSpPr>
          <p:spPr>
            <a:xfrm flipH="1" rot="10800000">
              <a:off x="516993" y="4534512"/>
              <a:ext cx="197127" cy="188396"/>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45"/>
            <p:cNvSpPr/>
            <p:nvPr/>
          </p:nvSpPr>
          <p:spPr>
            <a:xfrm flipH="1" rot="10800000">
              <a:off x="544097" y="4316731"/>
              <a:ext cx="385436" cy="366968"/>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45"/>
            <p:cNvSpPr/>
            <p:nvPr/>
          </p:nvSpPr>
          <p:spPr>
            <a:xfrm flipH="1" rot="10800000">
              <a:off x="561031" y="4316731"/>
              <a:ext cx="369170" cy="345956"/>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45"/>
            <p:cNvSpPr/>
            <p:nvPr/>
          </p:nvSpPr>
          <p:spPr>
            <a:xfrm flipH="1" rot="10800000">
              <a:off x="516993" y="4414071"/>
              <a:ext cx="374598" cy="305332"/>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45"/>
            <p:cNvSpPr/>
            <p:nvPr/>
          </p:nvSpPr>
          <p:spPr>
            <a:xfrm flipH="1" rot="10800000">
              <a:off x="516993" y="4491108"/>
              <a:ext cx="269605" cy="231800"/>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45"/>
            <p:cNvSpPr/>
            <p:nvPr/>
          </p:nvSpPr>
          <p:spPr>
            <a:xfrm flipH="1" rot="10800000">
              <a:off x="516993" y="4514916"/>
              <a:ext cx="212708" cy="207991"/>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45"/>
            <p:cNvSpPr/>
            <p:nvPr/>
          </p:nvSpPr>
          <p:spPr>
            <a:xfrm flipH="1" rot="10800000">
              <a:off x="608442" y="4284515"/>
              <a:ext cx="344120" cy="331246"/>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45"/>
            <p:cNvSpPr/>
            <p:nvPr/>
          </p:nvSpPr>
          <p:spPr>
            <a:xfrm flipH="1" rot="10800000">
              <a:off x="682273" y="4276124"/>
              <a:ext cx="275032" cy="26541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45"/>
            <p:cNvSpPr/>
            <p:nvPr/>
          </p:nvSpPr>
          <p:spPr>
            <a:xfrm flipH="1" rot="10800000">
              <a:off x="714788" y="4276124"/>
              <a:ext cx="242517" cy="235995"/>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45"/>
            <p:cNvSpPr/>
            <p:nvPr/>
          </p:nvSpPr>
          <p:spPr>
            <a:xfrm flipH="1" rot="10800000">
              <a:off x="775075" y="4276124"/>
              <a:ext cx="182230" cy="159667"/>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45"/>
            <p:cNvSpPr/>
            <p:nvPr/>
          </p:nvSpPr>
          <p:spPr>
            <a:xfrm flipH="1" rot="10800000">
              <a:off x="827913" y="4276815"/>
              <a:ext cx="129392" cy="145682"/>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45"/>
            <p:cNvSpPr/>
            <p:nvPr/>
          </p:nvSpPr>
          <p:spPr>
            <a:xfrm flipH="1" rot="10800000">
              <a:off x="865839" y="4285913"/>
              <a:ext cx="77238" cy="72858"/>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45"/>
            <p:cNvSpPr/>
            <p:nvPr/>
          </p:nvSpPr>
          <p:spPr>
            <a:xfrm flipH="1" rot="10800000">
              <a:off x="902412" y="4307633"/>
              <a:ext cx="16283" cy="15418"/>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45"/>
            <p:cNvSpPr/>
            <p:nvPr/>
          </p:nvSpPr>
          <p:spPr>
            <a:xfrm flipH="1" rot="10800000">
              <a:off x="561699" y="4314625"/>
              <a:ext cx="369855" cy="34735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45"/>
            <p:cNvSpPr/>
            <p:nvPr/>
          </p:nvSpPr>
          <p:spPr>
            <a:xfrm flipH="1" rot="10800000">
              <a:off x="542059" y="4337743"/>
              <a:ext cx="369170" cy="348062"/>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45"/>
            <p:cNvSpPr/>
            <p:nvPr/>
          </p:nvSpPr>
          <p:spPr>
            <a:xfrm flipH="1" rot="10800000">
              <a:off x="517677" y="4411275"/>
              <a:ext cx="376618" cy="287825"/>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45"/>
            <p:cNvSpPr/>
            <p:nvPr/>
          </p:nvSpPr>
          <p:spPr>
            <a:xfrm flipH="1" rot="10800000">
              <a:off x="516993" y="4424569"/>
              <a:ext cx="329892" cy="295542"/>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45"/>
            <p:cNvSpPr/>
            <p:nvPr/>
          </p:nvSpPr>
          <p:spPr>
            <a:xfrm flipH="1" rot="10800000">
              <a:off x="516993" y="4488294"/>
              <a:ext cx="272995" cy="234614"/>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45"/>
            <p:cNvSpPr/>
            <p:nvPr/>
          </p:nvSpPr>
          <p:spPr>
            <a:xfrm flipH="1" rot="10800000">
              <a:off x="516993" y="4512102"/>
              <a:ext cx="216098" cy="210806"/>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45"/>
            <p:cNvSpPr/>
            <p:nvPr/>
          </p:nvSpPr>
          <p:spPr>
            <a:xfrm flipH="1" rot="10800000">
              <a:off x="516993" y="4531715"/>
              <a:ext cx="200517" cy="191193"/>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45"/>
            <p:cNvSpPr/>
            <p:nvPr/>
          </p:nvSpPr>
          <p:spPr>
            <a:xfrm flipH="1" rot="10800000">
              <a:off x="516993" y="4276124"/>
              <a:ext cx="440312" cy="446784"/>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145"/>
          <p:cNvGrpSpPr/>
          <p:nvPr/>
        </p:nvGrpSpPr>
        <p:grpSpPr>
          <a:xfrm>
            <a:off x="7402754" y="3482035"/>
            <a:ext cx="1362868" cy="1337719"/>
            <a:chOff x="7402754" y="3482035"/>
            <a:chExt cx="1362868" cy="1337719"/>
          </a:xfrm>
        </p:grpSpPr>
        <p:sp>
          <p:nvSpPr>
            <p:cNvPr id="4861" name="Google Shape;4861;p145"/>
            <p:cNvSpPr/>
            <p:nvPr/>
          </p:nvSpPr>
          <p:spPr>
            <a:xfrm rot="-5400000">
              <a:off x="7508932" y="3564735"/>
              <a:ext cx="1150620" cy="1172415"/>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rgbClr val="C4CEDC"/>
            </a:solidFill>
            <a:ln cap="rnd" cmpd="sng" w="4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45"/>
            <p:cNvSpPr/>
            <p:nvPr/>
          </p:nvSpPr>
          <p:spPr>
            <a:xfrm rot="-5400000">
              <a:off x="7415329" y="3469460"/>
              <a:ext cx="1337719" cy="1362868"/>
            </a:xfrm>
            <a:custGeom>
              <a:rect b="b" l="l" r="r" t="t"/>
              <a:pathLst>
                <a:path extrusionOk="0" h="33180" w="33666">
                  <a:moveTo>
                    <a:pt x="11560" y="1"/>
                  </a:moveTo>
                  <a:lnTo>
                    <a:pt x="10952" y="82"/>
                  </a:lnTo>
                  <a:lnTo>
                    <a:pt x="10343" y="123"/>
                  </a:lnTo>
                  <a:lnTo>
                    <a:pt x="9735" y="244"/>
                  </a:lnTo>
                  <a:lnTo>
                    <a:pt x="9126" y="366"/>
                  </a:lnTo>
                  <a:lnTo>
                    <a:pt x="8558" y="569"/>
                  </a:lnTo>
                  <a:lnTo>
                    <a:pt x="7991" y="731"/>
                  </a:lnTo>
                  <a:lnTo>
                    <a:pt x="7463" y="974"/>
                  </a:lnTo>
                  <a:lnTo>
                    <a:pt x="6896" y="1218"/>
                  </a:lnTo>
                  <a:lnTo>
                    <a:pt x="6368" y="1461"/>
                  </a:lnTo>
                  <a:lnTo>
                    <a:pt x="5881" y="1785"/>
                  </a:lnTo>
                  <a:lnTo>
                    <a:pt x="5395" y="2069"/>
                  </a:lnTo>
                  <a:lnTo>
                    <a:pt x="4908" y="2434"/>
                  </a:lnTo>
                  <a:lnTo>
                    <a:pt x="4421" y="2800"/>
                  </a:lnTo>
                  <a:lnTo>
                    <a:pt x="4016" y="3165"/>
                  </a:lnTo>
                  <a:lnTo>
                    <a:pt x="3570" y="3570"/>
                  </a:lnTo>
                  <a:lnTo>
                    <a:pt x="3164" y="4016"/>
                  </a:lnTo>
                  <a:lnTo>
                    <a:pt x="2799" y="4422"/>
                  </a:lnTo>
                  <a:lnTo>
                    <a:pt x="2434" y="4909"/>
                  </a:lnTo>
                  <a:lnTo>
                    <a:pt x="2069" y="5395"/>
                  </a:lnTo>
                  <a:lnTo>
                    <a:pt x="1785" y="5882"/>
                  </a:lnTo>
                  <a:lnTo>
                    <a:pt x="1460" y="6369"/>
                  </a:lnTo>
                  <a:lnTo>
                    <a:pt x="1217" y="6896"/>
                  </a:lnTo>
                  <a:lnTo>
                    <a:pt x="974" y="7464"/>
                  </a:lnTo>
                  <a:lnTo>
                    <a:pt x="730" y="7991"/>
                  </a:lnTo>
                  <a:lnTo>
                    <a:pt x="568" y="8559"/>
                  </a:lnTo>
                  <a:lnTo>
                    <a:pt x="365" y="9127"/>
                  </a:lnTo>
                  <a:lnTo>
                    <a:pt x="244" y="9735"/>
                  </a:lnTo>
                  <a:lnTo>
                    <a:pt x="122" y="10344"/>
                  </a:lnTo>
                  <a:lnTo>
                    <a:pt x="81" y="10952"/>
                  </a:lnTo>
                  <a:lnTo>
                    <a:pt x="0" y="11561"/>
                  </a:lnTo>
                  <a:lnTo>
                    <a:pt x="0" y="12210"/>
                  </a:lnTo>
                  <a:lnTo>
                    <a:pt x="0" y="21011"/>
                  </a:lnTo>
                  <a:lnTo>
                    <a:pt x="0" y="21620"/>
                  </a:lnTo>
                  <a:lnTo>
                    <a:pt x="81" y="22228"/>
                  </a:lnTo>
                  <a:lnTo>
                    <a:pt x="122" y="22836"/>
                  </a:lnTo>
                  <a:lnTo>
                    <a:pt x="244" y="23445"/>
                  </a:lnTo>
                  <a:lnTo>
                    <a:pt x="365" y="24053"/>
                  </a:lnTo>
                  <a:lnTo>
                    <a:pt x="568" y="24621"/>
                  </a:lnTo>
                  <a:lnTo>
                    <a:pt x="730" y="25189"/>
                  </a:lnTo>
                  <a:lnTo>
                    <a:pt x="974" y="25716"/>
                  </a:lnTo>
                  <a:lnTo>
                    <a:pt x="1217" y="26284"/>
                  </a:lnTo>
                  <a:lnTo>
                    <a:pt x="1460" y="26811"/>
                  </a:lnTo>
                  <a:lnTo>
                    <a:pt x="1785" y="27298"/>
                  </a:lnTo>
                  <a:lnTo>
                    <a:pt x="2069" y="27785"/>
                  </a:lnTo>
                  <a:lnTo>
                    <a:pt x="2434" y="28272"/>
                  </a:lnTo>
                  <a:lnTo>
                    <a:pt x="2799" y="28758"/>
                  </a:lnTo>
                  <a:lnTo>
                    <a:pt x="3164" y="29164"/>
                  </a:lnTo>
                  <a:lnTo>
                    <a:pt x="3570" y="29610"/>
                  </a:lnTo>
                  <a:lnTo>
                    <a:pt x="4016" y="30016"/>
                  </a:lnTo>
                  <a:lnTo>
                    <a:pt x="4421" y="30381"/>
                  </a:lnTo>
                  <a:lnTo>
                    <a:pt x="4908" y="30746"/>
                  </a:lnTo>
                  <a:lnTo>
                    <a:pt x="5395" y="31111"/>
                  </a:lnTo>
                  <a:lnTo>
                    <a:pt x="5881" y="31395"/>
                  </a:lnTo>
                  <a:lnTo>
                    <a:pt x="6368" y="31719"/>
                  </a:lnTo>
                  <a:lnTo>
                    <a:pt x="6896" y="31963"/>
                  </a:lnTo>
                  <a:lnTo>
                    <a:pt x="7463" y="32206"/>
                  </a:lnTo>
                  <a:lnTo>
                    <a:pt x="7991" y="32449"/>
                  </a:lnTo>
                  <a:lnTo>
                    <a:pt x="8558" y="32612"/>
                  </a:lnTo>
                  <a:lnTo>
                    <a:pt x="9126" y="32814"/>
                  </a:lnTo>
                  <a:lnTo>
                    <a:pt x="9735" y="32936"/>
                  </a:lnTo>
                  <a:lnTo>
                    <a:pt x="10343" y="33058"/>
                  </a:lnTo>
                  <a:lnTo>
                    <a:pt x="10952" y="33098"/>
                  </a:lnTo>
                  <a:lnTo>
                    <a:pt x="11560" y="33179"/>
                  </a:lnTo>
                  <a:lnTo>
                    <a:pt x="22106" y="33179"/>
                  </a:lnTo>
                  <a:lnTo>
                    <a:pt x="22714" y="33098"/>
                  </a:lnTo>
                  <a:lnTo>
                    <a:pt x="23323" y="33058"/>
                  </a:lnTo>
                  <a:lnTo>
                    <a:pt x="23931" y="32936"/>
                  </a:lnTo>
                  <a:lnTo>
                    <a:pt x="24539" y="32814"/>
                  </a:lnTo>
                  <a:lnTo>
                    <a:pt x="25107" y="32612"/>
                  </a:lnTo>
                  <a:lnTo>
                    <a:pt x="25675" y="32449"/>
                  </a:lnTo>
                  <a:lnTo>
                    <a:pt x="26202" y="32206"/>
                  </a:lnTo>
                  <a:lnTo>
                    <a:pt x="26770" y="31963"/>
                  </a:lnTo>
                  <a:lnTo>
                    <a:pt x="27298" y="31719"/>
                  </a:lnTo>
                  <a:lnTo>
                    <a:pt x="27784" y="31395"/>
                  </a:lnTo>
                  <a:lnTo>
                    <a:pt x="28271" y="31111"/>
                  </a:lnTo>
                  <a:lnTo>
                    <a:pt x="28758" y="30746"/>
                  </a:lnTo>
                  <a:lnTo>
                    <a:pt x="29244" y="30381"/>
                  </a:lnTo>
                  <a:lnTo>
                    <a:pt x="29650" y="30016"/>
                  </a:lnTo>
                  <a:lnTo>
                    <a:pt x="30096" y="29610"/>
                  </a:lnTo>
                  <a:lnTo>
                    <a:pt x="30502" y="29164"/>
                  </a:lnTo>
                  <a:lnTo>
                    <a:pt x="30867" y="28758"/>
                  </a:lnTo>
                  <a:lnTo>
                    <a:pt x="31232" y="28272"/>
                  </a:lnTo>
                  <a:lnTo>
                    <a:pt x="31597" y="27785"/>
                  </a:lnTo>
                  <a:lnTo>
                    <a:pt x="31881" y="27298"/>
                  </a:lnTo>
                  <a:lnTo>
                    <a:pt x="32205" y="26811"/>
                  </a:lnTo>
                  <a:lnTo>
                    <a:pt x="32449" y="26284"/>
                  </a:lnTo>
                  <a:lnTo>
                    <a:pt x="32692" y="25716"/>
                  </a:lnTo>
                  <a:lnTo>
                    <a:pt x="32935" y="25189"/>
                  </a:lnTo>
                  <a:lnTo>
                    <a:pt x="33098" y="24621"/>
                  </a:lnTo>
                  <a:lnTo>
                    <a:pt x="33301" y="24053"/>
                  </a:lnTo>
                  <a:lnTo>
                    <a:pt x="33422" y="23445"/>
                  </a:lnTo>
                  <a:lnTo>
                    <a:pt x="33544" y="22836"/>
                  </a:lnTo>
                  <a:lnTo>
                    <a:pt x="33584" y="22228"/>
                  </a:lnTo>
                  <a:lnTo>
                    <a:pt x="33666" y="21620"/>
                  </a:lnTo>
                  <a:lnTo>
                    <a:pt x="33666" y="21011"/>
                  </a:lnTo>
                  <a:lnTo>
                    <a:pt x="33666" y="12210"/>
                  </a:lnTo>
                  <a:lnTo>
                    <a:pt x="33666" y="11561"/>
                  </a:lnTo>
                  <a:lnTo>
                    <a:pt x="33584" y="10952"/>
                  </a:lnTo>
                  <a:lnTo>
                    <a:pt x="33544" y="10344"/>
                  </a:lnTo>
                  <a:lnTo>
                    <a:pt x="33422" y="9735"/>
                  </a:lnTo>
                  <a:lnTo>
                    <a:pt x="33301" y="9127"/>
                  </a:lnTo>
                  <a:lnTo>
                    <a:pt x="33098" y="8559"/>
                  </a:lnTo>
                  <a:lnTo>
                    <a:pt x="32935" y="7991"/>
                  </a:lnTo>
                  <a:lnTo>
                    <a:pt x="32692" y="7464"/>
                  </a:lnTo>
                  <a:lnTo>
                    <a:pt x="32449" y="6896"/>
                  </a:lnTo>
                  <a:lnTo>
                    <a:pt x="32205" y="6369"/>
                  </a:lnTo>
                  <a:lnTo>
                    <a:pt x="31881" y="5882"/>
                  </a:lnTo>
                  <a:lnTo>
                    <a:pt x="31597" y="5395"/>
                  </a:lnTo>
                  <a:lnTo>
                    <a:pt x="31232" y="4909"/>
                  </a:lnTo>
                  <a:lnTo>
                    <a:pt x="30867" y="4422"/>
                  </a:lnTo>
                  <a:lnTo>
                    <a:pt x="30502" y="4016"/>
                  </a:lnTo>
                  <a:lnTo>
                    <a:pt x="30096" y="3570"/>
                  </a:lnTo>
                  <a:lnTo>
                    <a:pt x="29650" y="3165"/>
                  </a:lnTo>
                  <a:lnTo>
                    <a:pt x="29244" y="2800"/>
                  </a:lnTo>
                  <a:lnTo>
                    <a:pt x="28758" y="2434"/>
                  </a:lnTo>
                  <a:lnTo>
                    <a:pt x="28271" y="2069"/>
                  </a:lnTo>
                  <a:lnTo>
                    <a:pt x="27784" y="1785"/>
                  </a:lnTo>
                  <a:lnTo>
                    <a:pt x="27298" y="1461"/>
                  </a:lnTo>
                  <a:lnTo>
                    <a:pt x="26770" y="1218"/>
                  </a:lnTo>
                  <a:lnTo>
                    <a:pt x="26202" y="974"/>
                  </a:lnTo>
                  <a:lnTo>
                    <a:pt x="25675" y="731"/>
                  </a:lnTo>
                  <a:lnTo>
                    <a:pt x="25107" y="569"/>
                  </a:lnTo>
                  <a:lnTo>
                    <a:pt x="24539" y="366"/>
                  </a:lnTo>
                  <a:lnTo>
                    <a:pt x="23931" y="244"/>
                  </a:lnTo>
                  <a:lnTo>
                    <a:pt x="23323" y="123"/>
                  </a:lnTo>
                  <a:lnTo>
                    <a:pt x="22714" y="82"/>
                  </a:lnTo>
                  <a:lnTo>
                    <a:pt x="22106" y="1"/>
                  </a:lnTo>
                  <a:close/>
                </a:path>
              </a:pathLst>
            </a:custGeom>
            <a:solidFill>
              <a:schemeClr val="dk2"/>
            </a:solidFill>
            <a:ln cap="rnd" cmpd="sng" w="4050">
              <a:solidFill>
                <a:schemeClr val="dk1"/>
              </a:solidFill>
              <a:prstDash val="solid"/>
              <a:round/>
              <a:headEnd len="sm" w="sm" type="none"/>
              <a:tailEnd len="sm" w="sm" type="none"/>
            </a:ln>
            <a:effectLst>
              <a:outerShdw blurRad="57150" rotWithShape="0" algn="bl" dir="5400000" dist="1905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45"/>
            <p:cNvSpPr/>
            <p:nvPr/>
          </p:nvSpPr>
          <p:spPr>
            <a:xfrm rot="-5400000">
              <a:off x="7843229" y="3709196"/>
              <a:ext cx="707030" cy="689386"/>
            </a:xfrm>
            <a:custGeom>
              <a:rect b="b" l="l" r="r" t="t"/>
              <a:pathLst>
                <a:path extrusionOk="0" h="19510" w="20687">
                  <a:moveTo>
                    <a:pt x="20402" y="0"/>
                  </a:moveTo>
                  <a:lnTo>
                    <a:pt x="20199" y="122"/>
                  </a:lnTo>
                  <a:lnTo>
                    <a:pt x="17563" y="1623"/>
                  </a:lnTo>
                  <a:lnTo>
                    <a:pt x="14724" y="3205"/>
                  </a:lnTo>
                  <a:lnTo>
                    <a:pt x="14075" y="3610"/>
                  </a:lnTo>
                  <a:lnTo>
                    <a:pt x="13750" y="3854"/>
                  </a:lnTo>
                  <a:lnTo>
                    <a:pt x="13304" y="4219"/>
                  </a:lnTo>
                  <a:lnTo>
                    <a:pt x="12898" y="4584"/>
                  </a:lnTo>
                  <a:lnTo>
                    <a:pt x="12412" y="5151"/>
                  </a:lnTo>
                  <a:lnTo>
                    <a:pt x="11966" y="5679"/>
                  </a:lnTo>
                  <a:lnTo>
                    <a:pt x="11519" y="6166"/>
                  </a:lnTo>
                  <a:lnTo>
                    <a:pt x="10627" y="7139"/>
                  </a:lnTo>
                  <a:lnTo>
                    <a:pt x="10221" y="7585"/>
                  </a:lnTo>
                  <a:lnTo>
                    <a:pt x="9816" y="8072"/>
                  </a:lnTo>
                  <a:lnTo>
                    <a:pt x="9451" y="8559"/>
                  </a:lnTo>
                  <a:lnTo>
                    <a:pt x="9086" y="9086"/>
                  </a:lnTo>
                  <a:lnTo>
                    <a:pt x="8518" y="9978"/>
                  </a:lnTo>
                  <a:lnTo>
                    <a:pt x="8031" y="10708"/>
                  </a:lnTo>
                  <a:lnTo>
                    <a:pt x="7626" y="11479"/>
                  </a:lnTo>
                  <a:lnTo>
                    <a:pt x="7179" y="12250"/>
                  </a:lnTo>
                  <a:lnTo>
                    <a:pt x="6652" y="12980"/>
                  </a:lnTo>
                  <a:lnTo>
                    <a:pt x="5679" y="14156"/>
                  </a:lnTo>
                  <a:lnTo>
                    <a:pt x="4949" y="15008"/>
                  </a:lnTo>
                  <a:lnTo>
                    <a:pt x="4218" y="15778"/>
                  </a:lnTo>
                  <a:lnTo>
                    <a:pt x="3448" y="16508"/>
                  </a:lnTo>
                  <a:lnTo>
                    <a:pt x="2596" y="17198"/>
                  </a:lnTo>
                  <a:lnTo>
                    <a:pt x="1541" y="18009"/>
                  </a:lnTo>
                  <a:lnTo>
                    <a:pt x="446" y="18739"/>
                  </a:lnTo>
                  <a:lnTo>
                    <a:pt x="0" y="19023"/>
                  </a:lnTo>
                  <a:lnTo>
                    <a:pt x="690" y="19226"/>
                  </a:lnTo>
                  <a:lnTo>
                    <a:pt x="1379" y="19388"/>
                  </a:lnTo>
                  <a:lnTo>
                    <a:pt x="2109" y="19469"/>
                  </a:lnTo>
                  <a:lnTo>
                    <a:pt x="2880" y="19510"/>
                  </a:lnTo>
                  <a:lnTo>
                    <a:pt x="4218" y="19510"/>
                  </a:lnTo>
                  <a:lnTo>
                    <a:pt x="4300" y="19429"/>
                  </a:lnTo>
                  <a:lnTo>
                    <a:pt x="4543" y="19104"/>
                  </a:lnTo>
                  <a:lnTo>
                    <a:pt x="4949" y="18577"/>
                  </a:lnTo>
                  <a:lnTo>
                    <a:pt x="5314" y="17969"/>
                  </a:lnTo>
                  <a:lnTo>
                    <a:pt x="5638" y="17360"/>
                  </a:lnTo>
                  <a:lnTo>
                    <a:pt x="5922" y="16711"/>
                  </a:lnTo>
                  <a:lnTo>
                    <a:pt x="6084" y="16346"/>
                  </a:lnTo>
                  <a:lnTo>
                    <a:pt x="6287" y="15981"/>
                  </a:lnTo>
                  <a:lnTo>
                    <a:pt x="6490" y="15616"/>
                  </a:lnTo>
                  <a:lnTo>
                    <a:pt x="6652" y="15251"/>
                  </a:lnTo>
                  <a:lnTo>
                    <a:pt x="6814" y="14886"/>
                  </a:lnTo>
                  <a:lnTo>
                    <a:pt x="6936" y="14521"/>
                  </a:lnTo>
                  <a:lnTo>
                    <a:pt x="7098" y="13953"/>
                  </a:lnTo>
                  <a:lnTo>
                    <a:pt x="7301" y="13426"/>
                  </a:lnTo>
                  <a:lnTo>
                    <a:pt x="7585" y="12939"/>
                  </a:lnTo>
                  <a:lnTo>
                    <a:pt x="7909" y="12452"/>
                  </a:lnTo>
                  <a:lnTo>
                    <a:pt x="8721" y="11276"/>
                  </a:lnTo>
                  <a:lnTo>
                    <a:pt x="9126" y="10708"/>
                  </a:lnTo>
                  <a:lnTo>
                    <a:pt x="9572" y="10181"/>
                  </a:lnTo>
                  <a:lnTo>
                    <a:pt x="9978" y="9694"/>
                  </a:lnTo>
                  <a:lnTo>
                    <a:pt x="10424" y="9248"/>
                  </a:lnTo>
                  <a:lnTo>
                    <a:pt x="10708" y="9005"/>
                  </a:lnTo>
                  <a:lnTo>
                    <a:pt x="11317" y="8477"/>
                  </a:lnTo>
                  <a:lnTo>
                    <a:pt x="11966" y="7950"/>
                  </a:lnTo>
                  <a:lnTo>
                    <a:pt x="12615" y="7504"/>
                  </a:lnTo>
                  <a:lnTo>
                    <a:pt x="13304" y="7058"/>
                  </a:lnTo>
                  <a:lnTo>
                    <a:pt x="13831" y="6774"/>
                  </a:lnTo>
                  <a:lnTo>
                    <a:pt x="14845" y="6247"/>
                  </a:lnTo>
                  <a:lnTo>
                    <a:pt x="15332" y="5963"/>
                  </a:lnTo>
                  <a:lnTo>
                    <a:pt x="16387" y="5476"/>
                  </a:lnTo>
                  <a:lnTo>
                    <a:pt x="17482" y="5030"/>
                  </a:lnTo>
                  <a:lnTo>
                    <a:pt x="18171" y="4786"/>
                  </a:lnTo>
                  <a:lnTo>
                    <a:pt x="18861" y="4584"/>
                  </a:lnTo>
                  <a:lnTo>
                    <a:pt x="20280" y="4259"/>
                  </a:lnTo>
                  <a:lnTo>
                    <a:pt x="20686" y="4137"/>
                  </a:lnTo>
                  <a:lnTo>
                    <a:pt x="20686" y="2191"/>
                  </a:lnTo>
                  <a:lnTo>
                    <a:pt x="20686" y="1623"/>
                  </a:lnTo>
                  <a:lnTo>
                    <a:pt x="20605" y="1055"/>
                  </a:lnTo>
                  <a:lnTo>
                    <a:pt x="20524" y="528"/>
                  </a:lnTo>
                  <a:lnTo>
                    <a:pt x="2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45"/>
            <p:cNvSpPr/>
            <p:nvPr/>
          </p:nvSpPr>
          <p:spPr>
            <a:xfrm rot="-5400000">
              <a:off x="7741530" y="3725964"/>
              <a:ext cx="794353" cy="765391"/>
            </a:xfrm>
            <a:custGeom>
              <a:rect b="b" l="l" r="r" t="t"/>
              <a:pathLst>
                <a:path extrusionOk="0" h="21661" w="23242">
                  <a:moveTo>
                    <a:pt x="22025" y="1"/>
                  </a:moveTo>
                  <a:lnTo>
                    <a:pt x="21416" y="528"/>
                  </a:lnTo>
                  <a:lnTo>
                    <a:pt x="20767" y="934"/>
                  </a:lnTo>
                  <a:lnTo>
                    <a:pt x="20078" y="1339"/>
                  </a:lnTo>
                  <a:lnTo>
                    <a:pt x="19348" y="1704"/>
                  </a:lnTo>
                  <a:lnTo>
                    <a:pt x="18415" y="2150"/>
                  </a:lnTo>
                  <a:lnTo>
                    <a:pt x="17523" y="2637"/>
                  </a:lnTo>
                  <a:lnTo>
                    <a:pt x="16711" y="3205"/>
                  </a:lnTo>
                  <a:lnTo>
                    <a:pt x="15900" y="3813"/>
                  </a:lnTo>
                  <a:lnTo>
                    <a:pt x="15211" y="4462"/>
                  </a:lnTo>
                  <a:lnTo>
                    <a:pt x="14562" y="5111"/>
                  </a:lnTo>
                  <a:lnTo>
                    <a:pt x="13994" y="5801"/>
                  </a:lnTo>
                  <a:lnTo>
                    <a:pt x="13466" y="6572"/>
                  </a:lnTo>
                  <a:lnTo>
                    <a:pt x="13264" y="6896"/>
                  </a:lnTo>
                  <a:lnTo>
                    <a:pt x="13142" y="7221"/>
                  </a:lnTo>
                  <a:lnTo>
                    <a:pt x="12858" y="7869"/>
                  </a:lnTo>
                  <a:lnTo>
                    <a:pt x="12655" y="8275"/>
                  </a:lnTo>
                  <a:lnTo>
                    <a:pt x="12412" y="8681"/>
                  </a:lnTo>
                  <a:lnTo>
                    <a:pt x="12209" y="9046"/>
                  </a:lnTo>
                  <a:lnTo>
                    <a:pt x="12047" y="9411"/>
                  </a:lnTo>
                  <a:lnTo>
                    <a:pt x="11925" y="9776"/>
                  </a:lnTo>
                  <a:lnTo>
                    <a:pt x="11803" y="10141"/>
                  </a:lnTo>
                  <a:lnTo>
                    <a:pt x="11641" y="10668"/>
                  </a:lnTo>
                  <a:lnTo>
                    <a:pt x="11520" y="10952"/>
                  </a:lnTo>
                  <a:lnTo>
                    <a:pt x="11276" y="11479"/>
                  </a:lnTo>
                  <a:lnTo>
                    <a:pt x="11073" y="11844"/>
                  </a:lnTo>
                  <a:lnTo>
                    <a:pt x="10830" y="12209"/>
                  </a:lnTo>
                  <a:lnTo>
                    <a:pt x="10019" y="13345"/>
                  </a:lnTo>
                  <a:lnTo>
                    <a:pt x="9613" y="13913"/>
                  </a:lnTo>
                  <a:lnTo>
                    <a:pt x="9167" y="14481"/>
                  </a:lnTo>
                  <a:lnTo>
                    <a:pt x="8883" y="14805"/>
                  </a:lnTo>
                  <a:lnTo>
                    <a:pt x="8599" y="15130"/>
                  </a:lnTo>
                  <a:lnTo>
                    <a:pt x="7950" y="15698"/>
                  </a:lnTo>
                  <a:lnTo>
                    <a:pt x="7382" y="16184"/>
                  </a:lnTo>
                  <a:lnTo>
                    <a:pt x="6774" y="16671"/>
                  </a:lnTo>
                  <a:lnTo>
                    <a:pt x="6166" y="17117"/>
                  </a:lnTo>
                  <a:lnTo>
                    <a:pt x="5517" y="17523"/>
                  </a:lnTo>
                  <a:lnTo>
                    <a:pt x="4340" y="18172"/>
                  </a:lnTo>
                  <a:lnTo>
                    <a:pt x="3124" y="18821"/>
                  </a:lnTo>
                  <a:lnTo>
                    <a:pt x="2393" y="19145"/>
                  </a:lnTo>
                  <a:lnTo>
                    <a:pt x="1623" y="19470"/>
                  </a:lnTo>
                  <a:lnTo>
                    <a:pt x="812" y="19754"/>
                  </a:lnTo>
                  <a:lnTo>
                    <a:pt x="0" y="19997"/>
                  </a:lnTo>
                  <a:lnTo>
                    <a:pt x="609" y="20524"/>
                  </a:lnTo>
                  <a:lnTo>
                    <a:pt x="1258" y="20971"/>
                  </a:lnTo>
                  <a:lnTo>
                    <a:pt x="1947" y="21336"/>
                  </a:lnTo>
                  <a:lnTo>
                    <a:pt x="2677" y="21660"/>
                  </a:lnTo>
                  <a:lnTo>
                    <a:pt x="3083" y="21417"/>
                  </a:lnTo>
                  <a:lnTo>
                    <a:pt x="4462" y="20484"/>
                  </a:lnTo>
                  <a:lnTo>
                    <a:pt x="5111" y="19997"/>
                  </a:lnTo>
                  <a:lnTo>
                    <a:pt x="5760" y="19470"/>
                  </a:lnTo>
                  <a:lnTo>
                    <a:pt x="6166" y="19145"/>
                  </a:lnTo>
                  <a:lnTo>
                    <a:pt x="6936" y="18415"/>
                  </a:lnTo>
                  <a:lnTo>
                    <a:pt x="7301" y="18050"/>
                  </a:lnTo>
                  <a:lnTo>
                    <a:pt x="7950" y="17320"/>
                  </a:lnTo>
                  <a:lnTo>
                    <a:pt x="8599" y="16590"/>
                  </a:lnTo>
                  <a:lnTo>
                    <a:pt x="9208" y="15819"/>
                  </a:lnTo>
                  <a:lnTo>
                    <a:pt x="9775" y="15049"/>
                  </a:lnTo>
                  <a:lnTo>
                    <a:pt x="9978" y="14765"/>
                  </a:lnTo>
                  <a:lnTo>
                    <a:pt x="10141" y="14440"/>
                  </a:lnTo>
                  <a:lnTo>
                    <a:pt x="10465" y="13832"/>
                  </a:lnTo>
                  <a:lnTo>
                    <a:pt x="10789" y="13305"/>
                  </a:lnTo>
                  <a:lnTo>
                    <a:pt x="11114" y="12818"/>
                  </a:lnTo>
                  <a:lnTo>
                    <a:pt x="11763" y="11804"/>
                  </a:lnTo>
                  <a:lnTo>
                    <a:pt x="12290" y="11033"/>
                  </a:lnTo>
                  <a:lnTo>
                    <a:pt x="12899" y="10303"/>
                  </a:lnTo>
                  <a:lnTo>
                    <a:pt x="13507" y="9573"/>
                  </a:lnTo>
                  <a:lnTo>
                    <a:pt x="14156" y="8924"/>
                  </a:lnTo>
                  <a:lnTo>
                    <a:pt x="14764" y="8235"/>
                  </a:lnTo>
                  <a:lnTo>
                    <a:pt x="15373" y="7504"/>
                  </a:lnTo>
                  <a:lnTo>
                    <a:pt x="15697" y="7139"/>
                  </a:lnTo>
                  <a:lnTo>
                    <a:pt x="16022" y="6815"/>
                  </a:lnTo>
                  <a:lnTo>
                    <a:pt x="16549" y="6409"/>
                  </a:lnTo>
                  <a:lnTo>
                    <a:pt x="17076" y="6044"/>
                  </a:lnTo>
                  <a:lnTo>
                    <a:pt x="17360" y="5882"/>
                  </a:lnTo>
                  <a:lnTo>
                    <a:pt x="19835" y="4462"/>
                  </a:lnTo>
                  <a:lnTo>
                    <a:pt x="22349" y="3043"/>
                  </a:lnTo>
                  <a:lnTo>
                    <a:pt x="23242" y="2556"/>
                  </a:lnTo>
                  <a:lnTo>
                    <a:pt x="22998" y="1867"/>
                  </a:lnTo>
                  <a:lnTo>
                    <a:pt x="22755" y="1218"/>
                  </a:lnTo>
                  <a:lnTo>
                    <a:pt x="22390" y="609"/>
                  </a:lnTo>
                  <a:lnTo>
                    <a:pt x="22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45"/>
            <p:cNvSpPr/>
            <p:nvPr/>
          </p:nvSpPr>
          <p:spPr>
            <a:xfrm rot="-5400000">
              <a:off x="8058789" y="3705744"/>
              <a:ext cx="488021" cy="477270"/>
            </a:xfrm>
            <a:custGeom>
              <a:rect b="b" l="l" r="r" t="t"/>
              <a:pathLst>
                <a:path extrusionOk="0" h="13507" w="14279">
                  <a:moveTo>
                    <a:pt x="14278" y="0"/>
                  </a:moveTo>
                  <a:lnTo>
                    <a:pt x="14075" y="41"/>
                  </a:lnTo>
                  <a:lnTo>
                    <a:pt x="13183" y="244"/>
                  </a:lnTo>
                  <a:lnTo>
                    <a:pt x="12291" y="487"/>
                  </a:lnTo>
                  <a:lnTo>
                    <a:pt x="11804" y="609"/>
                  </a:lnTo>
                  <a:lnTo>
                    <a:pt x="11317" y="771"/>
                  </a:lnTo>
                  <a:lnTo>
                    <a:pt x="10344" y="1095"/>
                  </a:lnTo>
                  <a:lnTo>
                    <a:pt x="9370" y="1460"/>
                  </a:lnTo>
                  <a:lnTo>
                    <a:pt x="8437" y="1866"/>
                  </a:lnTo>
                  <a:lnTo>
                    <a:pt x="7829" y="2191"/>
                  </a:lnTo>
                  <a:lnTo>
                    <a:pt x="7221" y="2556"/>
                  </a:lnTo>
                  <a:lnTo>
                    <a:pt x="6653" y="2921"/>
                  </a:lnTo>
                  <a:lnTo>
                    <a:pt x="6125" y="3367"/>
                  </a:lnTo>
                  <a:lnTo>
                    <a:pt x="5395" y="4056"/>
                  </a:lnTo>
                  <a:lnTo>
                    <a:pt x="4746" y="4786"/>
                  </a:lnTo>
                  <a:lnTo>
                    <a:pt x="4300" y="5314"/>
                  </a:lnTo>
                  <a:lnTo>
                    <a:pt x="3935" y="5841"/>
                  </a:lnTo>
                  <a:lnTo>
                    <a:pt x="3732" y="6247"/>
                  </a:lnTo>
                  <a:lnTo>
                    <a:pt x="3530" y="6652"/>
                  </a:lnTo>
                  <a:lnTo>
                    <a:pt x="3205" y="7545"/>
                  </a:lnTo>
                  <a:lnTo>
                    <a:pt x="2597" y="9208"/>
                  </a:lnTo>
                  <a:lnTo>
                    <a:pt x="1948" y="10830"/>
                  </a:lnTo>
                  <a:lnTo>
                    <a:pt x="1785" y="11195"/>
                  </a:lnTo>
                  <a:lnTo>
                    <a:pt x="1501" y="11641"/>
                  </a:lnTo>
                  <a:lnTo>
                    <a:pt x="1177" y="12047"/>
                  </a:lnTo>
                  <a:lnTo>
                    <a:pt x="1055" y="12250"/>
                  </a:lnTo>
                  <a:lnTo>
                    <a:pt x="528" y="12899"/>
                  </a:lnTo>
                  <a:lnTo>
                    <a:pt x="1" y="13507"/>
                  </a:lnTo>
                  <a:lnTo>
                    <a:pt x="3367" y="13507"/>
                  </a:lnTo>
                  <a:lnTo>
                    <a:pt x="3813" y="12939"/>
                  </a:lnTo>
                  <a:lnTo>
                    <a:pt x="4097" y="12574"/>
                  </a:lnTo>
                  <a:lnTo>
                    <a:pt x="4341" y="12168"/>
                  </a:lnTo>
                  <a:lnTo>
                    <a:pt x="4503" y="11763"/>
                  </a:lnTo>
                  <a:lnTo>
                    <a:pt x="4665" y="11317"/>
                  </a:lnTo>
                  <a:lnTo>
                    <a:pt x="4746" y="10952"/>
                  </a:lnTo>
                  <a:lnTo>
                    <a:pt x="4909" y="10384"/>
                  </a:lnTo>
                  <a:lnTo>
                    <a:pt x="5111" y="9816"/>
                  </a:lnTo>
                  <a:lnTo>
                    <a:pt x="5598" y="8721"/>
                  </a:lnTo>
                  <a:lnTo>
                    <a:pt x="5882" y="8234"/>
                  </a:lnTo>
                  <a:lnTo>
                    <a:pt x="6207" y="7666"/>
                  </a:lnTo>
                  <a:lnTo>
                    <a:pt x="6612" y="7179"/>
                  </a:lnTo>
                  <a:lnTo>
                    <a:pt x="7099" y="6733"/>
                  </a:lnTo>
                  <a:lnTo>
                    <a:pt x="7586" y="6328"/>
                  </a:lnTo>
                  <a:lnTo>
                    <a:pt x="7707" y="6247"/>
                  </a:lnTo>
                  <a:lnTo>
                    <a:pt x="7951" y="6044"/>
                  </a:lnTo>
                  <a:lnTo>
                    <a:pt x="8600" y="5679"/>
                  </a:lnTo>
                  <a:lnTo>
                    <a:pt x="9127" y="5395"/>
                  </a:lnTo>
                  <a:lnTo>
                    <a:pt x="9695" y="5111"/>
                  </a:lnTo>
                  <a:lnTo>
                    <a:pt x="10303" y="4908"/>
                  </a:lnTo>
                  <a:lnTo>
                    <a:pt x="10912" y="4705"/>
                  </a:lnTo>
                  <a:lnTo>
                    <a:pt x="11642" y="4502"/>
                  </a:lnTo>
                  <a:lnTo>
                    <a:pt x="12656" y="4381"/>
                  </a:lnTo>
                  <a:lnTo>
                    <a:pt x="12899" y="4340"/>
                  </a:lnTo>
                  <a:lnTo>
                    <a:pt x="13589" y="4300"/>
                  </a:lnTo>
                  <a:lnTo>
                    <a:pt x="14278" y="4259"/>
                  </a:lnTo>
                  <a:lnTo>
                    <a:pt x="142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45"/>
            <p:cNvSpPr/>
            <p:nvPr/>
          </p:nvSpPr>
          <p:spPr>
            <a:xfrm rot="-5400000">
              <a:off x="8264868" y="3683117"/>
              <a:ext cx="257903" cy="292397"/>
            </a:xfrm>
            <a:custGeom>
              <a:rect b="b" l="l" r="r" t="t"/>
              <a:pathLst>
                <a:path extrusionOk="0" h="8275" w="7546">
                  <a:moveTo>
                    <a:pt x="7545" y="0"/>
                  </a:moveTo>
                  <a:lnTo>
                    <a:pt x="6937" y="81"/>
                  </a:lnTo>
                  <a:lnTo>
                    <a:pt x="6369" y="162"/>
                  </a:lnTo>
                  <a:lnTo>
                    <a:pt x="5720" y="325"/>
                  </a:lnTo>
                  <a:lnTo>
                    <a:pt x="5071" y="527"/>
                  </a:lnTo>
                  <a:lnTo>
                    <a:pt x="4300" y="811"/>
                  </a:lnTo>
                  <a:lnTo>
                    <a:pt x="3611" y="1176"/>
                  </a:lnTo>
                  <a:lnTo>
                    <a:pt x="2962" y="1622"/>
                  </a:lnTo>
                  <a:lnTo>
                    <a:pt x="2394" y="2150"/>
                  </a:lnTo>
                  <a:lnTo>
                    <a:pt x="2110" y="2434"/>
                  </a:lnTo>
                  <a:lnTo>
                    <a:pt x="1907" y="2718"/>
                  </a:lnTo>
                  <a:lnTo>
                    <a:pt x="1704" y="3042"/>
                  </a:lnTo>
                  <a:lnTo>
                    <a:pt x="1502" y="3326"/>
                  </a:lnTo>
                  <a:lnTo>
                    <a:pt x="1299" y="3732"/>
                  </a:lnTo>
                  <a:lnTo>
                    <a:pt x="1177" y="4137"/>
                  </a:lnTo>
                  <a:lnTo>
                    <a:pt x="974" y="4705"/>
                  </a:lnTo>
                  <a:lnTo>
                    <a:pt x="609" y="6368"/>
                  </a:lnTo>
                  <a:lnTo>
                    <a:pt x="447" y="6895"/>
                  </a:lnTo>
                  <a:lnTo>
                    <a:pt x="244" y="7585"/>
                  </a:lnTo>
                  <a:lnTo>
                    <a:pt x="1" y="8274"/>
                  </a:lnTo>
                  <a:lnTo>
                    <a:pt x="528" y="8193"/>
                  </a:lnTo>
                  <a:lnTo>
                    <a:pt x="1055" y="8072"/>
                  </a:lnTo>
                  <a:lnTo>
                    <a:pt x="1583" y="7909"/>
                  </a:lnTo>
                  <a:lnTo>
                    <a:pt x="2069" y="7747"/>
                  </a:lnTo>
                  <a:lnTo>
                    <a:pt x="2272" y="7179"/>
                  </a:lnTo>
                  <a:lnTo>
                    <a:pt x="2516" y="6611"/>
                  </a:lnTo>
                  <a:lnTo>
                    <a:pt x="2840" y="5922"/>
                  </a:lnTo>
                  <a:lnTo>
                    <a:pt x="3043" y="5597"/>
                  </a:lnTo>
                  <a:lnTo>
                    <a:pt x="3286" y="5273"/>
                  </a:lnTo>
                  <a:lnTo>
                    <a:pt x="3611" y="4867"/>
                  </a:lnTo>
                  <a:lnTo>
                    <a:pt x="4179" y="4381"/>
                  </a:lnTo>
                  <a:lnTo>
                    <a:pt x="4625" y="4097"/>
                  </a:lnTo>
                  <a:lnTo>
                    <a:pt x="5152" y="3853"/>
                  </a:lnTo>
                  <a:lnTo>
                    <a:pt x="5639" y="3650"/>
                  </a:lnTo>
                  <a:lnTo>
                    <a:pt x="6207" y="3529"/>
                  </a:lnTo>
                  <a:lnTo>
                    <a:pt x="6693" y="3529"/>
                  </a:lnTo>
                  <a:lnTo>
                    <a:pt x="7018" y="2677"/>
                  </a:lnTo>
                  <a:lnTo>
                    <a:pt x="7302" y="1825"/>
                  </a:lnTo>
                  <a:lnTo>
                    <a:pt x="7383" y="1379"/>
                  </a:lnTo>
                  <a:lnTo>
                    <a:pt x="7464" y="933"/>
                  </a:lnTo>
                  <a:lnTo>
                    <a:pt x="7505" y="487"/>
                  </a:lnTo>
                  <a:lnTo>
                    <a:pt x="75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45"/>
            <p:cNvSpPr/>
            <p:nvPr/>
          </p:nvSpPr>
          <p:spPr>
            <a:xfrm rot="-5400000">
              <a:off x="7995453" y="3710320"/>
              <a:ext cx="555931" cy="536032"/>
            </a:xfrm>
            <a:custGeom>
              <a:rect b="b" l="l" r="r" t="t"/>
              <a:pathLst>
                <a:path extrusionOk="0" h="15170" w="16266">
                  <a:moveTo>
                    <a:pt x="16265" y="0"/>
                  </a:moveTo>
                  <a:lnTo>
                    <a:pt x="15373" y="163"/>
                  </a:lnTo>
                  <a:lnTo>
                    <a:pt x="14521" y="406"/>
                  </a:lnTo>
                  <a:lnTo>
                    <a:pt x="13466" y="730"/>
                  </a:lnTo>
                  <a:lnTo>
                    <a:pt x="12899" y="933"/>
                  </a:lnTo>
                  <a:lnTo>
                    <a:pt x="12371" y="1136"/>
                  </a:lnTo>
                  <a:lnTo>
                    <a:pt x="11276" y="1663"/>
                  </a:lnTo>
                  <a:lnTo>
                    <a:pt x="9978" y="2312"/>
                  </a:lnTo>
                  <a:lnTo>
                    <a:pt x="8680" y="3042"/>
                  </a:lnTo>
                  <a:lnTo>
                    <a:pt x="7950" y="3529"/>
                  </a:lnTo>
                  <a:lnTo>
                    <a:pt x="7261" y="4056"/>
                  </a:lnTo>
                  <a:lnTo>
                    <a:pt x="6612" y="4624"/>
                  </a:lnTo>
                  <a:lnTo>
                    <a:pt x="5963" y="5192"/>
                  </a:lnTo>
                  <a:lnTo>
                    <a:pt x="5638" y="5557"/>
                  </a:lnTo>
                  <a:lnTo>
                    <a:pt x="5233" y="5963"/>
                  </a:lnTo>
                  <a:lnTo>
                    <a:pt x="4868" y="6449"/>
                  </a:lnTo>
                  <a:lnTo>
                    <a:pt x="4219" y="7382"/>
                  </a:lnTo>
                  <a:lnTo>
                    <a:pt x="3529" y="8356"/>
                  </a:lnTo>
                  <a:lnTo>
                    <a:pt x="3245" y="8761"/>
                  </a:lnTo>
                  <a:lnTo>
                    <a:pt x="3042" y="9167"/>
                  </a:lnTo>
                  <a:lnTo>
                    <a:pt x="2840" y="9613"/>
                  </a:lnTo>
                  <a:lnTo>
                    <a:pt x="2718" y="10100"/>
                  </a:lnTo>
                  <a:lnTo>
                    <a:pt x="2596" y="10505"/>
                  </a:lnTo>
                  <a:lnTo>
                    <a:pt x="2434" y="10952"/>
                  </a:lnTo>
                  <a:lnTo>
                    <a:pt x="2231" y="11357"/>
                  </a:lnTo>
                  <a:lnTo>
                    <a:pt x="2028" y="11763"/>
                  </a:lnTo>
                  <a:lnTo>
                    <a:pt x="1825" y="12047"/>
                  </a:lnTo>
                  <a:lnTo>
                    <a:pt x="1704" y="12371"/>
                  </a:lnTo>
                  <a:lnTo>
                    <a:pt x="1420" y="13020"/>
                  </a:lnTo>
                  <a:lnTo>
                    <a:pt x="1177" y="13507"/>
                  </a:lnTo>
                  <a:lnTo>
                    <a:pt x="933" y="13953"/>
                  </a:lnTo>
                  <a:lnTo>
                    <a:pt x="609" y="14399"/>
                  </a:lnTo>
                  <a:lnTo>
                    <a:pt x="325" y="14805"/>
                  </a:lnTo>
                  <a:lnTo>
                    <a:pt x="0" y="15170"/>
                  </a:lnTo>
                  <a:lnTo>
                    <a:pt x="1744" y="15170"/>
                  </a:lnTo>
                  <a:lnTo>
                    <a:pt x="1785" y="15129"/>
                  </a:lnTo>
                  <a:lnTo>
                    <a:pt x="2474" y="14318"/>
                  </a:lnTo>
                  <a:lnTo>
                    <a:pt x="3123" y="13507"/>
                  </a:lnTo>
                  <a:lnTo>
                    <a:pt x="3488" y="12980"/>
                  </a:lnTo>
                  <a:lnTo>
                    <a:pt x="3772" y="12412"/>
                  </a:lnTo>
                  <a:lnTo>
                    <a:pt x="4097" y="11682"/>
                  </a:lnTo>
                  <a:lnTo>
                    <a:pt x="4908" y="9410"/>
                  </a:lnTo>
                  <a:lnTo>
                    <a:pt x="5192" y="8680"/>
                  </a:lnTo>
                  <a:lnTo>
                    <a:pt x="5395" y="8194"/>
                  </a:lnTo>
                  <a:lnTo>
                    <a:pt x="5638" y="7666"/>
                  </a:lnTo>
                  <a:lnTo>
                    <a:pt x="5882" y="7261"/>
                  </a:lnTo>
                  <a:lnTo>
                    <a:pt x="6165" y="6855"/>
                  </a:lnTo>
                  <a:lnTo>
                    <a:pt x="6449" y="6490"/>
                  </a:lnTo>
                  <a:lnTo>
                    <a:pt x="6774" y="6125"/>
                  </a:lnTo>
                  <a:lnTo>
                    <a:pt x="7220" y="5638"/>
                  </a:lnTo>
                  <a:lnTo>
                    <a:pt x="7504" y="5354"/>
                  </a:lnTo>
                  <a:lnTo>
                    <a:pt x="8112" y="4827"/>
                  </a:lnTo>
                  <a:lnTo>
                    <a:pt x="8761" y="4300"/>
                  </a:lnTo>
                  <a:lnTo>
                    <a:pt x="9248" y="3975"/>
                  </a:lnTo>
                  <a:lnTo>
                    <a:pt x="9775" y="3651"/>
                  </a:lnTo>
                  <a:lnTo>
                    <a:pt x="10627" y="3245"/>
                  </a:lnTo>
                  <a:lnTo>
                    <a:pt x="11479" y="2880"/>
                  </a:lnTo>
                  <a:lnTo>
                    <a:pt x="12331" y="2556"/>
                  </a:lnTo>
                  <a:lnTo>
                    <a:pt x="13223" y="2272"/>
                  </a:lnTo>
                  <a:lnTo>
                    <a:pt x="14764" y="1826"/>
                  </a:lnTo>
                  <a:lnTo>
                    <a:pt x="16265" y="1501"/>
                  </a:lnTo>
                  <a:lnTo>
                    <a:pt x="16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45"/>
            <p:cNvSpPr/>
            <p:nvPr/>
          </p:nvSpPr>
          <p:spPr>
            <a:xfrm rot="-5400000">
              <a:off x="8198585" y="3722159"/>
              <a:ext cx="364640" cy="321054"/>
            </a:xfrm>
            <a:custGeom>
              <a:rect b="b" l="l" r="r" t="t"/>
              <a:pathLst>
                <a:path extrusionOk="0" h="9086" w="10669">
                  <a:moveTo>
                    <a:pt x="10668" y="0"/>
                  </a:moveTo>
                  <a:lnTo>
                    <a:pt x="9492" y="81"/>
                  </a:lnTo>
                  <a:lnTo>
                    <a:pt x="8721" y="163"/>
                  </a:lnTo>
                  <a:lnTo>
                    <a:pt x="7991" y="284"/>
                  </a:lnTo>
                  <a:lnTo>
                    <a:pt x="7342" y="447"/>
                  </a:lnTo>
                  <a:lnTo>
                    <a:pt x="6774" y="609"/>
                  </a:lnTo>
                  <a:lnTo>
                    <a:pt x="6166" y="852"/>
                  </a:lnTo>
                  <a:lnTo>
                    <a:pt x="5598" y="1136"/>
                  </a:lnTo>
                  <a:lnTo>
                    <a:pt x="4827" y="1542"/>
                  </a:lnTo>
                  <a:lnTo>
                    <a:pt x="4462" y="1744"/>
                  </a:lnTo>
                  <a:lnTo>
                    <a:pt x="4138" y="1988"/>
                  </a:lnTo>
                  <a:lnTo>
                    <a:pt x="3732" y="2312"/>
                  </a:lnTo>
                  <a:lnTo>
                    <a:pt x="3367" y="2677"/>
                  </a:lnTo>
                  <a:lnTo>
                    <a:pt x="2962" y="3124"/>
                  </a:lnTo>
                  <a:lnTo>
                    <a:pt x="2718" y="3407"/>
                  </a:lnTo>
                  <a:lnTo>
                    <a:pt x="2475" y="3732"/>
                  </a:lnTo>
                  <a:lnTo>
                    <a:pt x="2313" y="4097"/>
                  </a:lnTo>
                  <a:lnTo>
                    <a:pt x="2110" y="4462"/>
                  </a:lnTo>
                  <a:lnTo>
                    <a:pt x="1866" y="5030"/>
                  </a:lnTo>
                  <a:lnTo>
                    <a:pt x="1623" y="5557"/>
                  </a:lnTo>
                  <a:lnTo>
                    <a:pt x="1461" y="6044"/>
                  </a:lnTo>
                  <a:lnTo>
                    <a:pt x="1339" y="6531"/>
                  </a:lnTo>
                  <a:lnTo>
                    <a:pt x="1217" y="6855"/>
                  </a:lnTo>
                  <a:lnTo>
                    <a:pt x="1096" y="7342"/>
                  </a:lnTo>
                  <a:lnTo>
                    <a:pt x="893" y="7788"/>
                  </a:lnTo>
                  <a:lnTo>
                    <a:pt x="650" y="8234"/>
                  </a:lnTo>
                  <a:lnTo>
                    <a:pt x="325" y="8640"/>
                  </a:lnTo>
                  <a:lnTo>
                    <a:pt x="1" y="9086"/>
                  </a:lnTo>
                  <a:lnTo>
                    <a:pt x="2150" y="9086"/>
                  </a:lnTo>
                  <a:lnTo>
                    <a:pt x="2921" y="9045"/>
                  </a:lnTo>
                  <a:lnTo>
                    <a:pt x="3043" y="8761"/>
                  </a:lnTo>
                  <a:lnTo>
                    <a:pt x="3164" y="8437"/>
                  </a:lnTo>
                  <a:lnTo>
                    <a:pt x="3245" y="8112"/>
                  </a:lnTo>
                  <a:lnTo>
                    <a:pt x="3408" y="7666"/>
                  </a:lnTo>
                  <a:lnTo>
                    <a:pt x="3529" y="7180"/>
                  </a:lnTo>
                  <a:lnTo>
                    <a:pt x="3732" y="6368"/>
                  </a:lnTo>
                  <a:lnTo>
                    <a:pt x="3894" y="5557"/>
                  </a:lnTo>
                  <a:lnTo>
                    <a:pt x="4057" y="5030"/>
                  </a:lnTo>
                  <a:lnTo>
                    <a:pt x="4219" y="4503"/>
                  </a:lnTo>
                  <a:lnTo>
                    <a:pt x="4422" y="4097"/>
                  </a:lnTo>
                  <a:lnTo>
                    <a:pt x="4665" y="3732"/>
                  </a:lnTo>
                  <a:lnTo>
                    <a:pt x="4908" y="3367"/>
                  </a:lnTo>
                  <a:lnTo>
                    <a:pt x="5192" y="3002"/>
                  </a:lnTo>
                  <a:lnTo>
                    <a:pt x="5679" y="2556"/>
                  </a:lnTo>
                  <a:lnTo>
                    <a:pt x="6166" y="2150"/>
                  </a:lnTo>
                  <a:lnTo>
                    <a:pt x="6531" y="1907"/>
                  </a:lnTo>
                  <a:lnTo>
                    <a:pt x="6896" y="1663"/>
                  </a:lnTo>
                  <a:lnTo>
                    <a:pt x="7261" y="1461"/>
                  </a:lnTo>
                  <a:lnTo>
                    <a:pt x="7667" y="1298"/>
                  </a:lnTo>
                  <a:lnTo>
                    <a:pt x="8113" y="1136"/>
                  </a:lnTo>
                  <a:lnTo>
                    <a:pt x="8640" y="974"/>
                  </a:lnTo>
                  <a:lnTo>
                    <a:pt x="9167" y="852"/>
                  </a:lnTo>
                  <a:lnTo>
                    <a:pt x="9735" y="730"/>
                  </a:lnTo>
                  <a:lnTo>
                    <a:pt x="10303" y="649"/>
                  </a:lnTo>
                  <a:lnTo>
                    <a:pt x="10668" y="609"/>
                  </a:lnTo>
                  <a:lnTo>
                    <a:pt x="10668" y="568"/>
                  </a:lnTo>
                  <a:lnTo>
                    <a:pt x="10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45"/>
            <p:cNvSpPr/>
            <p:nvPr/>
          </p:nvSpPr>
          <p:spPr>
            <a:xfrm rot="-5400000">
              <a:off x="8374787" y="3736905"/>
              <a:ext cx="146963" cy="140457"/>
            </a:xfrm>
            <a:custGeom>
              <a:rect b="b" l="l" r="r" t="t"/>
              <a:pathLst>
                <a:path extrusionOk="0" h="3975" w="4300">
                  <a:moveTo>
                    <a:pt x="4300" y="0"/>
                  </a:moveTo>
                  <a:lnTo>
                    <a:pt x="3894" y="41"/>
                  </a:lnTo>
                  <a:lnTo>
                    <a:pt x="3488" y="122"/>
                  </a:lnTo>
                  <a:lnTo>
                    <a:pt x="3326" y="162"/>
                  </a:lnTo>
                  <a:lnTo>
                    <a:pt x="2799" y="365"/>
                  </a:lnTo>
                  <a:lnTo>
                    <a:pt x="2312" y="649"/>
                  </a:lnTo>
                  <a:lnTo>
                    <a:pt x="1866" y="933"/>
                  </a:lnTo>
                  <a:lnTo>
                    <a:pt x="1460" y="1298"/>
                  </a:lnTo>
                  <a:lnTo>
                    <a:pt x="1055" y="1785"/>
                  </a:lnTo>
                  <a:lnTo>
                    <a:pt x="690" y="2353"/>
                  </a:lnTo>
                  <a:lnTo>
                    <a:pt x="325" y="3164"/>
                  </a:lnTo>
                  <a:lnTo>
                    <a:pt x="0" y="3975"/>
                  </a:lnTo>
                  <a:lnTo>
                    <a:pt x="0" y="3975"/>
                  </a:lnTo>
                  <a:lnTo>
                    <a:pt x="527" y="3732"/>
                  </a:lnTo>
                  <a:lnTo>
                    <a:pt x="1055" y="3448"/>
                  </a:lnTo>
                  <a:lnTo>
                    <a:pt x="1542" y="3123"/>
                  </a:lnTo>
                  <a:lnTo>
                    <a:pt x="1988" y="2799"/>
                  </a:lnTo>
                  <a:lnTo>
                    <a:pt x="2434" y="2312"/>
                  </a:lnTo>
                  <a:lnTo>
                    <a:pt x="2961" y="1906"/>
                  </a:lnTo>
                  <a:lnTo>
                    <a:pt x="3367" y="1460"/>
                  </a:lnTo>
                  <a:lnTo>
                    <a:pt x="3691" y="1014"/>
                  </a:lnTo>
                  <a:lnTo>
                    <a:pt x="4016" y="487"/>
                  </a:lnTo>
                  <a:lnTo>
                    <a:pt x="43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45"/>
            <p:cNvSpPr/>
            <p:nvPr/>
          </p:nvSpPr>
          <p:spPr>
            <a:xfrm rot="-5400000">
              <a:off x="7643470" y="3833967"/>
              <a:ext cx="801291" cy="730975"/>
            </a:xfrm>
            <a:custGeom>
              <a:rect b="b" l="l" r="r" t="t"/>
              <a:pathLst>
                <a:path extrusionOk="0" h="20687" w="23445">
                  <a:moveTo>
                    <a:pt x="22552" y="0"/>
                  </a:moveTo>
                  <a:lnTo>
                    <a:pt x="22065" y="609"/>
                  </a:lnTo>
                  <a:lnTo>
                    <a:pt x="21497" y="1177"/>
                  </a:lnTo>
                  <a:lnTo>
                    <a:pt x="20930" y="1745"/>
                  </a:lnTo>
                  <a:lnTo>
                    <a:pt x="20281" y="2231"/>
                  </a:lnTo>
                  <a:lnTo>
                    <a:pt x="19632" y="2677"/>
                  </a:lnTo>
                  <a:lnTo>
                    <a:pt x="18942" y="3124"/>
                  </a:lnTo>
                  <a:lnTo>
                    <a:pt x="18253" y="3489"/>
                  </a:lnTo>
                  <a:lnTo>
                    <a:pt x="17482" y="3813"/>
                  </a:lnTo>
                  <a:lnTo>
                    <a:pt x="16711" y="4138"/>
                  </a:lnTo>
                  <a:lnTo>
                    <a:pt x="15778" y="4503"/>
                  </a:lnTo>
                  <a:lnTo>
                    <a:pt x="14805" y="4868"/>
                  </a:lnTo>
                  <a:lnTo>
                    <a:pt x="14359" y="5111"/>
                  </a:lnTo>
                  <a:lnTo>
                    <a:pt x="13953" y="5354"/>
                  </a:lnTo>
                  <a:lnTo>
                    <a:pt x="13547" y="5598"/>
                  </a:lnTo>
                  <a:lnTo>
                    <a:pt x="13142" y="5882"/>
                  </a:lnTo>
                  <a:lnTo>
                    <a:pt x="12777" y="6206"/>
                  </a:lnTo>
                  <a:lnTo>
                    <a:pt x="12412" y="6531"/>
                  </a:lnTo>
                  <a:lnTo>
                    <a:pt x="12087" y="6896"/>
                  </a:lnTo>
                  <a:lnTo>
                    <a:pt x="11763" y="7261"/>
                  </a:lnTo>
                  <a:lnTo>
                    <a:pt x="11154" y="8031"/>
                  </a:lnTo>
                  <a:lnTo>
                    <a:pt x="10870" y="8437"/>
                  </a:lnTo>
                  <a:lnTo>
                    <a:pt x="10708" y="8762"/>
                  </a:lnTo>
                  <a:lnTo>
                    <a:pt x="10546" y="9127"/>
                  </a:lnTo>
                  <a:lnTo>
                    <a:pt x="10465" y="9370"/>
                  </a:lnTo>
                  <a:lnTo>
                    <a:pt x="10343" y="9857"/>
                  </a:lnTo>
                  <a:lnTo>
                    <a:pt x="10140" y="10587"/>
                  </a:lnTo>
                  <a:lnTo>
                    <a:pt x="9856" y="11317"/>
                  </a:lnTo>
                  <a:lnTo>
                    <a:pt x="9491" y="12047"/>
                  </a:lnTo>
                  <a:lnTo>
                    <a:pt x="9126" y="12736"/>
                  </a:lnTo>
                  <a:lnTo>
                    <a:pt x="8924" y="13102"/>
                  </a:lnTo>
                  <a:lnTo>
                    <a:pt x="8680" y="13426"/>
                  </a:lnTo>
                  <a:lnTo>
                    <a:pt x="8396" y="13710"/>
                  </a:lnTo>
                  <a:lnTo>
                    <a:pt x="8112" y="13994"/>
                  </a:lnTo>
                  <a:lnTo>
                    <a:pt x="7828" y="14278"/>
                  </a:lnTo>
                  <a:lnTo>
                    <a:pt x="7504" y="14521"/>
                  </a:lnTo>
                  <a:lnTo>
                    <a:pt x="6774" y="14967"/>
                  </a:lnTo>
                  <a:lnTo>
                    <a:pt x="6490" y="15170"/>
                  </a:lnTo>
                  <a:lnTo>
                    <a:pt x="5963" y="15413"/>
                  </a:lnTo>
                  <a:lnTo>
                    <a:pt x="5476" y="15657"/>
                  </a:lnTo>
                  <a:lnTo>
                    <a:pt x="4949" y="15860"/>
                  </a:lnTo>
                  <a:lnTo>
                    <a:pt x="4421" y="16062"/>
                  </a:lnTo>
                  <a:lnTo>
                    <a:pt x="4097" y="16184"/>
                  </a:lnTo>
                  <a:lnTo>
                    <a:pt x="3610" y="16306"/>
                  </a:lnTo>
                  <a:lnTo>
                    <a:pt x="2880" y="16428"/>
                  </a:lnTo>
                  <a:lnTo>
                    <a:pt x="2150" y="16509"/>
                  </a:lnTo>
                  <a:lnTo>
                    <a:pt x="1176" y="16549"/>
                  </a:lnTo>
                  <a:lnTo>
                    <a:pt x="203" y="16590"/>
                  </a:lnTo>
                  <a:lnTo>
                    <a:pt x="0" y="16590"/>
                  </a:lnTo>
                  <a:lnTo>
                    <a:pt x="41" y="17158"/>
                  </a:lnTo>
                  <a:lnTo>
                    <a:pt x="162" y="17725"/>
                  </a:lnTo>
                  <a:lnTo>
                    <a:pt x="284" y="18253"/>
                  </a:lnTo>
                  <a:lnTo>
                    <a:pt x="487" y="18780"/>
                  </a:lnTo>
                  <a:lnTo>
                    <a:pt x="690" y="19267"/>
                  </a:lnTo>
                  <a:lnTo>
                    <a:pt x="893" y="19753"/>
                  </a:lnTo>
                  <a:lnTo>
                    <a:pt x="1176" y="20240"/>
                  </a:lnTo>
                  <a:lnTo>
                    <a:pt x="1460" y="20686"/>
                  </a:lnTo>
                  <a:lnTo>
                    <a:pt x="1947" y="20565"/>
                  </a:lnTo>
                  <a:lnTo>
                    <a:pt x="2961" y="20321"/>
                  </a:lnTo>
                  <a:lnTo>
                    <a:pt x="4016" y="19997"/>
                  </a:lnTo>
                  <a:lnTo>
                    <a:pt x="5030" y="19672"/>
                  </a:lnTo>
                  <a:lnTo>
                    <a:pt x="6003" y="19267"/>
                  </a:lnTo>
                  <a:lnTo>
                    <a:pt x="6693" y="18942"/>
                  </a:lnTo>
                  <a:lnTo>
                    <a:pt x="7382" y="18577"/>
                  </a:lnTo>
                  <a:lnTo>
                    <a:pt x="8031" y="18172"/>
                  </a:lnTo>
                  <a:lnTo>
                    <a:pt x="8640" y="17725"/>
                  </a:lnTo>
                  <a:lnTo>
                    <a:pt x="9329" y="17117"/>
                  </a:lnTo>
                  <a:lnTo>
                    <a:pt x="9978" y="16468"/>
                  </a:lnTo>
                  <a:lnTo>
                    <a:pt x="10587" y="15779"/>
                  </a:lnTo>
                  <a:lnTo>
                    <a:pt x="10870" y="15413"/>
                  </a:lnTo>
                  <a:lnTo>
                    <a:pt x="11114" y="15008"/>
                  </a:lnTo>
                  <a:lnTo>
                    <a:pt x="11357" y="14521"/>
                  </a:lnTo>
                  <a:lnTo>
                    <a:pt x="11601" y="14034"/>
                  </a:lnTo>
                  <a:lnTo>
                    <a:pt x="11966" y="13020"/>
                  </a:lnTo>
                  <a:lnTo>
                    <a:pt x="12533" y="11520"/>
                  </a:lnTo>
                  <a:lnTo>
                    <a:pt x="13101" y="10019"/>
                  </a:lnTo>
                  <a:lnTo>
                    <a:pt x="13304" y="9654"/>
                  </a:lnTo>
                  <a:lnTo>
                    <a:pt x="13507" y="9289"/>
                  </a:lnTo>
                  <a:lnTo>
                    <a:pt x="13994" y="8599"/>
                  </a:lnTo>
                  <a:lnTo>
                    <a:pt x="14561" y="7910"/>
                  </a:lnTo>
                  <a:lnTo>
                    <a:pt x="15170" y="7220"/>
                  </a:lnTo>
                  <a:lnTo>
                    <a:pt x="16387" y="5882"/>
                  </a:lnTo>
                  <a:lnTo>
                    <a:pt x="16833" y="5476"/>
                  </a:lnTo>
                  <a:lnTo>
                    <a:pt x="17279" y="5111"/>
                  </a:lnTo>
                  <a:lnTo>
                    <a:pt x="17766" y="4746"/>
                  </a:lnTo>
                  <a:lnTo>
                    <a:pt x="18293" y="4422"/>
                  </a:lnTo>
                  <a:lnTo>
                    <a:pt x="19510" y="3651"/>
                  </a:lnTo>
                  <a:lnTo>
                    <a:pt x="20767" y="2921"/>
                  </a:lnTo>
                  <a:lnTo>
                    <a:pt x="21416" y="2515"/>
                  </a:lnTo>
                  <a:lnTo>
                    <a:pt x="22065" y="2069"/>
                  </a:lnTo>
                  <a:lnTo>
                    <a:pt x="22593" y="1582"/>
                  </a:lnTo>
                  <a:lnTo>
                    <a:pt x="23120" y="1055"/>
                  </a:lnTo>
                  <a:lnTo>
                    <a:pt x="23444" y="690"/>
                  </a:lnTo>
                  <a:lnTo>
                    <a:pt x="22998" y="325"/>
                  </a:lnTo>
                  <a:lnTo>
                    <a:pt x="225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45"/>
            <p:cNvSpPr/>
            <p:nvPr/>
          </p:nvSpPr>
          <p:spPr>
            <a:xfrm rot="-5400000">
              <a:off x="7595353" y="3964985"/>
              <a:ext cx="668204" cy="604829"/>
            </a:xfrm>
            <a:custGeom>
              <a:rect b="b" l="l" r="r" t="t"/>
              <a:pathLst>
                <a:path extrusionOk="0" h="17117" w="19551">
                  <a:moveTo>
                    <a:pt x="16347" y="0"/>
                  </a:moveTo>
                  <a:lnTo>
                    <a:pt x="15779" y="811"/>
                  </a:lnTo>
                  <a:lnTo>
                    <a:pt x="15170" y="1582"/>
                  </a:lnTo>
                  <a:lnTo>
                    <a:pt x="14886" y="1907"/>
                  </a:lnTo>
                  <a:lnTo>
                    <a:pt x="14400" y="2393"/>
                  </a:lnTo>
                  <a:lnTo>
                    <a:pt x="13872" y="2799"/>
                  </a:lnTo>
                  <a:lnTo>
                    <a:pt x="13467" y="3083"/>
                  </a:lnTo>
                  <a:lnTo>
                    <a:pt x="13021" y="3326"/>
                  </a:lnTo>
                  <a:lnTo>
                    <a:pt x="12574" y="3529"/>
                  </a:lnTo>
                  <a:lnTo>
                    <a:pt x="12128" y="3691"/>
                  </a:lnTo>
                  <a:lnTo>
                    <a:pt x="11479" y="3854"/>
                  </a:lnTo>
                  <a:lnTo>
                    <a:pt x="10263" y="4097"/>
                  </a:lnTo>
                  <a:lnTo>
                    <a:pt x="9046" y="4381"/>
                  </a:lnTo>
                  <a:lnTo>
                    <a:pt x="8559" y="4543"/>
                  </a:lnTo>
                  <a:lnTo>
                    <a:pt x="8113" y="4705"/>
                  </a:lnTo>
                  <a:lnTo>
                    <a:pt x="7788" y="4908"/>
                  </a:lnTo>
                  <a:lnTo>
                    <a:pt x="7545" y="5151"/>
                  </a:lnTo>
                  <a:lnTo>
                    <a:pt x="7342" y="5435"/>
                  </a:lnTo>
                  <a:lnTo>
                    <a:pt x="7180" y="5760"/>
                  </a:lnTo>
                  <a:lnTo>
                    <a:pt x="6977" y="6368"/>
                  </a:lnTo>
                  <a:lnTo>
                    <a:pt x="6774" y="7017"/>
                  </a:lnTo>
                  <a:lnTo>
                    <a:pt x="6653" y="7626"/>
                  </a:lnTo>
                  <a:lnTo>
                    <a:pt x="6571" y="8275"/>
                  </a:lnTo>
                  <a:lnTo>
                    <a:pt x="6490" y="8721"/>
                  </a:lnTo>
                  <a:lnTo>
                    <a:pt x="6247" y="9573"/>
                  </a:lnTo>
                  <a:lnTo>
                    <a:pt x="6085" y="10019"/>
                  </a:lnTo>
                  <a:lnTo>
                    <a:pt x="5923" y="10424"/>
                  </a:lnTo>
                  <a:lnTo>
                    <a:pt x="5760" y="10830"/>
                  </a:lnTo>
                  <a:lnTo>
                    <a:pt x="5517" y="11236"/>
                  </a:lnTo>
                  <a:lnTo>
                    <a:pt x="5274" y="11601"/>
                  </a:lnTo>
                  <a:lnTo>
                    <a:pt x="4990" y="12006"/>
                  </a:lnTo>
                  <a:lnTo>
                    <a:pt x="4665" y="12331"/>
                  </a:lnTo>
                  <a:lnTo>
                    <a:pt x="4300" y="12655"/>
                  </a:lnTo>
                  <a:lnTo>
                    <a:pt x="3935" y="12899"/>
                  </a:lnTo>
                  <a:lnTo>
                    <a:pt x="3529" y="13142"/>
                  </a:lnTo>
                  <a:lnTo>
                    <a:pt x="3083" y="13304"/>
                  </a:lnTo>
                  <a:lnTo>
                    <a:pt x="2637" y="13466"/>
                  </a:lnTo>
                  <a:lnTo>
                    <a:pt x="2150" y="13548"/>
                  </a:lnTo>
                  <a:lnTo>
                    <a:pt x="1785" y="13588"/>
                  </a:lnTo>
                  <a:lnTo>
                    <a:pt x="1461" y="13588"/>
                  </a:lnTo>
                  <a:lnTo>
                    <a:pt x="1096" y="13548"/>
                  </a:lnTo>
                  <a:lnTo>
                    <a:pt x="731" y="13466"/>
                  </a:lnTo>
                  <a:lnTo>
                    <a:pt x="1" y="13345"/>
                  </a:lnTo>
                  <a:lnTo>
                    <a:pt x="1" y="17117"/>
                  </a:lnTo>
                  <a:lnTo>
                    <a:pt x="731" y="17117"/>
                  </a:lnTo>
                  <a:lnTo>
                    <a:pt x="1420" y="17036"/>
                  </a:lnTo>
                  <a:lnTo>
                    <a:pt x="2110" y="16914"/>
                  </a:lnTo>
                  <a:lnTo>
                    <a:pt x="2840" y="16711"/>
                  </a:lnTo>
                  <a:lnTo>
                    <a:pt x="3611" y="16468"/>
                  </a:lnTo>
                  <a:lnTo>
                    <a:pt x="4219" y="16225"/>
                  </a:lnTo>
                  <a:lnTo>
                    <a:pt x="4787" y="15900"/>
                  </a:lnTo>
                  <a:lnTo>
                    <a:pt x="5476" y="15413"/>
                  </a:lnTo>
                  <a:lnTo>
                    <a:pt x="5801" y="15129"/>
                  </a:lnTo>
                  <a:lnTo>
                    <a:pt x="6085" y="14845"/>
                  </a:lnTo>
                  <a:lnTo>
                    <a:pt x="6369" y="14562"/>
                  </a:lnTo>
                  <a:lnTo>
                    <a:pt x="6612" y="14237"/>
                  </a:lnTo>
                  <a:lnTo>
                    <a:pt x="6815" y="13872"/>
                  </a:lnTo>
                  <a:lnTo>
                    <a:pt x="7018" y="13507"/>
                  </a:lnTo>
                  <a:lnTo>
                    <a:pt x="7180" y="13061"/>
                  </a:lnTo>
                  <a:lnTo>
                    <a:pt x="7342" y="12615"/>
                  </a:lnTo>
                  <a:lnTo>
                    <a:pt x="7464" y="12168"/>
                  </a:lnTo>
                  <a:lnTo>
                    <a:pt x="7667" y="11236"/>
                  </a:lnTo>
                  <a:lnTo>
                    <a:pt x="7829" y="10587"/>
                  </a:lnTo>
                  <a:lnTo>
                    <a:pt x="7991" y="9978"/>
                  </a:lnTo>
                  <a:lnTo>
                    <a:pt x="8194" y="9370"/>
                  </a:lnTo>
                  <a:lnTo>
                    <a:pt x="8437" y="8761"/>
                  </a:lnTo>
                  <a:lnTo>
                    <a:pt x="8600" y="8356"/>
                  </a:lnTo>
                  <a:lnTo>
                    <a:pt x="8843" y="7991"/>
                  </a:lnTo>
                  <a:lnTo>
                    <a:pt x="9127" y="7626"/>
                  </a:lnTo>
                  <a:lnTo>
                    <a:pt x="9451" y="7261"/>
                  </a:lnTo>
                  <a:lnTo>
                    <a:pt x="9897" y="6774"/>
                  </a:lnTo>
                  <a:lnTo>
                    <a:pt x="10141" y="6571"/>
                  </a:lnTo>
                  <a:lnTo>
                    <a:pt x="10384" y="6328"/>
                  </a:lnTo>
                  <a:lnTo>
                    <a:pt x="10628" y="6206"/>
                  </a:lnTo>
                  <a:lnTo>
                    <a:pt x="10871" y="6084"/>
                  </a:lnTo>
                  <a:lnTo>
                    <a:pt x="11358" y="5882"/>
                  </a:lnTo>
                  <a:lnTo>
                    <a:pt x="11723" y="5760"/>
                  </a:lnTo>
                  <a:lnTo>
                    <a:pt x="12331" y="5598"/>
                  </a:lnTo>
                  <a:lnTo>
                    <a:pt x="12940" y="5435"/>
                  </a:lnTo>
                  <a:lnTo>
                    <a:pt x="13345" y="5314"/>
                  </a:lnTo>
                  <a:lnTo>
                    <a:pt x="14075" y="5111"/>
                  </a:lnTo>
                  <a:lnTo>
                    <a:pt x="14765" y="4827"/>
                  </a:lnTo>
                  <a:lnTo>
                    <a:pt x="15454" y="4503"/>
                  </a:lnTo>
                  <a:lnTo>
                    <a:pt x="16103" y="4097"/>
                  </a:lnTo>
                  <a:lnTo>
                    <a:pt x="16631" y="3691"/>
                  </a:lnTo>
                  <a:lnTo>
                    <a:pt x="17158" y="3286"/>
                  </a:lnTo>
                  <a:lnTo>
                    <a:pt x="17645" y="2840"/>
                  </a:lnTo>
                  <a:lnTo>
                    <a:pt x="18091" y="2353"/>
                  </a:lnTo>
                  <a:lnTo>
                    <a:pt x="18537" y="1866"/>
                  </a:lnTo>
                  <a:lnTo>
                    <a:pt x="18902" y="1339"/>
                  </a:lnTo>
                  <a:lnTo>
                    <a:pt x="19267" y="771"/>
                  </a:lnTo>
                  <a:lnTo>
                    <a:pt x="19551" y="163"/>
                  </a:lnTo>
                  <a:lnTo>
                    <a:pt x="18699" y="41"/>
                  </a:lnTo>
                  <a:lnTo>
                    <a:pt x="17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45"/>
            <p:cNvSpPr/>
            <p:nvPr/>
          </p:nvSpPr>
          <p:spPr>
            <a:xfrm rot="-5400000">
              <a:off x="7618112" y="4206998"/>
              <a:ext cx="403431" cy="385576"/>
            </a:xfrm>
            <a:custGeom>
              <a:rect b="b" l="l" r="r" t="t"/>
              <a:pathLst>
                <a:path extrusionOk="0" h="10912" w="11804">
                  <a:moveTo>
                    <a:pt x="8559" y="0"/>
                  </a:moveTo>
                  <a:lnTo>
                    <a:pt x="7667" y="41"/>
                  </a:lnTo>
                  <a:lnTo>
                    <a:pt x="6815" y="163"/>
                  </a:lnTo>
                  <a:lnTo>
                    <a:pt x="6004" y="406"/>
                  </a:lnTo>
                  <a:lnTo>
                    <a:pt x="5233" y="690"/>
                  </a:lnTo>
                  <a:lnTo>
                    <a:pt x="4462" y="1055"/>
                  </a:lnTo>
                  <a:lnTo>
                    <a:pt x="3773" y="1460"/>
                  </a:lnTo>
                  <a:lnTo>
                    <a:pt x="3124" y="1947"/>
                  </a:lnTo>
                  <a:lnTo>
                    <a:pt x="2515" y="2515"/>
                  </a:lnTo>
                  <a:lnTo>
                    <a:pt x="1948" y="3123"/>
                  </a:lnTo>
                  <a:lnTo>
                    <a:pt x="1461" y="3772"/>
                  </a:lnTo>
                  <a:lnTo>
                    <a:pt x="1055" y="4462"/>
                  </a:lnTo>
                  <a:lnTo>
                    <a:pt x="690" y="5233"/>
                  </a:lnTo>
                  <a:lnTo>
                    <a:pt x="406" y="6003"/>
                  </a:lnTo>
                  <a:lnTo>
                    <a:pt x="163" y="6814"/>
                  </a:lnTo>
                  <a:lnTo>
                    <a:pt x="41" y="7666"/>
                  </a:lnTo>
                  <a:lnTo>
                    <a:pt x="1" y="8559"/>
                  </a:lnTo>
                  <a:lnTo>
                    <a:pt x="1" y="10911"/>
                  </a:lnTo>
                  <a:lnTo>
                    <a:pt x="406" y="10871"/>
                  </a:lnTo>
                  <a:lnTo>
                    <a:pt x="731" y="10789"/>
                  </a:lnTo>
                  <a:lnTo>
                    <a:pt x="974" y="10749"/>
                  </a:lnTo>
                  <a:lnTo>
                    <a:pt x="1217" y="10627"/>
                  </a:lnTo>
                  <a:lnTo>
                    <a:pt x="1542" y="10465"/>
                  </a:lnTo>
                  <a:lnTo>
                    <a:pt x="1866" y="10181"/>
                  </a:lnTo>
                  <a:lnTo>
                    <a:pt x="2394" y="9735"/>
                  </a:lnTo>
                  <a:lnTo>
                    <a:pt x="2637" y="9491"/>
                  </a:lnTo>
                  <a:lnTo>
                    <a:pt x="2840" y="9208"/>
                  </a:lnTo>
                  <a:lnTo>
                    <a:pt x="3043" y="8802"/>
                  </a:lnTo>
                  <a:lnTo>
                    <a:pt x="3327" y="8072"/>
                  </a:lnTo>
                  <a:lnTo>
                    <a:pt x="3489" y="7301"/>
                  </a:lnTo>
                  <a:lnTo>
                    <a:pt x="3732" y="5882"/>
                  </a:lnTo>
                  <a:lnTo>
                    <a:pt x="3894" y="5192"/>
                  </a:lnTo>
                  <a:lnTo>
                    <a:pt x="4097" y="4503"/>
                  </a:lnTo>
                  <a:lnTo>
                    <a:pt x="4219" y="4016"/>
                  </a:lnTo>
                  <a:lnTo>
                    <a:pt x="4422" y="3570"/>
                  </a:lnTo>
                  <a:lnTo>
                    <a:pt x="4665" y="3123"/>
                  </a:lnTo>
                  <a:lnTo>
                    <a:pt x="4908" y="2718"/>
                  </a:lnTo>
                  <a:lnTo>
                    <a:pt x="5071" y="2515"/>
                  </a:lnTo>
                  <a:lnTo>
                    <a:pt x="5274" y="2312"/>
                  </a:lnTo>
                  <a:lnTo>
                    <a:pt x="5476" y="2150"/>
                  </a:lnTo>
                  <a:lnTo>
                    <a:pt x="5679" y="1988"/>
                  </a:lnTo>
                  <a:lnTo>
                    <a:pt x="5923" y="1907"/>
                  </a:lnTo>
                  <a:lnTo>
                    <a:pt x="6166" y="1785"/>
                  </a:lnTo>
                  <a:lnTo>
                    <a:pt x="6693" y="1663"/>
                  </a:lnTo>
                  <a:lnTo>
                    <a:pt x="7220" y="1623"/>
                  </a:lnTo>
                  <a:lnTo>
                    <a:pt x="7707" y="1582"/>
                  </a:lnTo>
                  <a:lnTo>
                    <a:pt x="8072" y="1542"/>
                  </a:lnTo>
                  <a:lnTo>
                    <a:pt x="8721" y="1501"/>
                  </a:lnTo>
                  <a:lnTo>
                    <a:pt x="9370" y="1339"/>
                  </a:lnTo>
                  <a:lnTo>
                    <a:pt x="9897" y="1217"/>
                  </a:lnTo>
                  <a:lnTo>
                    <a:pt x="10425" y="974"/>
                  </a:lnTo>
                  <a:lnTo>
                    <a:pt x="10911" y="730"/>
                  </a:lnTo>
                  <a:lnTo>
                    <a:pt x="11358" y="446"/>
                  </a:lnTo>
                  <a:lnTo>
                    <a:pt x="11601" y="244"/>
                  </a:lnTo>
                  <a:lnTo>
                    <a:pt x="11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45"/>
            <p:cNvSpPr/>
            <p:nvPr/>
          </p:nvSpPr>
          <p:spPr>
            <a:xfrm rot="-5400000">
              <a:off x="7688399" y="3776099"/>
              <a:ext cx="788817" cy="751045"/>
            </a:xfrm>
            <a:custGeom>
              <a:rect b="b" l="l" r="r" t="t"/>
              <a:pathLst>
                <a:path extrusionOk="0" h="21255" w="23080">
                  <a:moveTo>
                    <a:pt x="21984" y="1"/>
                  </a:moveTo>
                  <a:lnTo>
                    <a:pt x="21376" y="650"/>
                  </a:lnTo>
                  <a:lnTo>
                    <a:pt x="20727" y="1258"/>
                  </a:lnTo>
                  <a:lnTo>
                    <a:pt x="20037" y="1785"/>
                  </a:lnTo>
                  <a:lnTo>
                    <a:pt x="19266" y="2272"/>
                  </a:lnTo>
                  <a:lnTo>
                    <a:pt x="18374" y="2759"/>
                  </a:lnTo>
                  <a:lnTo>
                    <a:pt x="17482" y="3286"/>
                  </a:lnTo>
                  <a:lnTo>
                    <a:pt x="16671" y="3854"/>
                  </a:lnTo>
                  <a:lnTo>
                    <a:pt x="15819" y="4422"/>
                  </a:lnTo>
                  <a:lnTo>
                    <a:pt x="15170" y="4990"/>
                  </a:lnTo>
                  <a:lnTo>
                    <a:pt x="14602" y="5598"/>
                  </a:lnTo>
                  <a:lnTo>
                    <a:pt x="13872" y="6328"/>
                  </a:lnTo>
                  <a:lnTo>
                    <a:pt x="13182" y="7099"/>
                  </a:lnTo>
                  <a:lnTo>
                    <a:pt x="12696" y="7748"/>
                  </a:lnTo>
                  <a:lnTo>
                    <a:pt x="12168" y="8437"/>
                  </a:lnTo>
                  <a:lnTo>
                    <a:pt x="11965" y="8762"/>
                  </a:lnTo>
                  <a:lnTo>
                    <a:pt x="11803" y="9046"/>
                  </a:lnTo>
                  <a:lnTo>
                    <a:pt x="11560" y="9614"/>
                  </a:lnTo>
                  <a:lnTo>
                    <a:pt x="11317" y="10181"/>
                  </a:lnTo>
                  <a:lnTo>
                    <a:pt x="10221" y="13142"/>
                  </a:lnTo>
                  <a:lnTo>
                    <a:pt x="9937" y="13832"/>
                  </a:lnTo>
                  <a:lnTo>
                    <a:pt x="9572" y="14440"/>
                  </a:lnTo>
                  <a:lnTo>
                    <a:pt x="9167" y="15049"/>
                  </a:lnTo>
                  <a:lnTo>
                    <a:pt x="8680" y="15576"/>
                  </a:lnTo>
                  <a:lnTo>
                    <a:pt x="8153" y="16184"/>
                  </a:lnTo>
                  <a:lnTo>
                    <a:pt x="7544" y="16712"/>
                  </a:lnTo>
                  <a:lnTo>
                    <a:pt x="6936" y="17239"/>
                  </a:lnTo>
                  <a:lnTo>
                    <a:pt x="6246" y="17685"/>
                  </a:lnTo>
                  <a:lnTo>
                    <a:pt x="5881" y="17928"/>
                  </a:lnTo>
                  <a:lnTo>
                    <a:pt x="5273" y="18253"/>
                  </a:lnTo>
                  <a:lnTo>
                    <a:pt x="4665" y="18537"/>
                  </a:lnTo>
                  <a:lnTo>
                    <a:pt x="3853" y="18861"/>
                  </a:lnTo>
                  <a:lnTo>
                    <a:pt x="3042" y="19186"/>
                  </a:lnTo>
                  <a:lnTo>
                    <a:pt x="1501" y="19632"/>
                  </a:lnTo>
                  <a:lnTo>
                    <a:pt x="0" y="20038"/>
                  </a:lnTo>
                  <a:lnTo>
                    <a:pt x="487" y="20646"/>
                  </a:lnTo>
                  <a:lnTo>
                    <a:pt x="1014" y="21254"/>
                  </a:lnTo>
                  <a:lnTo>
                    <a:pt x="1136" y="21214"/>
                  </a:lnTo>
                  <a:lnTo>
                    <a:pt x="1947" y="20971"/>
                  </a:lnTo>
                  <a:lnTo>
                    <a:pt x="2677" y="20687"/>
                  </a:lnTo>
                  <a:lnTo>
                    <a:pt x="3448" y="20362"/>
                  </a:lnTo>
                  <a:lnTo>
                    <a:pt x="4178" y="20038"/>
                  </a:lnTo>
                  <a:lnTo>
                    <a:pt x="5273" y="19429"/>
                  </a:lnTo>
                  <a:lnTo>
                    <a:pt x="6409" y="18821"/>
                  </a:lnTo>
                  <a:lnTo>
                    <a:pt x="7301" y="18294"/>
                  </a:lnTo>
                  <a:lnTo>
                    <a:pt x="8112" y="17685"/>
                  </a:lnTo>
                  <a:lnTo>
                    <a:pt x="8802" y="17077"/>
                  </a:lnTo>
                  <a:lnTo>
                    <a:pt x="9491" y="16468"/>
                  </a:lnTo>
                  <a:lnTo>
                    <a:pt x="9816" y="16144"/>
                  </a:lnTo>
                  <a:lnTo>
                    <a:pt x="10100" y="15819"/>
                  </a:lnTo>
                  <a:lnTo>
                    <a:pt x="10668" y="15130"/>
                  </a:lnTo>
                  <a:lnTo>
                    <a:pt x="11438" y="14035"/>
                  </a:lnTo>
                  <a:lnTo>
                    <a:pt x="12168" y="12940"/>
                  </a:lnTo>
                  <a:lnTo>
                    <a:pt x="12331" y="12656"/>
                  </a:lnTo>
                  <a:lnTo>
                    <a:pt x="12493" y="12372"/>
                  </a:lnTo>
                  <a:lnTo>
                    <a:pt x="12696" y="11723"/>
                  </a:lnTo>
                  <a:lnTo>
                    <a:pt x="12898" y="10993"/>
                  </a:lnTo>
                  <a:lnTo>
                    <a:pt x="13061" y="10628"/>
                  </a:lnTo>
                  <a:lnTo>
                    <a:pt x="13223" y="10303"/>
                  </a:lnTo>
                  <a:lnTo>
                    <a:pt x="13507" y="9776"/>
                  </a:lnTo>
                  <a:lnTo>
                    <a:pt x="13750" y="9248"/>
                  </a:lnTo>
                  <a:lnTo>
                    <a:pt x="14237" y="8194"/>
                  </a:lnTo>
                  <a:lnTo>
                    <a:pt x="14561" y="7707"/>
                  </a:lnTo>
                  <a:lnTo>
                    <a:pt x="14886" y="7180"/>
                  </a:lnTo>
                  <a:lnTo>
                    <a:pt x="15616" y="6288"/>
                  </a:lnTo>
                  <a:lnTo>
                    <a:pt x="15900" y="5963"/>
                  </a:lnTo>
                  <a:lnTo>
                    <a:pt x="16224" y="5679"/>
                  </a:lnTo>
                  <a:lnTo>
                    <a:pt x="16833" y="5152"/>
                  </a:lnTo>
                  <a:lnTo>
                    <a:pt x="17482" y="4625"/>
                  </a:lnTo>
                  <a:lnTo>
                    <a:pt x="18212" y="4097"/>
                  </a:lnTo>
                  <a:lnTo>
                    <a:pt x="18982" y="3651"/>
                  </a:lnTo>
                  <a:lnTo>
                    <a:pt x="19915" y="3124"/>
                  </a:lnTo>
                  <a:lnTo>
                    <a:pt x="20889" y="2678"/>
                  </a:lnTo>
                  <a:lnTo>
                    <a:pt x="21457" y="2353"/>
                  </a:lnTo>
                  <a:lnTo>
                    <a:pt x="22025" y="2029"/>
                  </a:lnTo>
                  <a:lnTo>
                    <a:pt x="22552" y="1664"/>
                  </a:lnTo>
                  <a:lnTo>
                    <a:pt x="23039" y="1258"/>
                  </a:lnTo>
                  <a:lnTo>
                    <a:pt x="23079" y="1217"/>
                  </a:lnTo>
                  <a:lnTo>
                    <a:pt x="22552" y="569"/>
                  </a:lnTo>
                  <a:lnTo>
                    <a:pt x="21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45"/>
            <p:cNvSpPr/>
            <p:nvPr/>
          </p:nvSpPr>
          <p:spPr>
            <a:xfrm rot="-5400000">
              <a:off x="7726545" y="3779588"/>
              <a:ext cx="755528" cy="708043"/>
            </a:xfrm>
            <a:custGeom>
              <a:rect b="b" l="l" r="r" t="t"/>
              <a:pathLst>
                <a:path extrusionOk="0" h="20038" w="22106">
                  <a:moveTo>
                    <a:pt x="22065" y="0"/>
                  </a:moveTo>
                  <a:lnTo>
                    <a:pt x="22025" y="41"/>
                  </a:lnTo>
                  <a:lnTo>
                    <a:pt x="21538" y="447"/>
                  </a:lnTo>
                  <a:lnTo>
                    <a:pt x="21011" y="812"/>
                  </a:lnTo>
                  <a:lnTo>
                    <a:pt x="20443" y="1136"/>
                  </a:lnTo>
                  <a:lnTo>
                    <a:pt x="19875" y="1461"/>
                  </a:lnTo>
                  <a:lnTo>
                    <a:pt x="18901" y="1907"/>
                  </a:lnTo>
                  <a:lnTo>
                    <a:pt x="17968" y="2434"/>
                  </a:lnTo>
                  <a:lnTo>
                    <a:pt x="17198" y="2880"/>
                  </a:lnTo>
                  <a:lnTo>
                    <a:pt x="16468" y="3408"/>
                  </a:lnTo>
                  <a:lnTo>
                    <a:pt x="15819" y="3935"/>
                  </a:lnTo>
                  <a:lnTo>
                    <a:pt x="15210" y="4462"/>
                  </a:lnTo>
                  <a:lnTo>
                    <a:pt x="14886" y="4746"/>
                  </a:lnTo>
                  <a:lnTo>
                    <a:pt x="14602" y="5071"/>
                  </a:lnTo>
                  <a:lnTo>
                    <a:pt x="13872" y="5963"/>
                  </a:lnTo>
                  <a:lnTo>
                    <a:pt x="13547" y="6490"/>
                  </a:lnTo>
                  <a:lnTo>
                    <a:pt x="13223" y="6977"/>
                  </a:lnTo>
                  <a:lnTo>
                    <a:pt x="12736" y="8031"/>
                  </a:lnTo>
                  <a:lnTo>
                    <a:pt x="12493" y="8559"/>
                  </a:lnTo>
                  <a:lnTo>
                    <a:pt x="12209" y="9086"/>
                  </a:lnTo>
                  <a:lnTo>
                    <a:pt x="12047" y="9411"/>
                  </a:lnTo>
                  <a:lnTo>
                    <a:pt x="11884" y="9776"/>
                  </a:lnTo>
                  <a:lnTo>
                    <a:pt x="11682" y="10506"/>
                  </a:lnTo>
                  <a:lnTo>
                    <a:pt x="11479" y="11155"/>
                  </a:lnTo>
                  <a:lnTo>
                    <a:pt x="11317" y="11439"/>
                  </a:lnTo>
                  <a:lnTo>
                    <a:pt x="11154" y="11723"/>
                  </a:lnTo>
                  <a:lnTo>
                    <a:pt x="10424" y="12818"/>
                  </a:lnTo>
                  <a:lnTo>
                    <a:pt x="9654" y="13913"/>
                  </a:lnTo>
                  <a:lnTo>
                    <a:pt x="9086" y="14602"/>
                  </a:lnTo>
                  <a:lnTo>
                    <a:pt x="8802" y="14927"/>
                  </a:lnTo>
                  <a:lnTo>
                    <a:pt x="8477" y="15251"/>
                  </a:lnTo>
                  <a:lnTo>
                    <a:pt x="7788" y="15860"/>
                  </a:lnTo>
                  <a:lnTo>
                    <a:pt x="7098" y="16468"/>
                  </a:lnTo>
                  <a:lnTo>
                    <a:pt x="6287" y="17077"/>
                  </a:lnTo>
                  <a:lnTo>
                    <a:pt x="5395" y="17604"/>
                  </a:lnTo>
                  <a:lnTo>
                    <a:pt x="4259" y="18212"/>
                  </a:lnTo>
                  <a:lnTo>
                    <a:pt x="3164" y="18821"/>
                  </a:lnTo>
                  <a:lnTo>
                    <a:pt x="2434" y="19145"/>
                  </a:lnTo>
                  <a:lnTo>
                    <a:pt x="1663" y="19470"/>
                  </a:lnTo>
                  <a:lnTo>
                    <a:pt x="933" y="19754"/>
                  </a:lnTo>
                  <a:lnTo>
                    <a:pt x="122" y="19997"/>
                  </a:lnTo>
                  <a:lnTo>
                    <a:pt x="0" y="20037"/>
                  </a:lnTo>
                  <a:lnTo>
                    <a:pt x="41" y="20037"/>
                  </a:lnTo>
                  <a:lnTo>
                    <a:pt x="1257" y="19672"/>
                  </a:lnTo>
                  <a:lnTo>
                    <a:pt x="1825" y="19429"/>
                  </a:lnTo>
                  <a:lnTo>
                    <a:pt x="2434" y="19186"/>
                  </a:lnTo>
                  <a:lnTo>
                    <a:pt x="2920" y="18983"/>
                  </a:lnTo>
                  <a:lnTo>
                    <a:pt x="4218" y="18293"/>
                  </a:lnTo>
                  <a:lnTo>
                    <a:pt x="5476" y="17604"/>
                  </a:lnTo>
                  <a:lnTo>
                    <a:pt x="5800" y="17401"/>
                  </a:lnTo>
                  <a:lnTo>
                    <a:pt x="6328" y="17077"/>
                  </a:lnTo>
                  <a:lnTo>
                    <a:pt x="6814" y="16711"/>
                  </a:lnTo>
                  <a:lnTo>
                    <a:pt x="7747" y="15981"/>
                  </a:lnTo>
                  <a:lnTo>
                    <a:pt x="8031" y="15697"/>
                  </a:lnTo>
                  <a:lnTo>
                    <a:pt x="8518" y="15292"/>
                  </a:lnTo>
                  <a:lnTo>
                    <a:pt x="8964" y="14805"/>
                  </a:lnTo>
                  <a:lnTo>
                    <a:pt x="9370" y="14318"/>
                  </a:lnTo>
                  <a:lnTo>
                    <a:pt x="9735" y="13832"/>
                  </a:lnTo>
                  <a:lnTo>
                    <a:pt x="10668" y="12534"/>
                  </a:lnTo>
                  <a:lnTo>
                    <a:pt x="10951" y="12088"/>
                  </a:lnTo>
                  <a:lnTo>
                    <a:pt x="11195" y="11763"/>
                  </a:lnTo>
                  <a:lnTo>
                    <a:pt x="11479" y="11195"/>
                  </a:lnTo>
                  <a:lnTo>
                    <a:pt x="11682" y="10627"/>
                  </a:lnTo>
                  <a:lnTo>
                    <a:pt x="11925" y="9776"/>
                  </a:lnTo>
                  <a:lnTo>
                    <a:pt x="12087" y="9370"/>
                  </a:lnTo>
                  <a:lnTo>
                    <a:pt x="12290" y="8964"/>
                  </a:lnTo>
                  <a:lnTo>
                    <a:pt x="12614" y="8437"/>
                  </a:lnTo>
                  <a:lnTo>
                    <a:pt x="12858" y="7910"/>
                  </a:lnTo>
                  <a:lnTo>
                    <a:pt x="13101" y="7301"/>
                  </a:lnTo>
                  <a:lnTo>
                    <a:pt x="13426" y="6693"/>
                  </a:lnTo>
                  <a:lnTo>
                    <a:pt x="13791" y="6125"/>
                  </a:lnTo>
                  <a:lnTo>
                    <a:pt x="14196" y="5598"/>
                  </a:lnTo>
                  <a:lnTo>
                    <a:pt x="14805" y="4908"/>
                  </a:lnTo>
                  <a:lnTo>
                    <a:pt x="15129" y="4543"/>
                  </a:lnTo>
                  <a:lnTo>
                    <a:pt x="15494" y="4219"/>
                  </a:lnTo>
                  <a:lnTo>
                    <a:pt x="16305" y="3570"/>
                  </a:lnTo>
                  <a:lnTo>
                    <a:pt x="17036" y="3043"/>
                  </a:lnTo>
                  <a:lnTo>
                    <a:pt x="17766" y="2556"/>
                  </a:lnTo>
                  <a:lnTo>
                    <a:pt x="18577" y="2110"/>
                  </a:lnTo>
                  <a:lnTo>
                    <a:pt x="19388" y="1745"/>
                  </a:lnTo>
                  <a:lnTo>
                    <a:pt x="20118" y="1380"/>
                  </a:lnTo>
                  <a:lnTo>
                    <a:pt x="20808" y="974"/>
                  </a:lnTo>
                  <a:lnTo>
                    <a:pt x="21457" y="528"/>
                  </a:lnTo>
                  <a:lnTo>
                    <a:pt x="22106" y="41"/>
                  </a:lnTo>
                  <a:lnTo>
                    <a:pt x="22065" y="0"/>
                  </a:lnTo>
                  <a:close/>
                </a:path>
              </a:pathLst>
            </a:cu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45"/>
            <p:cNvSpPr/>
            <p:nvPr/>
          </p:nvSpPr>
          <p:spPr>
            <a:xfrm rot="-5400000">
              <a:off x="7563345" y="3905734"/>
              <a:ext cx="766636" cy="624899"/>
            </a:xfrm>
            <a:custGeom>
              <a:rect b="b" l="l" r="r" t="t"/>
              <a:pathLst>
                <a:path extrusionOk="0" h="17685" w="22431">
                  <a:moveTo>
                    <a:pt x="19754" y="0"/>
                  </a:moveTo>
                  <a:lnTo>
                    <a:pt x="19429" y="568"/>
                  </a:lnTo>
                  <a:lnTo>
                    <a:pt x="19105" y="1095"/>
                  </a:lnTo>
                  <a:lnTo>
                    <a:pt x="18780" y="1623"/>
                  </a:lnTo>
                  <a:lnTo>
                    <a:pt x="18375" y="2109"/>
                  </a:lnTo>
                  <a:lnTo>
                    <a:pt x="17928" y="2596"/>
                  </a:lnTo>
                  <a:lnTo>
                    <a:pt x="17320" y="3164"/>
                  </a:lnTo>
                  <a:lnTo>
                    <a:pt x="16671" y="3691"/>
                  </a:lnTo>
                  <a:lnTo>
                    <a:pt x="16387" y="3894"/>
                  </a:lnTo>
                  <a:lnTo>
                    <a:pt x="15900" y="4218"/>
                  </a:lnTo>
                  <a:lnTo>
                    <a:pt x="15333" y="4543"/>
                  </a:lnTo>
                  <a:lnTo>
                    <a:pt x="14805" y="4786"/>
                  </a:lnTo>
                  <a:lnTo>
                    <a:pt x="14197" y="5030"/>
                  </a:lnTo>
                  <a:lnTo>
                    <a:pt x="13629" y="5232"/>
                  </a:lnTo>
                  <a:lnTo>
                    <a:pt x="13021" y="5395"/>
                  </a:lnTo>
                  <a:lnTo>
                    <a:pt x="12615" y="5476"/>
                  </a:lnTo>
                  <a:lnTo>
                    <a:pt x="12372" y="5557"/>
                  </a:lnTo>
                  <a:lnTo>
                    <a:pt x="11682" y="5719"/>
                  </a:lnTo>
                  <a:lnTo>
                    <a:pt x="11236" y="5881"/>
                  </a:lnTo>
                  <a:lnTo>
                    <a:pt x="10790" y="6084"/>
                  </a:lnTo>
                  <a:lnTo>
                    <a:pt x="10587" y="6206"/>
                  </a:lnTo>
                  <a:lnTo>
                    <a:pt x="10384" y="6368"/>
                  </a:lnTo>
                  <a:lnTo>
                    <a:pt x="10019" y="6693"/>
                  </a:lnTo>
                  <a:lnTo>
                    <a:pt x="9451" y="7342"/>
                  </a:lnTo>
                  <a:lnTo>
                    <a:pt x="9167" y="7666"/>
                  </a:lnTo>
                  <a:lnTo>
                    <a:pt x="8924" y="7991"/>
                  </a:lnTo>
                  <a:lnTo>
                    <a:pt x="8762" y="8234"/>
                  </a:lnTo>
                  <a:lnTo>
                    <a:pt x="8640" y="8477"/>
                  </a:lnTo>
                  <a:lnTo>
                    <a:pt x="8559" y="8680"/>
                  </a:lnTo>
                  <a:lnTo>
                    <a:pt x="8316" y="9410"/>
                  </a:lnTo>
                  <a:lnTo>
                    <a:pt x="8113" y="9937"/>
                  </a:lnTo>
                  <a:lnTo>
                    <a:pt x="7991" y="10505"/>
                  </a:lnTo>
                  <a:lnTo>
                    <a:pt x="7586" y="12128"/>
                  </a:lnTo>
                  <a:lnTo>
                    <a:pt x="7383" y="12817"/>
                  </a:lnTo>
                  <a:lnTo>
                    <a:pt x="7139" y="13466"/>
                  </a:lnTo>
                  <a:lnTo>
                    <a:pt x="6937" y="13791"/>
                  </a:lnTo>
                  <a:lnTo>
                    <a:pt x="6774" y="14115"/>
                  </a:lnTo>
                  <a:lnTo>
                    <a:pt x="6531" y="14399"/>
                  </a:lnTo>
                  <a:lnTo>
                    <a:pt x="6288" y="14683"/>
                  </a:lnTo>
                  <a:lnTo>
                    <a:pt x="6004" y="14967"/>
                  </a:lnTo>
                  <a:lnTo>
                    <a:pt x="5679" y="15291"/>
                  </a:lnTo>
                  <a:lnTo>
                    <a:pt x="5314" y="15535"/>
                  </a:lnTo>
                  <a:lnTo>
                    <a:pt x="4990" y="15778"/>
                  </a:lnTo>
                  <a:lnTo>
                    <a:pt x="4625" y="15981"/>
                  </a:lnTo>
                  <a:lnTo>
                    <a:pt x="4219" y="16184"/>
                  </a:lnTo>
                  <a:lnTo>
                    <a:pt x="3813" y="16387"/>
                  </a:lnTo>
                  <a:lnTo>
                    <a:pt x="3408" y="16508"/>
                  </a:lnTo>
                  <a:lnTo>
                    <a:pt x="2962" y="16670"/>
                  </a:lnTo>
                  <a:lnTo>
                    <a:pt x="2272" y="16833"/>
                  </a:lnTo>
                  <a:lnTo>
                    <a:pt x="1583" y="16995"/>
                  </a:lnTo>
                  <a:lnTo>
                    <a:pt x="812" y="17076"/>
                  </a:lnTo>
                  <a:lnTo>
                    <a:pt x="1" y="17076"/>
                  </a:lnTo>
                  <a:lnTo>
                    <a:pt x="1" y="17157"/>
                  </a:lnTo>
                  <a:lnTo>
                    <a:pt x="41" y="17685"/>
                  </a:lnTo>
                  <a:lnTo>
                    <a:pt x="1055" y="17644"/>
                  </a:lnTo>
                  <a:lnTo>
                    <a:pt x="1542" y="17644"/>
                  </a:lnTo>
                  <a:lnTo>
                    <a:pt x="2029" y="17603"/>
                  </a:lnTo>
                  <a:lnTo>
                    <a:pt x="3124" y="17482"/>
                  </a:lnTo>
                  <a:lnTo>
                    <a:pt x="3692" y="17360"/>
                  </a:lnTo>
                  <a:lnTo>
                    <a:pt x="4219" y="17238"/>
                  </a:lnTo>
                  <a:lnTo>
                    <a:pt x="5192" y="16873"/>
                  </a:lnTo>
                  <a:lnTo>
                    <a:pt x="6125" y="16427"/>
                  </a:lnTo>
                  <a:lnTo>
                    <a:pt x="6490" y="16224"/>
                  </a:lnTo>
                  <a:lnTo>
                    <a:pt x="6855" y="16022"/>
                  </a:lnTo>
                  <a:lnTo>
                    <a:pt x="7220" y="15778"/>
                  </a:lnTo>
                  <a:lnTo>
                    <a:pt x="7545" y="15535"/>
                  </a:lnTo>
                  <a:lnTo>
                    <a:pt x="7991" y="15170"/>
                  </a:lnTo>
                  <a:lnTo>
                    <a:pt x="8397" y="14764"/>
                  </a:lnTo>
                  <a:lnTo>
                    <a:pt x="8681" y="14399"/>
                  </a:lnTo>
                  <a:lnTo>
                    <a:pt x="8965" y="14034"/>
                  </a:lnTo>
                  <a:lnTo>
                    <a:pt x="9208" y="13628"/>
                  </a:lnTo>
                  <a:lnTo>
                    <a:pt x="9411" y="13182"/>
                  </a:lnTo>
                  <a:lnTo>
                    <a:pt x="9654" y="12655"/>
                  </a:lnTo>
                  <a:lnTo>
                    <a:pt x="9897" y="12128"/>
                  </a:lnTo>
                  <a:lnTo>
                    <a:pt x="10060" y="11560"/>
                  </a:lnTo>
                  <a:lnTo>
                    <a:pt x="10222" y="10992"/>
                  </a:lnTo>
                  <a:lnTo>
                    <a:pt x="10384" y="10424"/>
                  </a:lnTo>
                  <a:lnTo>
                    <a:pt x="10628" y="9856"/>
                  </a:lnTo>
                  <a:lnTo>
                    <a:pt x="10952" y="9329"/>
                  </a:lnTo>
                  <a:lnTo>
                    <a:pt x="11317" y="8842"/>
                  </a:lnTo>
                  <a:lnTo>
                    <a:pt x="11925" y="8112"/>
                  </a:lnTo>
                  <a:lnTo>
                    <a:pt x="12250" y="7747"/>
                  </a:lnTo>
                  <a:lnTo>
                    <a:pt x="12615" y="7423"/>
                  </a:lnTo>
                  <a:lnTo>
                    <a:pt x="13223" y="6936"/>
                  </a:lnTo>
                  <a:lnTo>
                    <a:pt x="13872" y="6490"/>
                  </a:lnTo>
                  <a:lnTo>
                    <a:pt x="14237" y="6287"/>
                  </a:lnTo>
                  <a:lnTo>
                    <a:pt x="14765" y="6003"/>
                  </a:lnTo>
                  <a:lnTo>
                    <a:pt x="15333" y="5760"/>
                  </a:lnTo>
                  <a:lnTo>
                    <a:pt x="16347" y="5354"/>
                  </a:lnTo>
                  <a:lnTo>
                    <a:pt x="17401" y="4948"/>
                  </a:lnTo>
                  <a:lnTo>
                    <a:pt x="18253" y="4583"/>
                  </a:lnTo>
                  <a:lnTo>
                    <a:pt x="19064" y="4137"/>
                  </a:lnTo>
                  <a:lnTo>
                    <a:pt x="19835" y="3651"/>
                  </a:lnTo>
                  <a:lnTo>
                    <a:pt x="20605" y="3083"/>
                  </a:lnTo>
                  <a:lnTo>
                    <a:pt x="21092" y="2637"/>
                  </a:lnTo>
                  <a:lnTo>
                    <a:pt x="21782" y="1947"/>
                  </a:lnTo>
                  <a:lnTo>
                    <a:pt x="22106" y="1582"/>
                  </a:lnTo>
                  <a:lnTo>
                    <a:pt x="22390" y="1217"/>
                  </a:lnTo>
                  <a:lnTo>
                    <a:pt x="22431" y="1176"/>
                  </a:lnTo>
                  <a:lnTo>
                    <a:pt x="21822" y="771"/>
                  </a:lnTo>
                  <a:lnTo>
                    <a:pt x="21133" y="487"/>
                  </a:lnTo>
                  <a:lnTo>
                    <a:pt x="20443" y="203"/>
                  </a:lnTo>
                  <a:lnTo>
                    <a:pt x="19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45"/>
            <p:cNvSpPr/>
            <p:nvPr/>
          </p:nvSpPr>
          <p:spPr>
            <a:xfrm rot="-5400000">
              <a:off x="7588363" y="4088417"/>
              <a:ext cx="551762" cy="474408"/>
            </a:xfrm>
            <a:custGeom>
              <a:rect b="b" l="l" r="r" t="t"/>
              <a:pathLst>
                <a:path extrusionOk="0" h="13426" w="16144">
                  <a:moveTo>
                    <a:pt x="12940" y="0"/>
                  </a:moveTo>
                  <a:lnTo>
                    <a:pt x="12615" y="446"/>
                  </a:lnTo>
                  <a:lnTo>
                    <a:pt x="12291" y="893"/>
                  </a:lnTo>
                  <a:lnTo>
                    <a:pt x="11885" y="1298"/>
                  </a:lnTo>
                  <a:lnTo>
                    <a:pt x="11439" y="1663"/>
                  </a:lnTo>
                  <a:lnTo>
                    <a:pt x="11277" y="1744"/>
                  </a:lnTo>
                  <a:lnTo>
                    <a:pt x="10952" y="1907"/>
                  </a:lnTo>
                  <a:lnTo>
                    <a:pt x="10628" y="2069"/>
                  </a:lnTo>
                  <a:lnTo>
                    <a:pt x="10263" y="2150"/>
                  </a:lnTo>
                  <a:lnTo>
                    <a:pt x="9938" y="2231"/>
                  </a:lnTo>
                  <a:lnTo>
                    <a:pt x="9411" y="2312"/>
                  </a:lnTo>
                  <a:lnTo>
                    <a:pt x="7910" y="2596"/>
                  </a:lnTo>
                  <a:lnTo>
                    <a:pt x="7545" y="2718"/>
                  </a:lnTo>
                  <a:lnTo>
                    <a:pt x="7180" y="2880"/>
                  </a:lnTo>
                  <a:lnTo>
                    <a:pt x="6855" y="3083"/>
                  </a:lnTo>
                  <a:lnTo>
                    <a:pt x="6531" y="3326"/>
                  </a:lnTo>
                  <a:lnTo>
                    <a:pt x="6288" y="3570"/>
                  </a:lnTo>
                  <a:lnTo>
                    <a:pt x="6044" y="3854"/>
                  </a:lnTo>
                  <a:lnTo>
                    <a:pt x="5801" y="4178"/>
                  </a:lnTo>
                  <a:lnTo>
                    <a:pt x="5679" y="4543"/>
                  </a:lnTo>
                  <a:lnTo>
                    <a:pt x="5598" y="4786"/>
                  </a:lnTo>
                  <a:lnTo>
                    <a:pt x="5517" y="5638"/>
                  </a:lnTo>
                  <a:lnTo>
                    <a:pt x="5436" y="6490"/>
                  </a:lnTo>
                  <a:lnTo>
                    <a:pt x="5355" y="7098"/>
                  </a:lnTo>
                  <a:lnTo>
                    <a:pt x="5314" y="7666"/>
                  </a:lnTo>
                  <a:lnTo>
                    <a:pt x="5192" y="8234"/>
                  </a:lnTo>
                  <a:lnTo>
                    <a:pt x="5030" y="8802"/>
                  </a:lnTo>
                  <a:lnTo>
                    <a:pt x="4908" y="9289"/>
                  </a:lnTo>
                  <a:lnTo>
                    <a:pt x="4706" y="9694"/>
                  </a:lnTo>
                  <a:lnTo>
                    <a:pt x="4503" y="10100"/>
                  </a:lnTo>
                  <a:lnTo>
                    <a:pt x="4219" y="10465"/>
                  </a:lnTo>
                  <a:lnTo>
                    <a:pt x="3935" y="10830"/>
                  </a:lnTo>
                  <a:lnTo>
                    <a:pt x="3611" y="11154"/>
                  </a:lnTo>
                  <a:lnTo>
                    <a:pt x="3205" y="11479"/>
                  </a:lnTo>
                  <a:lnTo>
                    <a:pt x="2799" y="11722"/>
                  </a:lnTo>
                  <a:lnTo>
                    <a:pt x="2637" y="11803"/>
                  </a:lnTo>
                  <a:lnTo>
                    <a:pt x="2313" y="11966"/>
                  </a:lnTo>
                  <a:lnTo>
                    <a:pt x="1988" y="12047"/>
                  </a:lnTo>
                  <a:lnTo>
                    <a:pt x="1299" y="12168"/>
                  </a:lnTo>
                  <a:lnTo>
                    <a:pt x="974" y="12209"/>
                  </a:lnTo>
                  <a:lnTo>
                    <a:pt x="650" y="12209"/>
                  </a:lnTo>
                  <a:lnTo>
                    <a:pt x="1" y="12168"/>
                  </a:lnTo>
                  <a:lnTo>
                    <a:pt x="1" y="13182"/>
                  </a:lnTo>
                  <a:lnTo>
                    <a:pt x="569" y="13264"/>
                  </a:lnTo>
                  <a:lnTo>
                    <a:pt x="1177" y="13385"/>
                  </a:lnTo>
                  <a:lnTo>
                    <a:pt x="1501" y="13426"/>
                  </a:lnTo>
                  <a:lnTo>
                    <a:pt x="1826" y="13426"/>
                  </a:lnTo>
                  <a:lnTo>
                    <a:pt x="2150" y="13385"/>
                  </a:lnTo>
                  <a:lnTo>
                    <a:pt x="2434" y="13345"/>
                  </a:lnTo>
                  <a:lnTo>
                    <a:pt x="2759" y="13264"/>
                  </a:lnTo>
                  <a:lnTo>
                    <a:pt x="3043" y="13142"/>
                  </a:lnTo>
                  <a:lnTo>
                    <a:pt x="3651" y="12858"/>
                  </a:lnTo>
                  <a:lnTo>
                    <a:pt x="4016" y="12615"/>
                  </a:lnTo>
                  <a:lnTo>
                    <a:pt x="4341" y="12371"/>
                  </a:lnTo>
                  <a:lnTo>
                    <a:pt x="4665" y="12087"/>
                  </a:lnTo>
                  <a:lnTo>
                    <a:pt x="4949" y="11763"/>
                  </a:lnTo>
                  <a:lnTo>
                    <a:pt x="5192" y="11438"/>
                  </a:lnTo>
                  <a:lnTo>
                    <a:pt x="5395" y="11073"/>
                  </a:lnTo>
                  <a:lnTo>
                    <a:pt x="5598" y="10708"/>
                  </a:lnTo>
                  <a:lnTo>
                    <a:pt x="5760" y="10303"/>
                  </a:lnTo>
                  <a:lnTo>
                    <a:pt x="6125" y="9329"/>
                  </a:lnTo>
                  <a:lnTo>
                    <a:pt x="6328" y="8518"/>
                  </a:lnTo>
                  <a:lnTo>
                    <a:pt x="6450" y="7666"/>
                  </a:lnTo>
                  <a:lnTo>
                    <a:pt x="6531" y="7220"/>
                  </a:lnTo>
                  <a:lnTo>
                    <a:pt x="6653" y="6774"/>
                  </a:lnTo>
                  <a:lnTo>
                    <a:pt x="6815" y="6206"/>
                  </a:lnTo>
                  <a:lnTo>
                    <a:pt x="7180" y="5395"/>
                  </a:lnTo>
                  <a:lnTo>
                    <a:pt x="7342" y="5111"/>
                  </a:lnTo>
                  <a:lnTo>
                    <a:pt x="7545" y="4908"/>
                  </a:lnTo>
                  <a:lnTo>
                    <a:pt x="7788" y="4705"/>
                  </a:lnTo>
                  <a:lnTo>
                    <a:pt x="8072" y="4543"/>
                  </a:lnTo>
                  <a:lnTo>
                    <a:pt x="8518" y="4381"/>
                  </a:lnTo>
                  <a:lnTo>
                    <a:pt x="8965" y="4219"/>
                  </a:lnTo>
                  <a:lnTo>
                    <a:pt x="9897" y="4016"/>
                  </a:lnTo>
                  <a:lnTo>
                    <a:pt x="10425" y="3894"/>
                  </a:lnTo>
                  <a:lnTo>
                    <a:pt x="11439" y="3691"/>
                  </a:lnTo>
                  <a:lnTo>
                    <a:pt x="11966" y="3570"/>
                  </a:lnTo>
                  <a:lnTo>
                    <a:pt x="12493" y="3407"/>
                  </a:lnTo>
                  <a:lnTo>
                    <a:pt x="13021" y="3164"/>
                  </a:lnTo>
                  <a:lnTo>
                    <a:pt x="13467" y="2880"/>
                  </a:lnTo>
                  <a:lnTo>
                    <a:pt x="13913" y="2556"/>
                  </a:lnTo>
                  <a:lnTo>
                    <a:pt x="14400" y="2109"/>
                  </a:lnTo>
                  <a:lnTo>
                    <a:pt x="14846" y="1663"/>
                  </a:lnTo>
                  <a:lnTo>
                    <a:pt x="15211" y="1258"/>
                  </a:lnTo>
                  <a:lnTo>
                    <a:pt x="15535" y="852"/>
                  </a:lnTo>
                  <a:lnTo>
                    <a:pt x="16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45"/>
            <p:cNvSpPr/>
            <p:nvPr/>
          </p:nvSpPr>
          <p:spPr>
            <a:xfrm rot="-5400000">
              <a:off x="7622221" y="4171002"/>
              <a:ext cx="435319" cy="425681"/>
            </a:xfrm>
            <a:custGeom>
              <a:rect b="b" l="l" r="r" t="t"/>
              <a:pathLst>
                <a:path extrusionOk="0" h="12047" w="12737">
                  <a:moveTo>
                    <a:pt x="12007" y="0"/>
                  </a:moveTo>
                  <a:lnTo>
                    <a:pt x="11804" y="244"/>
                  </a:lnTo>
                  <a:lnTo>
                    <a:pt x="11601" y="487"/>
                  </a:lnTo>
                  <a:lnTo>
                    <a:pt x="11358" y="690"/>
                  </a:lnTo>
                  <a:lnTo>
                    <a:pt x="11033" y="852"/>
                  </a:lnTo>
                  <a:lnTo>
                    <a:pt x="10384" y="1177"/>
                  </a:lnTo>
                  <a:lnTo>
                    <a:pt x="9654" y="1460"/>
                  </a:lnTo>
                  <a:lnTo>
                    <a:pt x="8924" y="1623"/>
                  </a:lnTo>
                  <a:lnTo>
                    <a:pt x="8559" y="1704"/>
                  </a:lnTo>
                  <a:lnTo>
                    <a:pt x="8153" y="1704"/>
                  </a:lnTo>
                  <a:lnTo>
                    <a:pt x="7423" y="1744"/>
                  </a:lnTo>
                  <a:lnTo>
                    <a:pt x="6693" y="1826"/>
                  </a:lnTo>
                  <a:lnTo>
                    <a:pt x="6409" y="1907"/>
                  </a:lnTo>
                  <a:lnTo>
                    <a:pt x="6125" y="1988"/>
                  </a:lnTo>
                  <a:lnTo>
                    <a:pt x="5882" y="2109"/>
                  </a:lnTo>
                  <a:lnTo>
                    <a:pt x="5639" y="2231"/>
                  </a:lnTo>
                  <a:lnTo>
                    <a:pt x="5436" y="2393"/>
                  </a:lnTo>
                  <a:lnTo>
                    <a:pt x="5233" y="2596"/>
                  </a:lnTo>
                  <a:lnTo>
                    <a:pt x="5071" y="2799"/>
                  </a:lnTo>
                  <a:lnTo>
                    <a:pt x="4908" y="3042"/>
                  </a:lnTo>
                  <a:lnTo>
                    <a:pt x="4625" y="3529"/>
                  </a:lnTo>
                  <a:lnTo>
                    <a:pt x="4422" y="4056"/>
                  </a:lnTo>
                  <a:lnTo>
                    <a:pt x="4219" y="4624"/>
                  </a:lnTo>
                  <a:lnTo>
                    <a:pt x="4097" y="5151"/>
                  </a:lnTo>
                  <a:lnTo>
                    <a:pt x="4016" y="5476"/>
                  </a:lnTo>
                  <a:lnTo>
                    <a:pt x="3773" y="6733"/>
                  </a:lnTo>
                  <a:lnTo>
                    <a:pt x="3570" y="7707"/>
                  </a:lnTo>
                  <a:lnTo>
                    <a:pt x="3489" y="8153"/>
                  </a:lnTo>
                  <a:lnTo>
                    <a:pt x="3327" y="8599"/>
                  </a:lnTo>
                  <a:lnTo>
                    <a:pt x="3164" y="9005"/>
                  </a:lnTo>
                  <a:lnTo>
                    <a:pt x="2880" y="9410"/>
                  </a:lnTo>
                  <a:lnTo>
                    <a:pt x="2515" y="9857"/>
                  </a:lnTo>
                  <a:lnTo>
                    <a:pt x="2110" y="10262"/>
                  </a:lnTo>
                  <a:lnTo>
                    <a:pt x="1623" y="10587"/>
                  </a:lnTo>
                  <a:lnTo>
                    <a:pt x="1380" y="10749"/>
                  </a:lnTo>
                  <a:lnTo>
                    <a:pt x="1096" y="10871"/>
                  </a:lnTo>
                  <a:lnTo>
                    <a:pt x="812" y="10952"/>
                  </a:lnTo>
                  <a:lnTo>
                    <a:pt x="569" y="11033"/>
                  </a:lnTo>
                  <a:lnTo>
                    <a:pt x="1" y="11073"/>
                  </a:lnTo>
                  <a:lnTo>
                    <a:pt x="1" y="12006"/>
                  </a:lnTo>
                  <a:lnTo>
                    <a:pt x="487" y="12047"/>
                  </a:lnTo>
                  <a:lnTo>
                    <a:pt x="974" y="12047"/>
                  </a:lnTo>
                  <a:lnTo>
                    <a:pt x="1461" y="11966"/>
                  </a:lnTo>
                  <a:lnTo>
                    <a:pt x="1948" y="11885"/>
                  </a:lnTo>
                  <a:lnTo>
                    <a:pt x="2313" y="11763"/>
                  </a:lnTo>
                  <a:lnTo>
                    <a:pt x="2597" y="11641"/>
                  </a:lnTo>
                  <a:lnTo>
                    <a:pt x="2840" y="11519"/>
                  </a:lnTo>
                  <a:lnTo>
                    <a:pt x="3286" y="11195"/>
                  </a:lnTo>
                  <a:lnTo>
                    <a:pt x="3611" y="10911"/>
                  </a:lnTo>
                  <a:lnTo>
                    <a:pt x="3894" y="10627"/>
                  </a:lnTo>
                  <a:lnTo>
                    <a:pt x="4138" y="10343"/>
                  </a:lnTo>
                  <a:lnTo>
                    <a:pt x="4341" y="10019"/>
                  </a:lnTo>
                  <a:lnTo>
                    <a:pt x="4543" y="9654"/>
                  </a:lnTo>
                  <a:lnTo>
                    <a:pt x="4706" y="9329"/>
                  </a:lnTo>
                  <a:lnTo>
                    <a:pt x="4827" y="8964"/>
                  </a:lnTo>
                  <a:lnTo>
                    <a:pt x="4949" y="8559"/>
                  </a:lnTo>
                  <a:lnTo>
                    <a:pt x="5030" y="8031"/>
                  </a:lnTo>
                  <a:lnTo>
                    <a:pt x="5152" y="7504"/>
                  </a:lnTo>
                  <a:lnTo>
                    <a:pt x="5274" y="6409"/>
                  </a:lnTo>
                  <a:lnTo>
                    <a:pt x="5395" y="5111"/>
                  </a:lnTo>
                  <a:lnTo>
                    <a:pt x="5436" y="4705"/>
                  </a:lnTo>
                  <a:lnTo>
                    <a:pt x="5517" y="4462"/>
                  </a:lnTo>
                  <a:lnTo>
                    <a:pt x="5598" y="4178"/>
                  </a:lnTo>
                  <a:lnTo>
                    <a:pt x="5841" y="3813"/>
                  </a:lnTo>
                  <a:lnTo>
                    <a:pt x="6125" y="3448"/>
                  </a:lnTo>
                  <a:lnTo>
                    <a:pt x="6369" y="3245"/>
                  </a:lnTo>
                  <a:lnTo>
                    <a:pt x="6653" y="3002"/>
                  </a:lnTo>
                  <a:lnTo>
                    <a:pt x="6896" y="2840"/>
                  </a:lnTo>
                  <a:lnTo>
                    <a:pt x="7180" y="2677"/>
                  </a:lnTo>
                  <a:lnTo>
                    <a:pt x="7667" y="2515"/>
                  </a:lnTo>
                  <a:lnTo>
                    <a:pt x="8153" y="2393"/>
                  </a:lnTo>
                  <a:lnTo>
                    <a:pt x="8478" y="2312"/>
                  </a:lnTo>
                  <a:lnTo>
                    <a:pt x="9451" y="2150"/>
                  </a:lnTo>
                  <a:lnTo>
                    <a:pt x="10425" y="1947"/>
                  </a:lnTo>
                  <a:lnTo>
                    <a:pt x="10830" y="1785"/>
                  </a:lnTo>
                  <a:lnTo>
                    <a:pt x="11195" y="1582"/>
                  </a:lnTo>
                  <a:lnTo>
                    <a:pt x="11560" y="1339"/>
                  </a:lnTo>
                  <a:lnTo>
                    <a:pt x="11885" y="1055"/>
                  </a:lnTo>
                  <a:lnTo>
                    <a:pt x="12331" y="528"/>
                  </a:lnTo>
                  <a:lnTo>
                    <a:pt x="127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45"/>
            <p:cNvSpPr/>
            <p:nvPr/>
          </p:nvSpPr>
          <p:spPr>
            <a:xfrm rot="-5400000">
              <a:off x="7833164" y="3723242"/>
              <a:ext cx="704262" cy="677937"/>
            </a:xfrm>
            <a:custGeom>
              <a:rect b="b" l="l" r="r" t="t"/>
              <a:pathLst>
                <a:path extrusionOk="0" h="19186" w="20606">
                  <a:moveTo>
                    <a:pt x="20565" y="0"/>
                  </a:moveTo>
                  <a:lnTo>
                    <a:pt x="19672" y="487"/>
                  </a:lnTo>
                  <a:lnTo>
                    <a:pt x="17158" y="1906"/>
                  </a:lnTo>
                  <a:lnTo>
                    <a:pt x="14683" y="3326"/>
                  </a:lnTo>
                  <a:lnTo>
                    <a:pt x="14399" y="3488"/>
                  </a:lnTo>
                  <a:lnTo>
                    <a:pt x="13872" y="3853"/>
                  </a:lnTo>
                  <a:lnTo>
                    <a:pt x="13345" y="4259"/>
                  </a:lnTo>
                  <a:lnTo>
                    <a:pt x="13020" y="4583"/>
                  </a:lnTo>
                  <a:lnTo>
                    <a:pt x="12696" y="4948"/>
                  </a:lnTo>
                  <a:lnTo>
                    <a:pt x="12087" y="5679"/>
                  </a:lnTo>
                  <a:lnTo>
                    <a:pt x="11479" y="6368"/>
                  </a:lnTo>
                  <a:lnTo>
                    <a:pt x="10830" y="7017"/>
                  </a:lnTo>
                  <a:lnTo>
                    <a:pt x="10222" y="7747"/>
                  </a:lnTo>
                  <a:lnTo>
                    <a:pt x="9613" y="8477"/>
                  </a:lnTo>
                  <a:lnTo>
                    <a:pt x="9086" y="9248"/>
                  </a:lnTo>
                  <a:lnTo>
                    <a:pt x="8437" y="10262"/>
                  </a:lnTo>
                  <a:lnTo>
                    <a:pt x="8112" y="10749"/>
                  </a:lnTo>
                  <a:lnTo>
                    <a:pt x="7788" y="11276"/>
                  </a:lnTo>
                  <a:lnTo>
                    <a:pt x="7464" y="11884"/>
                  </a:lnTo>
                  <a:lnTo>
                    <a:pt x="7301" y="12209"/>
                  </a:lnTo>
                  <a:lnTo>
                    <a:pt x="7098" y="12493"/>
                  </a:lnTo>
                  <a:lnTo>
                    <a:pt x="6531" y="13263"/>
                  </a:lnTo>
                  <a:lnTo>
                    <a:pt x="5922" y="14034"/>
                  </a:lnTo>
                  <a:lnTo>
                    <a:pt x="5273" y="14764"/>
                  </a:lnTo>
                  <a:lnTo>
                    <a:pt x="4624" y="15494"/>
                  </a:lnTo>
                  <a:lnTo>
                    <a:pt x="4259" y="15859"/>
                  </a:lnTo>
                  <a:lnTo>
                    <a:pt x="3489" y="16589"/>
                  </a:lnTo>
                  <a:lnTo>
                    <a:pt x="3083" y="16914"/>
                  </a:lnTo>
                  <a:lnTo>
                    <a:pt x="2434" y="17441"/>
                  </a:lnTo>
                  <a:lnTo>
                    <a:pt x="1785" y="17928"/>
                  </a:lnTo>
                  <a:lnTo>
                    <a:pt x="406" y="18861"/>
                  </a:lnTo>
                  <a:lnTo>
                    <a:pt x="0" y="19104"/>
                  </a:lnTo>
                  <a:lnTo>
                    <a:pt x="203" y="19185"/>
                  </a:lnTo>
                  <a:lnTo>
                    <a:pt x="649" y="18901"/>
                  </a:lnTo>
                  <a:lnTo>
                    <a:pt x="1744" y="18171"/>
                  </a:lnTo>
                  <a:lnTo>
                    <a:pt x="2799" y="17360"/>
                  </a:lnTo>
                  <a:lnTo>
                    <a:pt x="3651" y="16670"/>
                  </a:lnTo>
                  <a:lnTo>
                    <a:pt x="4421" y="15940"/>
                  </a:lnTo>
                  <a:lnTo>
                    <a:pt x="5152" y="15170"/>
                  </a:lnTo>
                  <a:lnTo>
                    <a:pt x="5882" y="14318"/>
                  </a:lnTo>
                  <a:lnTo>
                    <a:pt x="6855" y="13142"/>
                  </a:lnTo>
                  <a:lnTo>
                    <a:pt x="7382" y="12412"/>
                  </a:lnTo>
                  <a:lnTo>
                    <a:pt x="7829" y="11641"/>
                  </a:lnTo>
                  <a:lnTo>
                    <a:pt x="8234" y="10870"/>
                  </a:lnTo>
                  <a:lnTo>
                    <a:pt x="8721" y="10140"/>
                  </a:lnTo>
                  <a:lnTo>
                    <a:pt x="9289" y="9248"/>
                  </a:lnTo>
                  <a:lnTo>
                    <a:pt x="9654" y="8721"/>
                  </a:lnTo>
                  <a:lnTo>
                    <a:pt x="10019" y="8234"/>
                  </a:lnTo>
                  <a:lnTo>
                    <a:pt x="10424" y="7747"/>
                  </a:lnTo>
                  <a:lnTo>
                    <a:pt x="10830" y="7301"/>
                  </a:lnTo>
                  <a:lnTo>
                    <a:pt x="11722" y="6328"/>
                  </a:lnTo>
                  <a:lnTo>
                    <a:pt x="12169" y="5841"/>
                  </a:lnTo>
                  <a:lnTo>
                    <a:pt x="12615" y="5313"/>
                  </a:lnTo>
                  <a:lnTo>
                    <a:pt x="13101" y="4746"/>
                  </a:lnTo>
                  <a:lnTo>
                    <a:pt x="13507" y="4381"/>
                  </a:lnTo>
                  <a:lnTo>
                    <a:pt x="13953" y="4016"/>
                  </a:lnTo>
                  <a:lnTo>
                    <a:pt x="14278" y="3772"/>
                  </a:lnTo>
                  <a:lnTo>
                    <a:pt x="14927" y="3367"/>
                  </a:lnTo>
                  <a:lnTo>
                    <a:pt x="17766" y="1785"/>
                  </a:lnTo>
                  <a:lnTo>
                    <a:pt x="20402" y="284"/>
                  </a:lnTo>
                  <a:lnTo>
                    <a:pt x="20605" y="162"/>
                  </a:lnTo>
                  <a:lnTo>
                    <a:pt x="20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45"/>
            <p:cNvSpPr/>
            <p:nvPr/>
          </p:nvSpPr>
          <p:spPr>
            <a:xfrm rot="-5400000">
              <a:off x="7988397" y="3710203"/>
              <a:ext cx="562869" cy="543205"/>
            </a:xfrm>
            <a:custGeom>
              <a:rect b="b" l="l" r="r" t="t"/>
              <a:pathLst>
                <a:path extrusionOk="0" h="15373" w="16469">
                  <a:moveTo>
                    <a:pt x="16468" y="0"/>
                  </a:moveTo>
                  <a:lnTo>
                    <a:pt x="16062" y="122"/>
                  </a:lnTo>
                  <a:lnTo>
                    <a:pt x="14643" y="447"/>
                  </a:lnTo>
                  <a:lnTo>
                    <a:pt x="13953" y="649"/>
                  </a:lnTo>
                  <a:lnTo>
                    <a:pt x="13264" y="893"/>
                  </a:lnTo>
                  <a:lnTo>
                    <a:pt x="12169" y="1339"/>
                  </a:lnTo>
                  <a:lnTo>
                    <a:pt x="11114" y="1826"/>
                  </a:lnTo>
                  <a:lnTo>
                    <a:pt x="10627" y="2110"/>
                  </a:lnTo>
                  <a:lnTo>
                    <a:pt x="9613" y="2637"/>
                  </a:lnTo>
                  <a:lnTo>
                    <a:pt x="9086" y="2921"/>
                  </a:lnTo>
                  <a:lnTo>
                    <a:pt x="8397" y="3367"/>
                  </a:lnTo>
                  <a:lnTo>
                    <a:pt x="7748" y="3813"/>
                  </a:lnTo>
                  <a:lnTo>
                    <a:pt x="7099" y="4340"/>
                  </a:lnTo>
                  <a:lnTo>
                    <a:pt x="6490" y="4868"/>
                  </a:lnTo>
                  <a:lnTo>
                    <a:pt x="6206" y="5111"/>
                  </a:lnTo>
                  <a:lnTo>
                    <a:pt x="5760" y="5557"/>
                  </a:lnTo>
                  <a:lnTo>
                    <a:pt x="5354" y="6044"/>
                  </a:lnTo>
                  <a:lnTo>
                    <a:pt x="4908" y="6571"/>
                  </a:lnTo>
                  <a:lnTo>
                    <a:pt x="4503" y="7139"/>
                  </a:lnTo>
                  <a:lnTo>
                    <a:pt x="3691" y="8315"/>
                  </a:lnTo>
                  <a:lnTo>
                    <a:pt x="3367" y="8802"/>
                  </a:lnTo>
                  <a:lnTo>
                    <a:pt x="3083" y="9289"/>
                  </a:lnTo>
                  <a:lnTo>
                    <a:pt x="2880" y="9816"/>
                  </a:lnTo>
                  <a:lnTo>
                    <a:pt x="2718" y="10384"/>
                  </a:lnTo>
                  <a:lnTo>
                    <a:pt x="2596" y="10749"/>
                  </a:lnTo>
                  <a:lnTo>
                    <a:pt x="2434" y="11114"/>
                  </a:lnTo>
                  <a:lnTo>
                    <a:pt x="2272" y="11479"/>
                  </a:lnTo>
                  <a:lnTo>
                    <a:pt x="2069" y="11844"/>
                  </a:lnTo>
                  <a:lnTo>
                    <a:pt x="1866" y="12209"/>
                  </a:lnTo>
                  <a:lnTo>
                    <a:pt x="1704" y="12574"/>
                  </a:lnTo>
                  <a:lnTo>
                    <a:pt x="1420" y="13223"/>
                  </a:lnTo>
                  <a:lnTo>
                    <a:pt x="1096" y="13832"/>
                  </a:lnTo>
                  <a:lnTo>
                    <a:pt x="731" y="14440"/>
                  </a:lnTo>
                  <a:lnTo>
                    <a:pt x="325" y="14967"/>
                  </a:lnTo>
                  <a:lnTo>
                    <a:pt x="82" y="15292"/>
                  </a:lnTo>
                  <a:lnTo>
                    <a:pt x="0" y="15373"/>
                  </a:lnTo>
                  <a:lnTo>
                    <a:pt x="203" y="15373"/>
                  </a:lnTo>
                  <a:lnTo>
                    <a:pt x="528" y="15008"/>
                  </a:lnTo>
                  <a:lnTo>
                    <a:pt x="812" y="14602"/>
                  </a:lnTo>
                  <a:lnTo>
                    <a:pt x="1136" y="14156"/>
                  </a:lnTo>
                  <a:lnTo>
                    <a:pt x="1380" y="13710"/>
                  </a:lnTo>
                  <a:lnTo>
                    <a:pt x="1623" y="13223"/>
                  </a:lnTo>
                  <a:lnTo>
                    <a:pt x="1907" y="12574"/>
                  </a:lnTo>
                  <a:lnTo>
                    <a:pt x="2028" y="12250"/>
                  </a:lnTo>
                  <a:lnTo>
                    <a:pt x="2231" y="11966"/>
                  </a:lnTo>
                  <a:lnTo>
                    <a:pt x="2434" y="11560"/>
                  </a:lnTo>
                  <a:lnTo>
                    <a:pt x="2637" y="11155"/>
                  </a:lnTo>
                  <a:lnTo>
                    <a:pt x="2799" y="10708"/>
                  </a:lnTo>
                  <a:lnTo>
                    <a:pt x="2921" y="10303"/>
                  </a:lnTo>
                  <a:lnTo>
                    <a:pt x="3043" y="9816"/>
                  </a:lnTo>
                  <a:lnTo>
                    <a:pt x="3245" y="9370"/>
                  </a:lnTo>
                  <a:lnTo>
                    <a:pt x="3448" y="8964"/>
                  </a:lnTo>
                  <a:lnTo>
                    <a:pt x="3732" y="8559"/>
                  </a:lnTo>
                  <a:lnTo>
                    <a:pt x="4422" y="7585"/>
                  </a:lnTo>
                  <a:lnTo>
                    <a:pt x="5071" y="6652"/>
                  </a:lnTo>
                  <a:lnTo>
                    <a:pt x="5436" y="6166"/>
                  </a:lnTo>
                  <a:lnTo>
                    <a:pt x="5841" y="5760"/>
                  </a:lnTo>
                  <a:lnTo>
                    <a:pt x="6166" y="5395"/>
                  </a:lnTo>
                  <a:lnTo>
                    <a:pt x="6815" y="4827"/>
                  </a:lnTo>
                  <a:lnTo>
                    <a:pt x="7464" y="4259"/>
                  </a:lnTo>
                  <a:lnTo>
                    <a:pt x="8153" y="3732"/>
                  </a:lnTo>
                  <a:lnTo>
                    <a:pt x="8883" y="3245"/>
                  </a:lnTo>
                  <a:lnTo>
                    <a:pt x="10181" y="2515"/>
                  </a:lnTo>
                  <a:lnTo>
                    <a:pt x="11479" y="1866"/>
                  </a:lnTo>
                  <a:lnTo>
                    <a:pt x="12574" y="1339"/>
                  </a:lnTo>
                  <a:lnTo>
                    <a:pt x="13102" y="1136"/>
                  </a:lnTo>
                  <a:lnTo>
                    <a:pt x="13669" y="933"/>
                  </a:lnTo>
                  <a:lnTo>
                    <a:pt x="14724" y="609"/>
                  </a:lnTo>
                  <a:lnTo>
                    <a:pt x="15576" y="366"/>
                  </a:lnTo>
                  <a:lnTo>
                    <a:pt x="16468" y="203"/>
                  </a:ln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45"/>
            <p:cNvSpPr/>
            <p:nvPr/>
          </p:nvSpPr>
          <p:spPr>
            <a:xfrm rot="-5400000">
              <a:off x="8051774" y="3707035"/>
              <a:ext cx="496326" cy="482994"/>
            </a:xfrm>
            <a:custGeom>
              <a:rect b="b" l="l" r="r" t="t"/>
              <a:pathLst>
                <a:path extrusionOk="0" h="13669" w="14522">
                  <a:moveTo>
                    <a:pt x="14521" y="0"/>
                  </a:moveTo>
                  <a:lnTo>
                    <a:pt x="13020" y="325"/>
                  </a:lnTo>
                  <a:lnTo>
                    <a:pt x="11479" y="771"/>
                  </a:lnTo>
                  <a:lnTo>
                    <a:pt x="10587" y="1055"/>
                  </a:lnTo>
                  <a:lnTo>
                    <a:pt x="9735" y="1379"/>
                  </a:lnTo>
                  <a:lnTo>
                    <a:pt x="8883" y="1744"/>
                  </a:lnTo>
                  <a:lnTo>
                    <a:pt x="8031" y="2150"/>
                  </a:lnTo>
                  <a:lnTo>
                    <a:pt x="7504" y="2474"/>
                  </a:lnTo>
                  <a:lnTo>
                    <a:pt x="7017" y="2799"/>
                  </a:lnTo>
                  <a:lnTo>
                    <a:pt x="6368" y="3326"/>
                  </a:lnTo>
                  <a:lnTo>
                    <a:pt x="5760" y="3853"/>
                  </a:lnTo>
                  <a:lnTo>
                    <a:pt x="5476" y="4137"/>
                  </a:lnTo>
                  <a:lnTo>
                    <a:pt x="5030" y="4624"/>
                  </a:lnTo>
                  <a:lnTo>
                    <a:pt x="4705" y="4989"/>
                  </a:lnTo>
                  <a:lnTo>
                    <a:pt x="4421" y="5354"/>
                  </a:lnTo>
                  <a:lnTo>
                    <a:pt x="4138" y="5760"/>
                  </a:lnTo>
                  <a:lnTo>
                    <a:pt x="3894" y="6165"/>
                  </a:lnTo>
                  <a:lnTo>
                    <a:pt x="3651" y="6693"/>
                  </a:lnTo>
                  <a:lnTo>
                    <a:pt x="3448" y="7179"/>
                  </a:lnTo>
                  <a:lnTo>
                    <a:pt x="3164" y="7909"/>
                  </a:lnTo>
                  <a:lnTo>
                    <a:pt x="2353" y="10181"/>
                  </a:lnTo>
                  <a:lnTo>
                    <a:pt x="2028" y="10911"/>
                  </a:lnTo>
                  <a:lnTo>
                    <a:pt x="1744" y="11479"/>
                  </a:lnTo>
                  <a:lnTo>
                    <a:pt x="1379" y="12006"/>
                  </a:lnTo>
                  <a:lnTo>
                    <a:pt x="730" y="12817"/>
                  </a:lnTo>
                  <a:lnTo>
                    <a:pt x="41" y="13628"/>
                  </a:lnTo>
                  <a:lnTo>
                    <a:pt x="0" y="13669"/>
                  </a:lnTo>
                  <a:lnTo>
                    <a:pt x="244" y="13669"/>
                  </a:lnTo>
                  <a:lnTo>
                    <a:pt x="771" y="13061"/>
                  </a:lnTo>
                  <a:lnTo>
                    <a:pt x="1298" y="12412"/>
                  </a:lnTo>
                  <a:lnTo>
                    <a:pt x="1420" y="12209"/>
                  </a:lnTo>
                  <a:lnTo>
                    <a:pt x="1744" y="11803"/>
                  </a:lnTo>
                  <a:lnTo>
                    <a:pt x="2028" y="11357"/>
                  </a:lnTo>
                  <a:lnTo>
                    <a:pt x="2191" y="10992"/>
                  </a:lnTo>
                  <a:lnTo>
                    <a:pt x="2840" y="9370"/>
                  </a:lnTo>
                  <a:lnTo>
                    <a:pt x="3448" y="7707"/>
                  </a:lnTo>
                  <a:lnTo>
                    <a:pt x="3773" y="6814"/>
                  </a:lnTo>
                  <a:lnTo>
                    <a:pt x="3975" y="6409"/>
                  </a:lnTo>
                  <a:lnTo>
                    <a:pt x="4178" y="6003"/>
                  </a:lnTo>
                  <a:lnTo>
                    <a:pt x="4543" y="5476"/>
                  </a:lnTo>
                  <a:lnTo>
                    <a:pt x="4989" y="4948"/>
                  </a:lnTo>
                  <a:lnTo>
                    <a:pt x="5638" y="4218"/>
                  </a:lnTo>
                  <a:lnTo>
                    <a:pt x="6368" y="3529"/>
                  </a:lnTo>
                  <a:lnTo>
                    <a:pt x="6896" y="3083"/>
                  </a:lnTo>
                  <a:lnTo>
                    <a:pt x="7464" y="2718"/>
                  </a:lnTo>
                  <a:lnTo>
                    <a:pt x="8072" y="2353"/>
                  </a:lnTo>
                  <a:lnTo>
                    <a:pt x="8680" y="2028"/>
                  </a:lnTo>
                  <a:lnTo>
                    <a:pt x="9613" y="1622"/>
                  </a:lnTo>
                  <a:lnTo>
                    <a:pt x="10587" y="1257"/>
                  </a:lnTo>
                  <a:lnTo>
                    <a:pt x="11560" y="933"/>
                  </a:lnTo>
                  <a:lnTo>
                    <a:pt x="12047" y="771"/>
                  </a:lnTo>
                  <a:lnTo>
                    <a:pt x="12534" y="649"/>
                  </a:lnTo>
                  <a:lnTo>
                    <a:pt x="13426" y="406"/>
                  </a:lnTo>
                  <a:lnTo>
                    <a:pt x="14318" y="203"/>
                  </a:lnTo>
                  <a:lnTo>
                    <a:pt x="14521" y="162"/>
                  </a:lnTo>
                  <a:lnTo>
                    <a:pt x="14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45"/>
            <p:cNvSpPr/>
            <p:nvPr/>
          </p:nvSpPr>
          <p:spPr>
            <a:xfrm rot="-5400000">
              <a:off x="8191570" y="3723450"/>
              <a:ext cx="372945" cy="326778"/>
            </a:xfrm>
            <a:custGeom>
              <a:rect b="b" l="l" r="r" t="t"/>
              <a:pathLst>
                <a:path extrusionOk="0" h="9248" w="10912">
                  <a:moveTo>
                    <a:pt x="10911" y="0"/>
                  </a:moveTo>
                  <a:lnTo>
                    <a:pt x="10222" y="41"/>
                  </a:lnTo>
                  <a:lnTo>
                    <a:pt x="9532" y="81"/>
                  </a:lnTo>
                  <a:lnTo>
                    <a:pt x="9289" y="122"/>
                  </a:lnTo>
                  <a:lnTo>
                    <a:pt x="8275" y="243"/>
                  </a:lnTo>
                  <a:lnTo>
                    <a:pt x="7545" y="446"/>
                  </a:lnTo>
                  <a:lnTo>
                    <a:pt x="6936" y="649"/>
                  </a:lnTo>
                  <a:lnTo>
                    <a:pt x="6328" y="852"/>
                  </a:lnTo>
                  <a:lnTo>
                    <a:pt x="5760" y="1136"/>
                  </a:lnTo>
                  <a:lnTo>
                    <a:pt x="5233" y="1420"/>
                  </a:lnTo>
                  <a:lnTo>
                    <a:pt x="4584" y="1785"/>
                  </a:lnTo>
                  <a:lnTo>
                    <a:pt x="4340" y="1988"/>
                  </a:lnTo>
                  <a:lnTo>
                    <a:pt x="4219" y="2069"/>
                  </a:lnTo>
                  <a:lnTo>
                    <a:pt x="3732" y="2474"/>
                  </a:lnTo>
                  <a:lnTo>
                    <a:pt x="3245" y="2920"/>
                  </a:lnTo>
                  <a:lnTo>
                    <a:pt x="2840" y="3407"/>
                  </a:lnTo>
                  <a:lnTo>
                    <a:pt x="2515" y="3975"/>
                  </a:lnTo>
                  <a:lnTo>
                    <a:pt x="2231" y="4462"/>
                  </a:lnTo>
                  <a:lnTo>
                    <a:pt x="1744" y="5557"/>
                  </a:lnTo>
                  <a:lnTo>
                    <a:pt x="1542" y="6125"/>
                  </a:lnTo>
                  <a:lnTo>
                    <a:pt x="1379" y="6693"/>
                  </a:lnTo>
                  <a:lnTo>
                    <a:pt x="1298" y="7058"/>
                  </a:lnTo>
                  <a:lnTo>
                    <a:pt x="1136" y="7504"/>
                  </a:lnTo>
                  <a:lnTo>
                    <a:pt x="974" y="7909"/>
                  </a:lnTo>
                  <a:lnTo>
                    <a:pt x="730" y="8315"/>
                  </a:lnTo>
                  <a:lnTo>
                    <a:pt x="446" y="8680"/>
                  </a:lnTo>
                  <a:lnTo>
                    <a:pt x="0" y="9248"/>
                  </a:lnTo>
                  <a:lnTo>
                    <a:pt x="244" y="9248"/>
                  </a:lnTo>
                  <a:lnTo>
                    <a:pt x="568" y="8802"/>
                  </a:lnTo>
                  <a:lnTo>
                    <a:pt x="893" y="8396"/>
                  </a:lnTo>
                  <a:lnTo>
                    <a:pt x="1136" y="7950"/>
                  </a:lnTo>
                  <a:lnTo>
                    <a:pt x="1339" y="7504"/>
                  </a:lnTo>
                  <a:lnTo>
                    <a:pt x="1460" y="7017"/>
                  </a:lnTo>
                  <a:lnTo>
                    <a:pt x="1582" y="6693"/>
                  </a:lnTo>
                  <a:lnTo>
                    <a:pt x="1704" y="6206"/>
                  </a:lnTo>
                  <a:lnTo>
                    <a:pt x="1866" y="5719"/>
                  </a:lnTo>
                  <a:lnTo>
                    <a:pt x="2109" y="5192"/>
                  </a:lnTo>
                  <a:lnTo>
                    <a:pt x="2353" y="4624"/>
                  </a:lnTo>
                  <a:lnTo>
                    <a:pt x="2556" y="4259"/>
                  </a:lnTo>
                  <a:lnTo>
                    <a:pt x="2718" y="3894"/>
                  </a:lnTo>
                  <a:lnTo>
                    <a:pt x="2961" y="3569"/>
                  </a:lnTo>
                  <a:lnTo>
                    <a:pt x="3205" y="3286"/>
                  </a:lnTo>
                  <a:lnTo>
                    <a:pt x="3610" y="2839"/>
                  </a:lnTo>
                  <a:lnTo>
                    <a:pt x="3975" y="2474"/>
                  </a:lnTo>
                  <a:lnTo>
                    <a:pt x="4381" y="2150"/>
                  </a:lnTo>
                  <a:lnTo>
                    <a:pt x="4705" y="1906"/>
                  </a:lnTo>
                  <a:lnTo>
                    <a:pt x="5070" y="1704"/>
                  </a:lnTo>
                  <a:lnTo>
                    <a:pt x="5841" y="1298"/>
                  </a:lnTo>
                  <a:lnTo>
                    <a:pt x="6409" y="1014"/>
                  </a:lnTo>
                  <a:lnTo>
                    <a:pt x="7017" y="771"/>
                  </a:lnTo>
                  <a:lnTo>
                    <a:pt x="7585" y="609"/>
                  </a:lnTo>
                  <a:lnTo>
                    <a:pt x="8234" y="446"/>
                  </a:lnTo>
                  <a:lnTo>
                    <a:pt x="8964" y="325"/>
                  </a:lnTo>
                  <a:lnTo>
                    <a:pt x="9735" y="243"/>
                  </a:lnTo>
                  <a:lnTo>
                    <a:pt x="10911" y="162"/>
                  </a:lnTo>
                  <a:lnTo>
                    <a:pt x="109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45"/>
            <p:cNvSpPr/>
            <p:nvPr/>
          </p:nvSpPr>
          <p:spPr>
            <a:xfrm rot="-5400000">
              <a:off x="8258536" y="3683690"/>
              <a:ext cx="264807" cy="298157"/>
            </a:xfrm>
            <a:custGeom>
              <a:rect b="b" l="l" r="r" t="t"/>
              <a:pathLst>
                <a:path extrusionOk="0" h="8438" w="7748">
                  <a:moveTo>
                    <a:pt x="7747" y="1"/>
                  </a:moveTo>
                  <a:lnTo>
                    <a:pt x="7382" y="41"/>
                  </a:lnTo>
                  <a:lnTo>
                    <a:pt x="6814" y="122"/>
                  </a:lnTo>
                  <a:lnTo>
                    <a:pt x="6246" y="244"/>
                  </a:lnTo>
                  <a:lnTo>
                    <a:pt x="5719" y="366"/>
                  </a:lnTo>
                  <a:lnTo>
                    <a:pt x="5192" y="528"/>
                  </a:lnTo>
                  <a:lnTo>
                    <a:pt x="4746" y="690"/>
                  </a:lnTo>
                  <a:lnTo>
                    <a:pt x="4340" y="853"/>
                  </a:lnTo>
                  <a:lnTo>
                    <a:pt x="3975" y="1055"/>
                  </a:lnTo>
                  <a:lnTo>
                    <a:pt x="3610" y="1299"/>
                  </a:lnTo>
                  <a:lnTo>
                    <a:pt x="3245" y="1542"/>
                  </a:lnTo>
                  <a:lnTo>
                    <a:pt x="2758" y="1948"/>
                  </a:lnTo>
                  <a:lnTo>
                    <a:pt x="2271" y="2394"/>
                  </a:lnTo>
                  <a:lnTo>
                    <a:pt x="1987" y="2759"/>
                  </a:lnTo>
                  <a:lnTo>
                    <a:pt x="1744" y="3124"/>
                  </a:lnTo>
                  <a:lnTo>
                    <a:pt x="1501" y="3489"/>
                  </a:lnTo>
                  <a:lnTo>
                    <a:pt x="1298" y="3895"/>
                  </a:lnTo>
                  <a:lnTo>
                    <a:pt x="1136" y="4422"/>
                  </a:lnTo>
                  <a:lnTo>
                    <a:pt x="973" y="4949"/>
                  </a:lnTo>
                  <a:lnTo>
                    <a:pt x="811" y="5760"/>
                  </a:lnTo>
                  <a:lnTo>
                    <a:pt x="608" y="6572"/>
                  </a:lnTo>
                  <a:lnTo>
                    <a:pt x="487" y="7058"/>
                  </a:lnTo>
                  <a:lnTo>
                    <a:pt x="324" y="7504"/>
                  </a:lnTo>
                  <a:lnTo>
                    <a:pt x="243" y="7829"/>
                  </a:lnTo>
                  <a:lnTo>
                    <a:pt x="122" y="8153"/>
                  </a:lnTo>
                  <a:lnTo>
                    <a:pt x="0" y="8437"/>
                  </a:lnTo>
                  <a:lnTo>
                    <a:pt x="203" y="8437"/>
                  </a:lnTo>
                  <a:lnTo>
                    <a:pt x="446" y="7748"/>
                  </a:lnTo>
                  <a:lnTo>
                    <a:pt x="649" y="7058"/>
                  </a:lnTo>
                  <a:lnTo>
                    <a:pt x="811" y="6531"/>
                  </a:lnTo>
                  <a:lnTo>
                    <a:pt x="1176" y="4868"/>
                  </a:lnTo>
                  <a:lnTo>
                    <a:pt x="1379" y="4300"/>
                  </a:lnTo>
                  <a:lnTo>
                    <a:pt x="1501" y="3895"/>
                  </a:lnTo>
                  <a:lnTo>
                    <a:pt x="1704" y="3489"/>
                  </a:lnTo>
                  <a:lnTo>
                    <a:pt x="1906" y="3205"/>
                  </a:lnTo>
                  <a:lnTo>
                    <a:pt x="2109" y="2881"/>
                  </a:lnTo>
                  <a:lnTo>
                    <a:pt x="2312" y="2597"/>
                  </a:lnTo>
                  <a:lnTo>
                    <a:pt x="2596" y="2313"/>
                  </a:lnTo>
                  <a:lnTo>
                    <a:pt x="3164" y="1785"/>
                  </a:lnTo>
                  <a:lnTo>
                    <a:pt x="3813" y="1339"/>
                  </a:lnTo>
                  <a:lnTo>
                    <a:pt x="4502" y="974"/>
                  </a:lnTo>
                  <a:lnTo>
                    <a:pt x="5273" y="690"/>
                  </a:lnTo>
                  <a:lnTo>
                    <a:pt x="5922" y="488"/>
                  </a:lnTo>
                  <a:lnTo>
                    <a:pt x="6571" y="325"/>
                  </a:lnTo>
                  <a:lnTo>
                    <a:pt x="7139" y="244"/>
                  </a:lnTo>
                  <a:lnTo>
                    <a:pt x="7747" y="163"/>
                  </a:lnTo>
                  <a:lnTo>
                    <a:pt x="7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45"/>
            <p:cNvSpPr/>
            <p:nvPr/>
          </p:nvSpPr>
          <p:spPr>
            <a:xfrm rot="-5400000">
              <a:off x="8367803" y="3733960"/>
              <a:ext cx="158071" cy="149114"/>
            </a:xfrm>
            <a:custGeom>
              <a:rect b="b" l="l" r="r" t="t"/>
              <a:pathLst>
                <a:path extrusionOk="0" h="4220" w="4625">
                  <a:moveTo>
                    <a:pt x="4138" y="1"/>
                  </a:moveTo>
                  <a:lnTo>
                    <a:pt x="3570" y="122"/>
                  </a:lnTo>
                  <a:lnTo>
                    <a:pt x="3083" y="325"/>
                  </a:lnTo>
                  <a:lnTo>
                    <a:pt x="2556" y="569"/>
                  </a:lnTo>
                  <a:lnTo>
                    <a:pt x="2110" y="853"/>
                  </a:lnTo>
                  <a:lnTo>
                    <a:pt x="1542" y="1339"/>
                  </a:lnTo>
                  <a:lnTo>
                    <a:pt x="1217" y="1745"/>
                  </a:lnTo>
                  <a:lnTo>
                    <a:pt x="974" y="2069"/>
                  </a:lnTo>
                  <a:lnTo>
                    <a:pt x="771" y="2394"/>
                  </a:lnTo>
                  <a:lnTo>
                    <a:pt x="447" y="3083"/>
                  </a:lnTo>
                  <a:lnTo>
                    <a:pt x="203" y="3651"/>
                  </a:lnTo>
                  <a:lnTo>
                    <a:pt x="0" y="4219"/>
                  </a:lnTo>
                  <a:lnTo>
                    <a:pt x="203" y="4138"/>
                  </a:lnTo>
                  <a:lnTo>
                    <a:pt x="528" y="3327"/>
                  </a:lnTo>
                  <a:lnTo>
                    <a:pt x="893" y="2516"/>
                  </a:lnTo>
                  <a:lnTo>
                    <a:pt x="1258" y="1948"/>
                  </a:lnTo>
                  <a:lnTo>
                    <a:pt x="1663" y="1461"/>
                  </a:lnTo>
                  <a:lnTo>
                    <a:pt x="2069" y="1096"/>
                  </a:lnTo>
                  <a:lnTo>
                    <a:pt x="2515" y="812"/>
                  </a:lnTo>
                  <a:lnTo>
                    <a:pt x="3002" y="528"/>
                  </a:lnTo>
                  <a:lnTo>
                    <a:pt x="3529" y="325"/>
                  </a:lnTo>
                  <a:lnTo>
                    <a:pt x="3691" y="285"/>
                  </a:lnTo>
                  <a:lnTo>
                    <a:pt x="4097" y="204"/>
                  </a:lnTo>
                  <a:lnTo>
                    <a:pt x="4503" y="163"/>
                  </a:lnTo>
                  <a:lnTo>
                    <a:pt x="46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45"/>
            <p:cNvSpPr/>
            <p:nvPr/>
          </p:nvSpPr>
          <p:spPr>
            <a:xfrm rot="-5400000">
              <a:off x="8444504" y="3780264"/>
              <a:ext cx="33323" cy="31554"/>
            </a:xfrm>
            <a:custGeom>
              <a:rect b="b" l="l" r="r" t="t"/>
              <a:pathLst>
                <a:path extrusionOk="0" h="893" w="975">
                  <a:moveTo>
                    <a:pt x="974" y="0"/>
                  </a:moveTo>
                  <a:lnTo>
                    <a:pt x="447" y="406"/>
                  </a:lnTo>
                  <a:lnTo>
                    <a:pt x="1" y="893"/>
                  </a:lnTo>
                  <a:lnTo>
                    <a:pt x="487" y="487"/>
                  </a:lnTo>
                  <a:lnTo>
                    <a:pt x="97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45"/>
            <p:cNvSpPr/>
            <p:nvPr/>
          </p:nvSpPr>
          <p:spPr>
            <a:xfrm rot="-5400000">
              <a:off x="7728724" y="3776090"/>
              <a:ext cx="756929" cy="710905"/>
            </a:xfrm>
            <a:custGeom>
              <a:rect b="b" l="l" r="r" t="t"/>
              <a:pathLst>
                <a:path extrusionOk="0" h="20119" w="22147">
                  <a:moveTo>
                    <a:pt x="22066" y="0"/>
                  </a:moveTo>
                  <a:lnTo>
                    <a:pt x="21417" y="487"/>
                  </a:lnTo>
                  <a:lnTo>
                    <a:pt x="20768" y="933"/>
                  </a:lnTo>
                  <a:lnTo>
                    <a:pt x="20078" y="1339"/>
                  </a:lnTo>
                  <a:lnTo>
                    <a:pt x="19348" y="1704"/>
                  </a:lnTo>
                  <a:lnTo>
                    <a:pt x="18537" y="2069"/>
                  </a:lnTo>
                  <a:lnTo>
                    <a:pt x="17726" y="2515"/>
                  </a:lnTo>
                  <a:lnTo>
                    <a:pt x="16996" y="3002"/>
                  </a:lnTo>
                  <a:lnTo>
                    <a:pt x="16265" y="3529"/>
                  </a:lnTo>
                  <a:lnTo>
                    <a:pt x="15454" y="4178"/>
                  </a:lnTo>
                  <a:lnTo>
                    <a:pt x="15089" y="4502"/>
                  </a:lnTo>
                  <a:lnTo>
                    <a:pt x="14765" y="4867"/>
                  </a:lnTo>
                  <a:lnTo>
                    <a:pt x="14156" y="5557"/>
                  </a:lnTo>
                  <a:lnTo>
                    <a:pt x="13751" y="6084"/>
                  </a:lnTo>
                  <a:lnTo>
                    <a:pt x="13386" y="6652"/>
                  </a:lnTo>
                  <a:lnTo>
                    <a:pt x="13061" y="7260"/>
                  </a:lnTo>
                  <a:lnTo>
                    <a:pt x="12818" y="7869"/>
                  </a:lnTo>
                  <a:lnTo>
                    <a:pt x="12574" y="8396"/>
                  </a:lnTo>
                  <a:lnTo>
                    <a:pt x="12250" y="8923"/>
                  </a:lnTo>
                  <a:lnTo>
                    <a:pt x="12047" y="9329"/>
                  </a:lnTo>
                  <a:lnTo>
                    <a:pt x="11885" y="9735"/>
                  </a:lnTo>
                  <a:lnTo>
                    <a:pt x="11642" y="10586"/>
                  </a:lnTo>
                  <a:lnTo>
                    <a:pt x="11439" y="11154"/>
                  </a:lnTo>
                  <a:lnTo>
                    <a:pt x="11155" y="11722"/>
                  </a:lnTo>
                  <a:lnTo>
                    <a:pt x="10911" y="12047"/>
                  </a:lnTo>
                  <a:lnTo>
                    <a:pt x="10628" y="12493"/>
                  </a:lnTo>
                  <a:lnTo>
                    <a:pt x="9695" y="13791"/>
                  </a:lnTo>
                  <a:lnTo>
                    <a:pt x="9330" y="14277"/>
                  </a:lnTo>
                  <a:lnTo>
                    <a:pt x="8924" y="14764"/>
                  </a:lnTo>
                  <a:lnTo>
                    <a:pt x="8478" y="15251"/>
                  </a:lnTo>
                  <a:lnTo>
                    <a:pt x="7991" y="15656"/>
                  </a:lnTo>
                  <a:lnTo>
                    <a:pt x="7707" y="15940"/>
                  </a:lnTo>
                  <a:lnTo>
                    <a:pt x="6774" y="16670"/>
                  </a:lnTo>
                  <a:lnTo>
                    <a:pt x="6288" y="17036"/>
                  </a:lnTo>
                  <a:lnTo>
                    <a:pt x="5760" y="17360"/>
                  </a:lnTo>
                  <a:lnTo>
                    <a:pt x="5436" y="17563"/>
                  </a:lnTo>
                  <a:lnTo>
                    <a:pt x="4178" y="18252"/>
                  </a:lnTo>
                  <a:lnTo>
                    <a:pt x="2880" y="18942"/>
                  </a:lnTo>
                  <a:lnTo>
                    <a:pt x="2394" y="19145"/>
                  </a:lnTo>
                  <a:lnTo>
                    <a:pt x="1785" y="19388"/>
                  </a:lnTo>
                  <a:lnTo>
                    <a:pt x="1217" y="19631"/>
                  </a:lnTo>
                  <a:lnTo>
                    <a:pt x="1" y="19996"/>
                  </a:lnTo>
                  <a:lnTo>
                    <a:pt x="122" y="20118"/>
                  </a:lnTo>
                  <a:lnTo>
                    <a:pt x="934" y="19875"/>
                  </a:lnTo>
                  <a:lnTo>
                    <a:pt x="1745" y="19591"/>
                  </a:lnTo>
                  <a:lnTo>
                    <a:pt x="2515" y="19266"/>
                  </a:lnTo>
                  <a:lnTo>
                    <a:pt x="3246" y="18942"/>
                  </a:lnTo>
                  <a:lnTo>
                    <a:pt x="4462" y="18293"/>
                  </a:lnTo>
                  <a:lnTo>
                    <a:pt x="5639" y="17644"/>
                  </a:lnTo>
                  <a:lnTo>
                    <a:pt x="6288" y="17238"/>
                  </a:lnTo>
                  <a:lnTo>
                    <a:pt x="6896" y="16792"/>
                  </a:lnTo>
                  <a:lnTo>
                    <a:pt x="7504" y="16305"/>
                  </a:lnTo>
                  <a:lnTo>
                    <a:pt x="8072" y="15819"/>
                  </a:lnTo>
                  <a:lnTo>
                    <a:pt x="8721" y="15251"/>
                  </a:lnTo>
                  <a:lnTo>
                    <a:pt x="9005" y="14926"/>
                  </a:lnTo>
                  <a:lnTo>
                    <a:pt x="9289" y="14602"/>
                  </a:lnTo>
                  <a:lnTo>
                    <a:pt x="9735" y="14034"/>
                  </a:lnTo>
                  <a:lnTo>
                    <a:pt x="10141" y="13466"/>
                  </a:lnTo>
                  <a:lnTo>
                    <a:pt x="10952" y="12330"/>
                  </a:lnTo>
                  <a:lnTo>
                    <a:pt x="11195" y="11965"/>
                  </a:lnTo>
                  <a:lnTo>
                    <a:pt x="11398" y="11600"/>
                  </a:lnTo>
                  <a:lnTo>
                    <a:pt x="11642" y="11073"/>
                  </a:lnTo>
                  <a:lnTo>
                    <a:pt x="11763" y="10789"/>
                  </a:lnTo>
                  <a:lnTo>
                    <a:pt x="11925" y="10262"/>
                  </a:lnTo>
                  <a:lnTo>
                    <a:pt x="12047" y="9897"/>
                  </a:lnTo>
                  <a:lnTo>
                    <a:pt x="12169" y="9532"/>
                  </a:lnTo>
                  <a:lnTo>
                    <a:pt x="12331" y="9167"/>
                  </a:lnTo>
                  <a:lnTo>
                    <a:pt x="12534" y="8802"/>
                  </a:lnTo>
                  <a:lnTo>
                    <a:pt x="12777" y="8396"/>
                  </a:lnTo>
                  <a:lnTo>
                    <a:pt x="12980" y="7990"/>
                  </a:lnTo>
                  <a:lnTo>
                    <a:pt x="13264" y="7342"/>
                  </a:lnTo>
                  <a:lnTo>
                    <a:pt x="13386" y="7017"/>
                  </a:lnTo>
                  <a:lnTo>
                    <a:pt x="13588" y="6693"/>
                  </a:lnTo>
                  <a:lnTo>
                    <a:pt x="14116" y="5922"/>
                  </a:lnTo>
                  <a:lnTo>
                    <a:pt x="14684" y="5232"/>
                  </a:lnTo>
                  <a:lnTo>
                    <a:pt x="15333" y="4583"/>
                  </a:lnTo>
                  <a:lnTo>
                    <a:pt x="16022" y="3934"/>
                  </a:lnTo>
                  <a:lnTo>
                    <a:pt x="16833" y="3326"/>
                  </a:lnTo>
                  <a:lnTo>
                    <a:pt x="17645" y="2758"/>
                  </a:lnTo>
                  <a:lnTo>
                    <a:pt x="18537" y="2271"/>
                  </a:lnTo>
                  <a:lnTo>
                    <a:pt x="19470" y="1825"/>
                  </a:lnTo>
                  <a:lnTo>
                    <a:pt x="20200" y="1460"/>
                  </a:lnTo>
                  <a:lnTo>
                    <a:pt x="20889" y="1055"/>
                  </a:lnTo>
                  <a:lnTo>
                    <a:pt x="21538" y="649"/>
                  </a:lnTo>
                  <a:lnTo>
                    <a:pt x="22147" y="122"/>
                  </a:lnTo>
                  <a:lnTo>
                    <a:pt x="22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45"/>
            <p:cNvSpPr/>
            <p:nvPr/>
          </p:nvSpPr>
          <p:spPr>
            <a:xfrm rot="-5400000">
              <a:off x="7681387" y="3816259"/>
              <a:ext cx="755528" cy="712354"/>
            </a:xfrm>
            <a:custGeom>
              <a:rect b="b" l="l" r="r" t="t"/>
              <a:pathLst>
                <a:path extrusionOk="0" h="20160" w="22106">
                  <a:moveTo>
                    <a:pt x="21984" y="1"/>
                  </a:moveTo>
                  <a:lnTo>
                    <a:pt x="21660" y="366"/>
                  </a:lnTo>
                  <a:lnTo>
                    <a:pt x="21133" y="893"/>
                  </a:lnTo>
                  <a:lnTo>
                    <a:pt x="20605" y="1380"/>
                  </a:lnTo>
                  <a:lnTo>
                    <a:pt x="19956" y="1826"/>
                  </a:lnTo>
                  <a:lnTo>
                    <a:pt x="19307" y="2232"/>
                  </a:lnTo>
                  <a:lnTo>
                    <a:pt x="18050" y="2962"/>
                  </a:lnTo>
                  <a:lnTo>
                    <a:pt x="16833" y="3733"/>
                  </a:lnTo>
                  <a:lnTo>
                    <a:pt x="16306" y="4057"/>
                  </a:lnTo>
                  <a:lnTo>
                    <a:pt x="15819" y="4422"/>
                  </a:lnTo>
                  <a:lnTo>
                    <a:pt x="15373" y="4787"/>
                  </a:lnTo>
                  <a:lnTo>
                    <a:pt x="14927" y="5193"/>
                  </a:lnTo>
                  <a:lnTo>
                    <a:pt x="13710" y="6531"/>
                  </a:lnTo>
                  <a:lnTo>
                    <a:pt x="13101" y="7221"/>
                  </a:lnTo>
                  <a:lnTo>
                    <a:pt x="12534" y="7910"/>
                  </a:lnTo>
                  <a:lnTo>
                    <a:pt x="12047" y="8600"/>
                  </a:lnTo>
                  <a:lnTo>
                    <a:pt x="11844" y="8965"/>
                  </a:lnTo>
                  <a:lnTo>
                    <a:pt x="11641" y="9330"/>
                  </a:lnTo>
                  <a:lnTo>
                    <a:pt x="11073" y="10831"/>
                  </a:lnTo>
                  <a:lnTo>
                    <a:pt x="10506" y="12331"/>
                  </a:lnTo>
                  <a:lnTo>
                    <a:pt x="10141" y="13345"/>
                  </a:lnTo>
                  <a:lnTo>
                    <a:pt x="9897" y="13832"/>
                  </a:lnTo>
                  <a:lnTo>
                    <a:pt x="9654" y="14319"/>
                  </a:lnTo>
                  <a:lnTo>
                    <a:pt x="9410" y="14724"/>
                  </a:lnTo>
                  <a:lnTo>
                    <a:pt x="9127" y="15090"/>
                  </a:lnTo>
                  <a:lnTo>
                    <a:pt x="8518" y="15779"/>
                  </a:lnTo>
                  <a:lnTo>
                    <a:pt x="7869" y="16428"/>
                  </a:lnTo>
                  <a:lnTo>
                    <a:pt x="7180" y="17036"/>
                  </a:lnTo>
                  <a:lnTo>
                    <a:pt x="6571" y="17483"/>
                  </a:lnTo>
                  <a:lnTo>
                    <a:pt x="5922" y="17888"/>
                  </a:lnTo>
                  <a:lnTo>
                    <a:pt x="5233" y="18253"/>
                  </a:lnTo>
                  <a:lnTo>
                    <a:pt x="4543" y="18578"/>
                  </a:lnTo>
                  <a:lnTo>
                    <a:pt x="3570" y="18983"/>
                  </a:lnTo>
                  <a:lnTo>
                    <a:pt x="2556" y="19308"/>
                  </a:lnTo>
                  <a:lnTo>
                    <a:pt x="1501" y="19632"/>
                  </a:lnTo>
                  <a:lnTo>
                    <a:pt x="487" y="19876"/>
                  </a:lnTo>
                  <a:lnTo>
                    <a:pt x="0" y="19997"/>
                  </a:lnTo>
                  <a:lnTo>
                    <a:pt x="122" y="20160"/>
                  </a:lnTo>
                  <a:lnTo>
                    <a:pt x="1623" y="19754"/>
                  </a:lnTo>
                  <a:lnTo>
                    <a:pt x="3164" y="19308"/>
                  </a:lnTo>
                  <a:lnTo>
                    <a:pt x="3975" y="18983"/>
                  </a:lnTo>
                  <a:lnTo>
                    <a:pt x="4787" y="18659"/>
                  </a:lnTo>
                  <a:lnTo>
                    <a:pt x="5395" y="18375"/>
                  </a:lnTo>
                  <a:lnTo>
                    <a:pt x="6003" y="18050"/>
                  </a:lnTo>
                  <a:lnTo>
                    <a:pt x="6368" y="17807"/>
                  </a:lnTo>
                  <a:lnTo>
                    <a:pt x="7058" y="17361"/>
                  </a:lnTo>
                  <a:lnTo>
                    <a:pt x="7666" y="16834"/>
                  </a:lnTo>
                  <a:lnTo>
                    <a:pt x="8275" y="16306"/>
                  </a:lnTo>
                  <a:lnTo>
                    <a:pt x="8802" y="15698"/>
                  </a:lnTo>
                  <a:lnTo>
                    <a:pt x="9289" y="15171"/>
                  </a:lnTo>
                  <a:lnTo>
                    <a:pt x="9694" y="14562"/>
                  </a:lnTo>
                  <a:lnTo>
                    <a:pt x="10059" y="13954"/>
                  </a:lnTo>
                  <a:lnTo>
                    <a:pt x="10343" y="13264"/>
                  </a:lnTo>
                  <a:lnTo>
                    <a:pt x="11439" y="10303"/>
                  </a:lnTo>
                  <a:lnTo>
                    <a:pt x="11682" y="9736"/>
                  </a:lnTo>
                  <a:lnTo>
                    <a:pt x="11925" y="9168"/>
                  </a:lnTo>
                  <a:lnTo>
                    <a:pt x="12087" y="8884"/>
                  </a:lnTo>
                  <a:lnTo>
                    <a:pt x="12290" y="8559"/>
                  </a:lnTo>
                  <a:lnTo>
                    <a:pt x="12818" y="7870"/>
                  </a:lnTo>
                  <a:lnTo>
                    <a:pt x="13304" y="7221"/>
                  </a:lnTo>
                  <a:lnTo>
                    <a:pt x="13994" y="6450"/>
                  </a:lnTo>
                  <a:lnTo>
                    <a:pt x="14724" y="5720"/>
                  </a:lnTo>
                  <a:lnTo>
                    <a:pt x="15292" y="5112"/>
                  </a:lnTo>
                  <a:lnTo>
                    <a:pt x="15941" y="4544"/>
                  </a:lnTo>
                  <a:lnTo>
                    <a:pt x="16793" y="3976"/>
                  </a:lnTo>
                  <a:lnTo>
                    <a:pt x="17604" y="3408"/>
                  </a:lnTo>
                  <a:lnTo>
                    <a:pt x="18496" y="2881"/>
                  </a:lnTo>
                  <a:lnTo>
                    <a:pt x="19388" y="2394"/>
                  </a:lnTo>
                  <a:lnTo>
                    <a:pt x="20159" y="1907"/>
                  </a:lnTo>
                  <a:lnTo>
                    <a:pt x="20849" y="1380"/>
                  </a:lnTo>
                  <a:lnTo>
                    <a:pt x="21498" y="772"/>
                  </a:lnTo>
                  <a:lnTo>
                    <a:pt x="22106" y="123"/>
                  </a:lnTo>
                  <a:lnTo>
                    <a:pt x="219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45"/>
            <p:cNvSpPr/>
            <p:nvPr/>
          </p:nvSpPr>
          <p:spPr>
            <a:xfrm rot="-5400000">
              <a:off x="7584916" y="3920180"/>
              <a:ext cx="770771" cy="589070"/>
            </a:xfrm>
            <a:custGeom>
              <a:rect b="b" l="l" r="r" t="t"/>
              <a:pathLst>
                <a:path extrusionOk="0" h="16671" w="22552">
                  <a:moveTo>
                    <a:pt x="22390" y="0"/>
                  </a:moveTo>
                  <a:lnTo>
                    <a:pt x="22349" y="41"/>
                  </a:lnTo>
                  <a:lnTo>
                    <a:pt x="22065" y="406"/>
                  </a:lnTo>
                  <a:lnTo>
                    <a:pt x="21741" y="771"/>
                  </a:lnTo>
                  <a:lnTo>
                    <a:pt x="21051" y="1461"/>
                  </a:lnTo>
                  <a:lnTo>
                    <a:pt x="20564" y="1907"/>
                  </a:lnTo>
                  <a:lnTo>
                    <a:pt x="19794" y="2475"/>
                  </a:lnTo>
                  <a:lnTo>
                    <a:pt x="19023" y="2961"/>
                  </a:lnTo>
                  <a:lnTo>
                    <a:pt x="18212" y="3407"/>
                  </a:lnTo>
                  <a:lnTo>
                    <a:pt x="17360" y="3772"/>
                  </a:lnTo>
                  <a:lnTo>
                    <a:pt x="16306" y="4178"/>
                  </a:lnTo>
                  <a:lnTo>
                    <a:pt x="15292" y="4584"/>
                  </a:lnTo>
                  <a:lnTo>
                    <a:pt x="14724" y="4827"/>
                  </a:lnTo>
                  <a:lnTo>
                    <a:pt x="14196" y="5111"/>
                  </a:lnTo>
                  <a:lnTo>
                    <a:pt x="13831" y="5314"/>
                  </a:lnTo>
                  <a:lnTo>
                    <a:pt x="13182" y="5760"/>
                  </a:lnTo>
                  <a:lnTo>
                    <a:pt x="12574" y="6247"/>
                  </a:lnTo>
                  <a:lnTo>
                    <a:pt x="12209" y="6571"/>
                  </a:lnTo>
                  <a:lnTo>
                    <a:pt x="11884" y="6936"/>
                  </a:lnTo>
                  <a:lnTo>
                    <a:pt x="11276" y="7666"/>
                  </a:lnTo>
                  <a:lnTo>
                    <a:pt x="10911" y="8153"/>
                  </a:lnTo>
                  <a:lnTo>
                    <a:pt x="10587" y="8680"/>
                  </a:lnTo>
                  <a:lnTo>
                    <a:pt x="10343" y="9248"/>
                  </a:lnTo>
                  <a:lnTo>
                    <a:pt x="10181" y="9816"/>
                  </a:lnTo>
                  <a:lnTo>
                    <a:pt x="10019" y="10384"/>
                  </a:lnTo>
                  <a:lnTo>
                    <a:pt x="9856" y="10952"/>
                  </a:lnTo>
                  <a:lnTo>
                    <a:pt x="9613" y="11479"/>
                  </a:lnTo>
                  <a:lnTo>
                    <a:pt x="9370" y="12006"/>
                  </a:lnTo>
                  <a:lnTo>
                    <a:pt x="9167" y="12452"/>
                  </a:lnTo>
                  <a:lnTo>
                    <a:pt x="8924" y="12858"/>
                  </a:lnTo>
                  <a:lnTo>
                    <a:pt x="8640" y="13223"/>
                  </a:lnTo>
                  <a:lnTo>
                    <a:pt x="8356" y="13588"/>
                  </a:lnTo>
                  <a:lnTo>
                    <a:pt x="7950" y="13994"/>
                  </a:lnTo>
                  <a:lnTo>
                    <a:pt x="7504" y="14359"/>
                  </a:lnTo>
                  <a:lnTo>
                    <a:pt x="7179" y="14602"/>
                  </a:lnTo>
                  <a:lnTo>
                    <a:pt x="6814" y="14846"/>
                  </a:lnTo>
                  <a:lnTo>
                    <a:pt x="6449" y="15048"/>
                  </a:lnTo>
                  <a:lnTo>
                    <a:pt x="6084" y="15251"/>
                  </a:lnTo>
                  <a:lnTo>
                    <a:pt x="5151" y="15697"/>
                  </a:lnTo>
                  <a:lnTo>
                    <a:pt x="4178" y="16062"/>
                  </a:lnTo>
                  <a:lnTo>
                    <a:pt x="3651" y="16184"/>
                  </a:lnTo>
                  <a:lnTo>
                    <a:pt x="3083" y="16306"/>
                  </a:lnTo>
                  <a:lnTo>
                    <a:pt x="1988" y="16427"/>
                  </a:lnTo>
                  <a:lnTo>
                    <a:pt x="1501" y="16468"/>
                  </a:lnTo>
                  <a:lnTo>
                    <a:pt x="1014" y="16468"/>
                  </a:lnTo>
                  <a:lnTo>
                    <a:pt x="0" y="16509"/>
                  </a:lnTo>
                  <a:lnTo>
                    <a:pt x="0" y="16671"/>
                  </a:lnTo>
                  <a:lnTo>
                    <a:pt x="203" y="16671"/>
                  </a:lnTo>
                  <a:lnTo>
                    <a:pt x="1176" y="16630"/>
                  </a:lnTo>
                  <a:lnTo>
                    <a:pt x="2150" y="16590"/>
                  </a:lnTo>
                  <a:lnTo>
                    <a:pt x="2880" y="16509"/>
                  </a:lnTo>
                  <a:lnTo>
                    <a:pt x="3610" y="16387"/>
                  </a:lnTo>
                  <a:lnTo>
                    <a:pt x="4097" y="16265"/>
                  </a:lnTo>
                  <a:lnTo>
                    <a:pt x="4421" y="16143"/>
                  </a:lnTo>
                  <a:lnTo>
                    <a:pt x="4949" y="15941"/>
                  </a:lnTo>
                  <a:lnTo>
                    <a:pt x="5476" y="15738"/>
                  </a:lnTo>
                  <a:lnTo>
                    <a:pt x="5963" y="15494"/>
                  </a:lnTo>
                  <a:lnTo>
                    <a:pt x="6490" y="15251"/>
                  </a:lnTo>
                  <a:lnTo>
                    <a:pt x="6774" y="15048"/>
                  </a:lnTo>
                  <a:lnTo>
                    <a:pt x="7504" y="14602"/>
                  </a:lnTo>
                  <a:lnTo>
                    <a:pt x="7828" y="14359"/>
                  </a:lnTo>
                  <a:lnTo>
                    <a:pt x="8112" y="14075"/>
                  </a:lnTo>
                  <a:lnTo>
                    <a:pt x="8396" y="13791"/>
                  </a:lnTo>
                  <a:lnTo>
                    <a:pt x="8680" y="13507"/>
                  </a:lnTo>
                  <a:lnTo>
                    <a:pt x="8924" y="13183"/>
                  </a:lnTo>
                  <a:lnTo>
                    <a:pt x="9126" y="12817"/>
                  </a:lnTo>
                  <a:lnTo>
                    <a:pt x="9491" y="12128"/>
                  </a:lnTo>
                  <a:lnTo>
                    <a:pt x="9856" y="11398"/>
                  </a:lnTo>
                  <a:lnTo>
                    <a:pt x="10140" y="10668"/>
                  </a:lnTo>
                  <a:lnTo>
                    <a:pt x="10343" y="9938"/>
                  </a:lnTo>
                  <a:lnTo>
                    <a:pt x="10465" y="9451"/>
                  </a:lnTo>
                  <a:lnTo>
                    <a:pt x="10546" y="9208"/>
                  </a:lnTo>
                  <a:lnTo>
                    <a:pt x="10708" y="8843"/>
                  </a:lnTo>
                  <a:lnTo>
                    <a:pt x="10870" y="8518"/>
                  </a:lnTo>
                  <a:lnTo>
                    <a:pt x="11154" y="8112"/>
                  </a:lnTo>
                  <a:lnTo>
                    <a:pt x="11763" y="7342"/>
                  </a:lnTo>
                  <a:lnTo>
                    <a:pt x="12087" y="6977"/>
                  </a:lnTo>
                  <a:lnTo>
                    <a:pt x="12412" y="6612"/>
                  </a:lnTo>
                  <a:lnTo>
                    <a:pt x="12777" y="6287"/>
                  </a:lnTo>
                  <a:lnTo>
                    <a:pt x="13142" y="5963"/>
                  </a:lnTo>
                  <a:lnTo>
                    <a:pt x="13547" y="5679"/>
                  </a:lnTo>
                  <a:lnTo>
                    <a:pt x="13953" y="5435"/>
                  </a:lnTo>
                  <a:lnTo>
                    <a:pt x="14359" y="5192"/>
                  </a:lnTo>
                  <a:lnTo>
                    <a:pt x="14805" y="4949"/>
                  </a:lnTo>
                  <a:lnTo>
                    <a:pt x="15778" y="4584"/>
                  </a:lnTo>
                  <a:lnTo>
                    <a:pt x="16711" y="4219"/>
                  </a:lnTo>
                  <a:lnTo>
                    <a:pt x="17482" y="3894"/>
                  </a:lnTo>
                  <a:lnTo>
                    <a:pt x="18253" y="3570"/>
                  </a:lnTo>
                  <a:lnTo>
                    <a:pt x="18942" y="3205"/>
                  </a:lnTo>
                  <a:lnTo>
                    <a:pt x="19632" y="2758"/>
                  </a:lnTo>
                  <a:lnTo>
                    <a:pt x="20281" y="2312"/>
                  </a:lnTo>
                  <a:lnTo>
                    <a:pt x="20930" y="1826"/>
                  </a:lnTo>
                  <a:lnTo>
                    <a:pt x="21497" y="1258"/>
                  </a:lnTo>
                  <a:lnTo>
                    <a:pt x="22065" y="690"/>
                  </a:lnTo>
                  <a:lnTo>
                    <a:pt x="22552" y="81"/>
                  </a:lnTo>
                  <a:lnTo>
                    <a:pt x="22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45"/>
            <p:cNvSpPr/>
            <p:nvPr/>
          </p:nvSpPr>
          <p:spPr>
            <a:xfrm rot="-5400000">
              <a:off x="7597625" y="3961498"/>
              <a:ext cx="675142" cy="604865"/>
            </a:xfrm>
            <a:custGeom>
              <a:rect b="b" l="l" r="r" t="t"/>
              <a:pathLst>
                <a:path extrusionOk="0" h="17118" w="19754">
                  <a:moveTo>
                    <a:pt x="19551" y="1"/>
                  </a:moveTo>
                  <a:lnTo>
                    <a:pt x="19267" y="609"/>
                  </a:lnTo>
                  <a:lnTo>
                    <a:pt x="18902" y="1177"/>
                  </a:lnTo>
                  <a:lnTo>
                    <a:pt x="18537" y="1704"/>
                  </a:lnTo>
                  <a:lnTo>
                    <a:pt x="18091" y="2191"/>
                  </a:lnTo>
                  <a:lnTo>
                    <a:pt x="17645" y="2678"/>
                  </a:lnTo>
                  <a:lnTo>
                    <a:pt x="17158" y="3124"/>
                  </a:lnTo>
                  <a:lnTo>
                    <a:pt x="16631" y="3529"/>
                  </a:lnTo>
                  <a:lnTo>
                    <a:pt x="16103" y="3935"/>
                  </a:lnTo>
                  <a:lnTo>
                    <a:pt x="15454" y="4341"/>
                  </a:lnTo>
                  <a:lnTo>
                    <a:pt x="14765" y="4665"/>
                  </a:lnTo>
                  <a:lnTo>
                    <a:pt x="14075" y="4949"/>
                  </a:lnTo>
                  <a:lnTo>
                    <a:pt x="13345" y="5152"/>
                  </a:lnTo>
                  <a:lnTo>
                    <a:pt x="12940" y="5273"/>
                  </a:lnTo>
                  <a:lnTo>
                    <a:pt x="12331" y="5436"/>
                  </a:lnTo>
                  <a:lnTo>
                    <a:pt x="11723" y="5598"/>
                  </a:lnTo>
                  <a:lnTo>
                    <a:pt x="11358" y="5720"/>
                  </a:lnTo>
                  <a:lnTo>
                    <a:pt x="10871" y="5922"/>
                  </a:lnTo>
                  <a:lnTo>
                    <a:pt x="10628" y="6044"/>
                  </a:lnTo>
                  <a:lnTo>
                    <a:pt x="10384" y="6166"/>
                  </a:lnTo>
                  <a:lnTo>
                    <a:pt x="10141" y="6409"/>
                  </a:lnTo>
                  <a:lnTo>
                    <a:pt x="9897" y="6612"/>
                  </a:lnTo>
                  <a:lnTo>
                    <a:pt x="9451" y="7099"/>
                  </a:lnTo>
                  <a:lnTo>
                    <a:pt x="9127" y="7464"/>
                  </a:lnTo>
                  <a:lnTo>
                    <a:pt x="8843" y="7829"/>
                  </a:lnTo>
                  <a:lnTo>
                    <a:pt x="8600" y="8194"/>
                  </a:lnTo>
                  <a:lnTo>
                    <a:pt x="8437" y="8599"/>
                  </a:lnTo>
                  <a:lnTo>
                    <a:pt x="8194" y="9208"/>
                  </a:lnTo>
                  <a:lnTo>
                    <a:pt x="7991" y="9816"/>
                  </a:lnTo>
                  <a:lnTo>
                    <a:pt x="7829" y="10425"/>
                  </a:lnTo>
                  <a:lnTo>
                    <a:pt x="7667" y="11074"/>
                  </a:lnTo>
                  <a:lnTo>
                    <a:pt x="7464" y="12006"/>
                  </a:lnTo>
                  <a:lnTo>
                    <a:pt x="7342" y="12453"/>
                  </a:lnTo>
                  <a:lnTo>
                    <a:pt x="7180" y="12899"/>
                  </a:lnTo>
                  <a:lnTo>
                    <a:pt x="7018" y="13345"/>
                  </a:lnTo>
                  <a:lnTo>
                    <a:pt x="6815" y="13710"/>
                  </a:lnTo>
                  <a:lnTo>
                    <a:pt x="6612" y="14075"/>
                  </a:lnTo>
                  <a:lnTo>
                    <a:pt x="6369" y="14400"/>
                  </a:lnTo>
                  <a:lnTo>
                    <a:pt x="6085" y="14683"/>
                  </a:lnTo>
                  <a:lnTo>
                    <a:pt x="5801" y="14967"/>
                  </a:lnTo>
                  <a:lnTo>
                    <a:pt x="5476" y="15251"/>
                  </a:lnTo>
                  <a:lnTo>
                    <a:pt x="4787" y="15738"/>
                  </a:lnTo>
                  <a:lnTo>
                    <a:pt x="4219" y="16063"/>
                  </a:lnTo>
                  <a:lnTo>
                    <a:pt x="3611" y="16306"/>
                  </a:lnTo>
                  <a:lnTo>
                    <a:pt x="2840" y="16549"/>
                  </a:lnTo>
                  <a:lnTo>
                    <a:pt x="2110" y="16752"/>
                  </a:lnTo>
                  <a:lnTo>
                    <a:pt x="1420" y="16874"/>
                  </a:lnTo>
                  <a:lnTo>
                    <a:pt x="731" y="16955"/>
                  </a:lnTo>
                  <a:lnTo>
                    <a:pt x="1" y="16955"/>
                  </a:lnTo>
                  <a:lnTo>
                    <a:pt x="1" y="17117"/>
                  </a:lnTo>
                  <a:lnTo>
                    <a:pt x="812" y="17117"/>
                  </a:lnTo>
                  <a:lnTo>
                    <a:pt x="1583" y="17036"/>
                  </a:lnTo>
                  <a:lnTo>
                    <a:pt x="2272" y="16874"/>
                  </a:lnTo>
                  <a:lnTo>
                    <a:pt x="2962" y="16711"/>
                  </a:lnTo>
                  <a:lnTo>
                    <a:pt x="3408" y="16549"/>
                  </a:lnTo>
                  <a:lnTo>
                    <a:pt x="3813" y="16428"/>
                  </a:lnTo>
                  <a:lnTo>
                    <a:pt x="4219" y="16225"/>
                  </a:lnTo>
                  <a:lnTo>
                    <a:pt x="4625" y="16022"/>
                  </a:lnTo>
                  <a:lnTo>
                    <a:pt x="4990" y="15819"/>
                  </a:lnTo>
                  <a:lnTo>
                    <a:pt x="5314" y="15576"/>
                  </a:lnTo>
                  <a:lnTo>
                    <a:pt x="5679" y="15332"/>
                  </a:lnTo>
                  <a:lnTo>
                    <a:pt x="6004" y="15008"/>
                  </a:lnTo>
                  <a:lnTo>
                    <a:pt x="6288" y="14724"/>
                  </a:lnTo>
                  <a:lnTo>
                    <a:pt x="6531" y="14440"/>
                  </a:lnTo>
                  <a:lnTo>
                    <a:pt x="6774" y="14156"/>
                  </a:lnTo>
                  <a:lnTo>
                    <a:pt x="6937" y="13832"/>
                  </a:lnTo>
                  <a:lnTo>
                    <a:pt x="7139" y="13507"/>
                  </a:lnTo>
                  <a:lnTo>
                    <a:pt x="7383" y="12858"/>
                  </a:lnTo>
                  <a:lnTo>
                    <a:pt x="7586" y="12169"/>
                  </a:lnTo>
                  <a:lnTo>
                    <a:pt x="7991" y="10546"/>
                  </a:lnTo>
                  <a:lnTo>
                    <a:pt x="8113" y="9978"/>
                  </a:lnTo>
                  <a:lnTo>
                    <a:pt x="8316" y="9451"/>
                  </a:lnTo>
                  <a:lnTo>
                    <a:pt x="8559" y="8721"/>
                  </a:lnTo>
                  <a:lnTo>
                    <a:pt x="8640" y="8518"/>
                  </a:lnTo>
                  <a:lnTo>
                    <a:pt x="8762" y="8275"/>
                  </a:lnTo>
                  <a:lnTo>
                    <a:pt x="8924" y="8032"/>
                  </a:lnTo>
                  <a:lnTo>
                    <a:pt x="9167" y="7707"/>
                  </a:lnTo>
                  <a:lnTo>
                    <a:pt x="9451" y="7383"/>
                  </a:lnTo>
                  <a:lnTo>
                    <a:pt x="10019" y="6734"/>
                  </a:lnTo>
                  <a:lnTo>
                    <a:pt x="10384" y="6409"/>
                  </a:lnTo>
                  <a:lnTo>
                    <a:pt x="10587" y="6247"/>
                  </a:lnTo>
                  <a:lnTo>
                    <a:pt x="10790" y="6125"/>
                  </a:lnTo>
                  <a:lnTo>
                    <a:pt x="11236" y="5922"/>
                  </a:lnTo>
                  <a:lnTo>
                    <a:pt x="11682" y="5760"/>
                  </a:lnTo>
                  <a:lnTo>
                    <a:pt x="12372" y="5598"/>
                  </a:lnTo>
                  <a:lnTo>
                    <a:pt x="12615" y="5517"/>
                  </a:lnTo>
                  <a:lnTo>
                    <a:pt x="13021" y="5436"/>
                  </a:lnTo>
                  <a:lnTo>
                    <a:pt x="13629" y="5273"/>
                  </a:lnTo>
                  <a:lnTo>
                    <a:pt x="14197" y="5071"/>
                  </a:lnTo>
                  <a:lnTo>
                    <a:pt x="14805" y="4827"/>
                  </a:lnTo>
                  <a:lnTo>
                    <a:pt x="15333" y="4584"/>
                  </a:lnTo>
                  <a:lnTo>
                    <a:pt x="15900" y="4259"/>
                  </a:lnTo>
                  <a:lnTo>
                    <a:pt x="16387" y="3935"/>
                  </a:lnTo>
                  <a:lnTo>
                    <a:pt x="16671" y="3732"/>
                  </a:lnTo>
                  <a:lnTo>
                    <a:pt x="17320" y="3205"/>
                  </a:lnTo>
                  <a:lnTo>
                    <a:pt x="17928" y="2637"/>
                  </a:lnTo>
                  <a:lnTo>
                    <a:pt x="18375" y="2150"/>
                  </a:lnTo>
                  <a:lnTo>
                    <a:pt x="18780" y="1664"/>
                  </a:lnTo>
                  <a:lnTo>
                    <a:pt x="19105" y="1136"/>
                  </a:lnTo>
                  <a:lnTo>
                    <a:pt x="19429" y="609"/>
                  </a:lnTo>
                  <a:lnTo>
                    <a:pt x="19754" y="41"/>
                  </a:lnTo>
                  <a:lnTo>
                    <a:pt x="19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45"/>
            <p:cNvSpPr/>
            <p:nvPr/>
          </p:nvSpPr>
          <p:spPr>
            <a:xfrm rot="-5400000">
              <a:off x="7587774" y="4082068"/>
              <a:ext cx="558700" cy="480167"/>
            </a:xfrm>
            <a:custGeom>
              <a:rect b="b" l="l" r="r" t="t"/>
              <a:pathLst>
                <a:path extrusionOk="0" h="13589" w="16347">
                  <a:moveTo>
                    <a:pt x="16144" y="0"/>
                  </a:moveTo>
                  <a:lnTo>
                    <a:pt x="15535" y="852"/>
                  </a:lnTo>
                  <a:lnTo>
                    <a:pt x="15211" y="1258"/>
                  </a:lnTo>
                  <a:lnTo>
                    <a:pt x="14846" y="1663"/>
                  </a:lnTo>
                  <a:lnTo>
                    <a:pt x="14400" y="2109"/>
                  </a:lnTo>
                  <a:lnTo>
                    <a:pt x="13913" y="2556"/>
                  </a:lnTo>
                  <a:lnTo>
                    <a:pt x="13467" y="2880"/>
                  </a:lnTo>
                  <a:lnTo>
                    <a:pt x="13021" y="3164"/>
                  </a:lnTo>
                  <a:lnTo>
                    <a:pt x="12493" y="3407"/>
                  </a:lnTo>
                  <a:lnTo>
                    <a:pt x="11966" y="3570"/>
                  </a:lnTo>
                  <a:lnTo>
                    <a:pt x="11439" y="3691"/>
                  </a:lnTo>
                  <a:lnTo>
                    <a:pt x="10425" y="3894"/>
                  </a:lnTo>
                  <a:lnTo>
                    <a:pt x="9897" y="4016"/>
                  </a:lnTo>
                  <a:lnTo>
                    <a:pt x="8965" y="4219"/>
                  </a:lnTo>
                  <a:lnTo>
                    <a:pt x="8518" y="4381"/>
                  </a:lnTo>
                  <a:lnTo>
                    <a:pt x="8072" y="4543"/>
                  </a:lnTo>
                  <a:lnTo>
                    <a:pt x="7788" y="4705"/>
                  </a:lnTo>
                  <a:lnTo>
                    <a:pt x="7545" y="4908"/>
                  </a:lnTo>
                  <a:lnTo>
                    <a:pt x="7342" y="5111"/>
                  </a:lnTo>
                  <a:lnTo>
                    <a:pt x="7180" y="5395"/>
                  </a:lnTo>
                  <a:lnTo>
                    <a:pt x="6815" y="6206"/>
                  </a:lnTo>
                  <a:lnTo>
                    <a:pt x="6653" y="6774"/>
                  </a:lnTo>
                  <a:lnTo>
                    <a:pt x="6531" y="7220"/>
                  </a:lnTo>
                  <a:lnTo>
                    <a:pt x="6450" y="7666"/>
                  </a:lnTo>
                  <a:lnTo>
                    <a:pt x="6328" y="8518"/>
                  </a:lnTo>
                  <a:lnTo>
                    <a:pt x="6125" y="9329"/>
                  </a:lnTo>
                  <a:lnTo>
                    <a:pt x="5760" y="10303"/>
                  </a:lnTo>
                  <a:lnTo>
                    <a:pt x="5598" y="10708"/>
                  </a:lnTo>
                  <a:lnTo>
                    <a:pt x="5395" y="11073"/>
                  </a:lnTo>
                  <a:lnTo>
                    <a:pt x="5192" y="11438"/>
                  </a:lnTo>
                  <a:lnTo>
                    <a:pt x="4949" y="11763"/>
                  </a:lnTo>
                  <a:lnTo>
                    <a:pt x="4665" y="12087"/>
                  </a:lnTo>
                  <a:lnTo>
                    <a:pt x="4341" y="12371"/>
                  </a:lnTo>
                  <a:lnTo>
                    <a:pt x="4016" y="12615"/>
                  </a:lnTo>
                  <a:lnTo>
                    <a:pt x="3651" y="12858"/>
                  </a:lnTo>
                  <a:lnTo>
                    <a:pt x="3043" y="13142"/>
                  </a:lnTo>
                  <a:lnTo>
                    <a:pt x="2759" y="13264"/>
                  </a:lnTo>
                  <a:lnTo>
                    <a:pt x="2434" y="13345"/>
                  </a:lnTo>
                  <a:lnTo>
                    <a:pt x="2150" y="13385"/>
                  </a:lnTo>
                  <a:lnTo>
                    <a:pt x="1826" y="13426"/>
                  </a:lnTo>
                  <a:lnTo>
                    <a:pt x="1501" y="13426"/>
                  </a:lnTo>
                  <a:lnTo>
                    <a:pt x="1177" y="13385"/>
                  </a:lnTo>
                  <a:lnTo>
                    <a:pt x="569" y="13264"/>
                  </a:lnTo>
                  <a:lnTo>
                    <a:pt x="1" y="13182"/>
                  </a:lnTo>
                  <a:lnTo>
                    <a:pt x="1" y="13345"/>
                  </a:lnTo>
                  <a:lnTo>
                    <a:pt x="731" y="13466"/>
                  </a:lnTo>
                  <a:lnTo>
                    <a:pt x="1096" y="13548"/>
                  </a:lnTo>
                  <a:lnTo>
                    <a:pt x="1461" y="13588"/>
                  </a:lnTo>
                  <a:lnTo>
                    <a:pt x="1785" y="13588"/>
                  </a:lnTo>
                  <a:lnTo>
                    <a:pt x="2150" y="13548"/>
                  </a:lnTo>
                  <a:lnTo>
                    <a:pt x="2637" y="13466"/>
                  </a:lnTo>
                  <a:lnTo>
                    <a:pt x="3083" y="13304"/>
                  </a:lnTo>
                  <a:lnTo>
                    <a:pt x="3529" y="13142"/>
                  </a:lnTo>
                  <a:lnTo>
                    <a:pt x="3935" y="12899"/>
                  </a:lnTo>
                  <a:lnTo>
                    <a:pt x="4300" y="12655"/>
                  </a:lnTo>
                  <a:lnTo>
                    <a:pt x="4665" y="12331"/>
                  </a:lnTo>
                  <a:lnTo>
                    <a:pt x="4990" y="12006"/>
                  </a:lnTo>
                  <a:lnTo>
                    <a:pt x="5274" y="11601"/>
                  </a:lnTo>
                  <a:lnTo>
                    <a:pt x="5517" y="11236"/>
                  </a:lnTo>
                  <a:lnTo>
                    <a:pt x="5760" y="10830"/>
                  </a:lnTo>
                  <a:lnTo>
                    <a:pt x="5923" y="10424"/>
                  </a:lnTo>
                  <a:lnTo>
                    <a:pt x="6085" y="10019"/>
                  </a:lnTo>
                  <a:lnTo>
                    <a:pt x="6247" y="9573"/>
                  </a:lnTo>
                  <a:lnTo>
                    <a:pt x="6490" y="8721"/>
                  </a:lnTo>
                  <a:lnTo>
                    <a:pt x="6571" y="8275"/>
                  </a:lnTo>
                  <a:lnTo>
                    <a:pt x="6653" y="7626"/>
                  </a:lnTo>
                  <a:lnTo>
                    <a:pt x="6774" y="7017"/>
                  </a:lnTo>
                  <a:lnTo>
                    <a:pt x="6977" y="6368"/>
                  </a:lnTo>
                  <a:lnTo>
                    <a:pt x="7180" y="5760"/>
                  </a:lnTo>
                  <a:lnTo>
                    <a:pt x="7342" y="5435"/>
                  </a:lnTo>
                  <a:lnTo>
                    <a:pt x="7545" y="5151"/>
                  </a:lnTo>
                  <a:lnTo>
                    <a:pt x="7788" y="4908"/>
                  </a:lnTo>
                  <a:lnTo>
                    <a:pt x="8113" y="4705"/>
                  </a:lnTo>
                  <a:lnTo>
                    <a:pt x="8559" y="4543"/>
                  </a:lnTo>
                  <a:lnTo>
                    <a:pt x="9046" y="4381"/>
                  </a:lnTo>
                  <a:lnTo>
                    <a:pt x="10263" y="4097"/>
                  </a:lnTo>
                  <a:lnTo>
                    <a:pt x="11479" y="3854"/>
                  </a:lnTo>
                  <a:lnTo>
                    <a:pt x="12128" y="3691"/>
                  </a:lnTo>
                  <a:lnTo>
                    <a:pt x="12574" y="3529"/>
                  </a:lnTo>
                  <a:lnTo>
                    <a:pt x="13021" y="3326"/>
                  </a:lnTo>
                  <a:lnTo>
                    <a:pt x="13467" y="3083"/>
                  </a:lnTo>
                  <a:lnTo>
                    <a:pt x="13872" y="2799"/>
                  </a:lnTo>
                  <a:lnTo>
                    <a:pt x="14400" y="2393"/>
                  </a:lnTo>
                  <a:lnTo>
                    <a:pt x="14886" y="1907"/>
                  </a:lnTo>
                  <a:lnTo>
                    <a:pt x="15170" y="1582"/>
                  </a:lnTo>
                  <a:lnTo>
                    <a:pt x="15779" y="811"/>
                  </a:lnTo>
                  <a:lnTo>
                    <a:pt x="16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45"/>
            <p:cNvSpPr/>
            <p:nvPr/>
          </p:nvSpPr>
          <p:spPr>
            <a:xfrm rot="-5400000">
              <a:off x="7621632" y="4164653"/>
              <a:ext cx="442257" cy="431440"/>
            </a:xfrm>
            <a:custGeom>
              <a:rect b="b" l="l" r="r" t="t"/>
              <a:pathLst>
                <a:path extrusionOk="0" h="12210" w="12940">
                  <a:moveTo>
                    <a:pt x="12737" y="0"/>
                  </a:moveTo>
                  <a:lnTo>
                    <a:pt x="12331" y="528"/>
                  </a:lnTo>
                  <a:lnTo>
                    <a:pt x="11885" y="1055"/>
                  </a:lnTo>
                  <a:lnTo>
                    <a:pt x="11560" y="1339"/>
                  </a:lnTo>
                  <a:lnTo>
                    <a:pt x="11195" y="1582"/>
                  </a:lnTo>
                  <a:lnTo>
                    <a:pt x="10830" y="1785"/>
                  </a:lnTo>
                  <a:lnTo>
                    <a:pt x="10425" y="1947"/>
                  </a:lnTo>
                  <a:lnTo>
                    <a:pt x="9451" y="2150"/>
                  </a:lnTo>
                  <a:lnTo>
                    <a:pt x="8478" y="2312"/>
                  </a:lnTo>
                  <a:lnTo>
                    <a:pt x="8153" y="2393"/>
                  </a:lnTo>
                  <a:lnTo>
                    <a:pt x="7667" y="2515"/>
                  </a:lnTo>
                  <a:lnTo>
                    <a:pt x="7180" y="2677"/>
                  </a:lnTo>
                  <a:lnTo>
                    <a:pt x="6896" y="2840"/>
                  </a:lnTo>
                  <a:lnTo>
                    <a:pt x="6653" y="3002"/>
                  </a:lnTo>
                  <a:lnTo>
                    <a:pt x="6369" y="3245"/>
                  </a:lnTo>
                  <a:lnTo>
                    <a:pt x="6125" y="3448"/>
                  </a:lnTo>
                  <a:lnTo>
                    <a:pt x="5841" y="3813"/>
                  </a:lnTo>
                  <a:lnTo>
                    <a:pt x="5598" y="4178"/>
                  </a:lnTo>
                  <a:lnTo>
                    <a:pt x="5517" y="4462"/>
                  </a:lnTo>
                  <a:lnTo>
                    <a:pt x="5436" y="4705"/>
                  </a:lnTo>
                  <a:lnTo>
                    <a:pt x="5395" y="5111"/>
                  </a:lnTo>
                  <a:lnTo>
                    <a:pt x="5274" y="6409"/>
                  </a:lnTo>
                  <a:lnTo>
                    <a:pt x="5152" y="7504"/>
                  </a:lnTo>
                  <a:lnTo>
                    <a:pt x="5030" y="8031"/>
                  </a:lnTo>
                  <a:lnTo>
                    <a:pt x="4949" y="8559"/>
                  </a:lnTo>
                  <a:lnTo>
                    <a:pt x="4827" y="8964"/>
                  </a:lnTo>
                  <a:lnTo>
                    <a:pt x="4706" y="9329"/>
                  </a:lnTo>
                  <a:lnTo>
                    <a:pt x="4543" y="9654"/>
                  </a:lnTo>
                  <a:lnTo>
                    <a:pt x="4341" y="10019"/>
                  </a:lnTo>
                  <a:lnTo>
                    <a:pt x="4138" y="10343"/>
                  </a:lnTo>
                  <a:lnTo>
                    <a:pt x="3894" y="10627"/>
                  </a:lnTo>
                  <a:lnTo>
                    <a:pt x="3611" y="10911"/>
                  </a:lnTo>
                  <a:lnTo>
                    <a:pt x="3286" y="11195"/>
                  </a:lnTo>
                  <a:lnTo>
                    <a:pt x="2840" y="11519"/>
                  </a:lnTo>
                  <a:lnTo>
                    <a:pt x="2597" y="11641"/>
                  </a:lnTo>
                  <a:lnTo>
                    <a:pt x="2313" y="11763"/>
                  </a:lnTo>
                  <a:lnTo>
                    <a:pt x="1948" y="11885"/>
                  </a:lnTo>
                  <a:lnTo>
                    <a:pt x="1461" y="11966"/>
                  </a:lnTo>
                  <a:lnTo>
                    <a:pt x="974" y="12047"/>
                  </a:lnTo>
                  <a:lnTo>
                    <a:pt x="487" y="12047"/>
                  </a:lnTo>
                  <a:lnTo>
                    <a:pt x="1" y="12006"/>
                  </a:lnTo>
                  <a:lnTo>
                    <a:pt x="1" y="12168"/>
                  </a:lnTo>
                  <a:lnTo>
                    <a:pt x="650" y="12209"/>
                  </a:lnTo>
                  <a:lnTo>
                    <a:pt x="974" y="12209"/>
                  </a:lnTo>
                  <a:lnTo>
                    <a:pt x="1299" y="12168"/>
                  </a:lnTo>
                  <a:lnTo>
                    <a:pt x="1988" y="12047"/>
                  </a:lnTo>
                  <a:lnTo>
                    <a:pt x="2313" y="11966"/>
                  </a:lnTo>
                  <a:lnTo>
                    <a:pt x="2637" y="11803"/>
                  </a:lnTo>
                  <a:lnTo>
                    <a:pt x="2799" y="11722"/>
                  </a:lnTo>
                  <a:lnTo>
                    <a:pt x="3205" y="11479"/>
                  </a:lnTo>
                  <a:lnTo>
                    <a:pt x="3611" y="11154"/>
                  </a:lnTo>
                  <a:lnTo>
                    <a:pt x="3935" y="10830"/>
                  </a:lnTo>
                  <a:lnTo>
                    <a:pt x="4219" y="10465"/>
                  </a:lnTo>
                  <a:lnTo>
                    <a:pt x="4503" y="10100"/>
                  </a:lnTo>
                  <a:lnTo>
                    <a:pt x="4706" y="9694"/>
                  </a:lnTo>
                  <a:lnTo>
                    <a:pt x="4908" y="9289"/>
                  </a:lnTo>
                  <a:lnTo>
                    <a:pt x="5030" y="8802"/>
                  </a:lnTo>
                  <a:lnTo>
                    <a:pt x="5192" y="8234"/>
                  </a:lnTo>
                  <a:lnTo>
                    <a:pt x="5314" y="7666"/>
                  </a:lnTo>
                  <a:lnTo>
                    <a:pt x="5355" y="7098"/>
                  </a:lnTo>
                  <a:lnTo>
                    <a:pt x="5436" y="6490"/>
                  </a:lnTo>
                  <a:lnTo>
                    <a:pt x="5517" y="5638"/>
                  </a:lnTo>
                  <a:lnTo>
                    <a:pt x="5598" y="4786"/>
                  </a:lnTo>
                  <a:lnTo>
                    <a:pt x="5679" y="4543"/>
                  </a:lnTo>
                  <a:lnTo>
                    <a:pt x="5801" y="4178"/>
                  </a:lnTo>
                  <a:lnTo>
                    <a:pt x="6044" y="3854"/>
                  </a:lnTo>
                  <a:lnTo>
                    <a:pt x="6288" y="3570"/>
                  </a:lnTo>
                  <a:lnTo>
                    <a:pt x="6531" y="3326"/>
                  </a:lnTo>
                  <a:lnTo>
                    <a:pt x="6855" y="3083"/>
                  </a:lnTo>
                  <a:lnTo>
                    <a:pt x="7180" y="2880"/>
                  </a:lnTo>
                  <a:lnTo>
                    <a:pt x="7545" y="2718"/>
                  </a:lnTo>
                  <a:lnTo>
                    <a:pt x="7910" y="2596"/>
                  </a:lnTo>
                  <a:lnTo>
                    <a:pt x="9411" y="2312"/>
                  </a:lnTo>
                  <a:lnTo>
                    <a:pt x="9938" y="2231"/>
                  </a:lnTo>
                  <a:lnTo>
                    <a:pt x="10263" y="2150"/>
                  </a:lnTo>
                  <a:lnTo>
                    <a:pt x="10628" y="2069"/>
                  </a:lnTo>
                  <a:lnTo>
                    <a:pt x="10952" y="1907"/>
                  </a:lnTo>
                  <a:lnTo>
                    <a:pt x="11277" y="1744"/>
                  </a:lnTo>
                  <a:lnTo>
                    <a:pt x="11439" y="1663"/>
                  </a:lnTo>
                  <a:lnTo>
                    <a:pt x="11885" y="1298"/>
                  </a:lnTo>
                  <a:lnTo>
                    <a:pt x="12291" y="893"/>
                  </a:lnTo>
                  <a:lnTo>
                    <a:pt x="12615" y="446"/>
                  </a:lnTo>
                  <a:lnTo>
                    <a:pt x="129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45"/>
            <p:cNvSpPr/>
            <p:nvPr/>
          </p:nvSpPr>
          <p:spPr>
            <a:xfrm rot="-5400000">
              <a:off x="7617505" y="4200667"/>
              <a:ext cx="410369" cy="391300"/>
            </a:xfrm>
            <a:custGeom>
              <a:rect b="b" l="l" r="r" t="t"/>
              <a:pathLst>
                <a:path extrusionOk="0" h="11074" w="12007">
                  <a:moveTo>
                    <a:pt x="11804" y="0"/>
                  </a:moveTo>
                  <a:lnTo>
                    <a:pt x="11601" y="244"/>
                  </a:lnTo>
                  <a:lnTo>
                    <a:pt x="11358" y="446"/>
                  </a:lnTo>
                  <a:lnTo>
                    <a:pt x="10911" y="730"/>
                  </a:lnTo>
                  <a:lnTo>
                    <a:pt x="10425" y="974"/>
                  </a:lnTo>
                  <a:lnTo>
                    <a:pt x="9897" y="1217"/>
                  </a:lnTo>
                  <a:lnTo>
                    <a:pt x="9370" y="1339"/>
                  </a:lnTo>
                  <a:lnTo>
                    <a:pt x="8721" y="1501"/>
                  </a:lnTo>
                  <a:lnTo>
                    <a:pt x="8072" y="1542"/>
                  </a:lnTo>
                  <a:lnTo>
                    <a:pt x="7707" y="1582"/>
                  </a:lnTo>
                  <a:lnTo>
                    <a:pt x="7220" y="1623"/>
                  </a:lnTo>
                  <a:lnTo>
                    <a:pt x="6693" y="1663"/>
                  </a:lnTo>
                  <a:lnTo>
                    <a:pt x="6166" y="1785"/>
                  </a:lnTo>
                  <a:lnTo>
                    <a:pt x="5923" y="1907"/>
                  </a:lnTo>
                  <a:lnTo>
                    <a:pt x="5679" y="1988"/>
                  </a:lnTo>
                  <a:lnTo>
                    <a:pt x="5476" y="2150"/>
                  </a:lnTo>
                  <a:lnTo>
                    <a:pt x="5274" y="2312"/>
                  </a:lnTo>
                  <a:lnTo>
                    <a:pt x="5071" y="2515"/>
                  </a:lnTo>
                  <a:lnTo>
                    <a:pt x="4908" y="2718"/>
                  </a:lnTo>
                  <a:lnTo>
                    <a:pt x="4665" y="3123"/>
                  </a:lnTo>
                  <a:lnTo>
                    <a:pt x="4422" y="3570"/>
                  </a:lnTo>
                  <a:lnTo>
                    <a:pt x="4219" y="4016"/>
                  </a:lnTo>
                  <a:lnTo>
                    <a:pt x="4097" y="4503"/>
                  </a:lnTo>
                  <a:lnTo>
                    <a:pt x="3894" y="5192"/>
                  </a:lnTo>
                  <a:lnTo>
                    <a:pt x="3732" y="5882"/>
                  </a:lnTo>
                  <a:lnTo>
                    <a:pt x="3489" y="7301"/>
                  </a:lnTo>
                  <a:lnTo>
                    <a:pt x="3327" y="8072"/>
                  </a:lnTo>
                  <a:lnTo>
                    <a:pt x="3043" y="8802"/>
                  </a:lnTo>
                  <a:lnTo>
                    <a:pt x="2840" y="9208"/>
                  </a:lnTo>
                  <a:lnTo>
                    <a:pt x="2637" y="9491"/>
                  </a:lnTo>
                  <a:lnTo>
                    <a:pt x="2394" y="9735"/>
                  </a:lnTo>
                  <a:lnTo>
                    <a:pt x="1866" y="10181"/>
                  </a:lnTo>
                  <a:lnTo>
                    <a:pt x="1542" y="10465"/>
                  </a:lnTo>
                  <a:lnTo>
                    <a:pt x="1217" y="10627"/>
                  </a:lnTo>
                  <a:lnTo>
                    <a:pt x="974" y="10749"/>
                  </a:lnTo>
                  <a:lnTo>
                    <a:pt x="731" y="10789"/>
                  </a:lnTo>
                  <a:lnTo>
                    <a:pt x="406" y="10871"/>
                  </a:lnTo>
                  <a:lnTo>
                    <a:pt x="1" y="10911"/>
                  </a:lnTo>
                  <a:lnTo>
                    <a:pt x="1" y="11073"/>
                  </a:lnTo>
                  <a:lnTo>
                    <a:pt x="569" y="11033"/>
                  </a:lnTo>
                  <a:lnTo>
                    <a:pt x="812" y="10952"/>
                  </a:lnTo>
                  <a:lnTo>
                    <a:pt x="1096" y="10871"/>
                  </a:lnTo>
                  <a:lnTo>
                    <a:pt x="1380" y="10749"/>
                  </a:lnTo>
                  <a:lnTo>
                    <a:pt x="1623" y="10587"/>
                  </a:lnTo>
                  <a:lnTo>
                    <a:pt x="2110" y="10262"/>
                  </a:lnTo>
                  <a:lnTo>
                    <a:pt x="2515" y="9857"/>
                  </a:lnTo>
                  <a:lnTo>
                    <a:pt x="2880" y="9410"/>
                  </a:lnTo>
                  <a:lnTo>
                    <a:pt x="3164" y="9005"/>
                  </a:lnTo>
                  <a:lnTo>
                    <a:pt x="3327" y="8599"/>
                  </a:lnTo>
                  <a:lnTo>
                    <a:pt x="3489" y="8153"/>
                  </a:lnTo>
                  <a:lnTo>
                    <a:pt x="3570" y="7707"/>
                  </a:lnTo>
                  <a:lnTo>
                    <a:pt x="3773" y="6733"/>
                  </a:lnTo>
                  <a:lnTo>
                    <a:pt x="4016" y="5476"/>
                  </a:lnTo>
                  <a:lnTo>
                    <a:pt x="4097" y="5151"/>
                  </a:lnTo>
                  <a:lnTo>
                    <a:pt x="4219" y="4624"/>
                  </a:lnTo>
                  <a:lnTo>
                    <a:pt x="4422" y="4056"/>
                  </a:lnTo>
                  <a:lnTo>
                    <a:pt x="4625" y="3529"/>
                  </a:lnTo>
                  <a:lnTo>
                    <a:pt x="4908" y="3042"/>
                  </a:lnTo>
                  <a:lnTo>
                    <a:pt x="5071" y="2799"/>
                  </a:lnTo>
                  <a:lnTo>
                    <a:pt x="5233" y="2596"/>
                  </a:lnTo>
                  <a:lnTo>
                    <a:pt x="5436" y="2393"/>
                  </a:lnTo>
                  <a:lnTo>
                    <a:pt x="5639" y="2231"/>
                  </a:lnTo>
                  <a:lnTo>
                    <a:pt x="5882" y="2109"/>
                  </a:lnTo>
                  <a:lnTo>
                    <a:pt x="6125" y="1988"/>
                  </a:lnTo>
                  <a:lnTo>
                    <a:pt x="6409" y="1907"/>
                  </a:lnTo>
                  <a:lnTo>
                    <a:pt x="6693" y="1826"/>
                  </a:lnTo>
                  <a:lnTo>
                    <a:pt x="7423" y="1744"/>
                  </a:lnTo>
                  <a:lnTo>
                    <a:pt x="8153" y="1704"/>
                  </a:lnTo>
                  <a:lnTo>
                    <a:pt x="8559" y="1704"/>
                  </a:lnTo>
                  <a:lnTo>
                    <a:pt x="8924" y="1623"/>
                  </a:lnTo>
                  <a:lnTo>
                    <a:pt x="9654" y="1460"/>
                  </a:lnTo>
                  <a:lnTo>
                    <a:pt x="10384" y="1177"/>
                  </a:lnTo>
                  <a:lnTo>
                    <a:pt x="11033" y="852"/>
                  </a:lnTo>
                  <a:lnTo>
                    <a:pt x="11358" y="690"/>
                  </a:lnTo>
                  <a:lnTo>
                    <a:pt x="11601" y="487"/>
                  </a:lnTo>
                  <a:lnTo>
                    <a:pt x="11804" y="244"/>
                  </a:lnTo>
                  <a:lnTo>
                    <a:pt x="12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45"/>
            <p:cNvSpPr/>
            <p:nvPr/>
          </p:nvSpPr>
          <p:spPr>
            <a:xfrm rot="-5400000">
              <a:off x="7633678" y="3693740"/>
              <a:ext cx="901124" cy="914399"/>
            </a:xfrm>
            <a:custGeom>
              <a:rect b="b" l="l" r="r" t="t"/>
              <a:pathLst>
                <a:path extrusionOk="0" fill="none" h="25878" w="26366">
                  <a:moveTo>
                    <a:pt x="17847" y="25878"/>
                  </a:moveTo>
                  <a:lnTo>
                    <a:pt x="8559" y="25878"/>
                  </a:lnTo>
                  <a:lnTo>
                    <a:pt x="8559" y="25878"/>
                  </a:lnTo>
                  <a:lnTo>
                    <a:pt x="7667" y="25837"/>
                  </a:lnTo>
                  <a:lnTo>
                    <a:pt x="6815" y="25716"/>
                  </a:lnTo>
                  <a:lnTo>
                    <a:pt x="6004" y="25472"/>
                  </a:lnTo>
                  <a:lnTo>
                    <a:pt x="5233" y="25188"/>
                  </a:lnTo>
                  <a:lnTo>
                    <a:pt x="4462" y="24823"/>
                  </a:lnTo>
                  <a:lnTo>
                    <a:pt x="3773" y="24418"/>
                  </a:lnTo>
                  <a:lnTo>
                    <a:pt x="3124" y="23931"/>
                  </a:lnTo>
                  <a:lnTo>
                    <a:pt x="2515" y="23363"/>
                  </a:lnTo>
                  <a:lnTo>
                    <a:pt x="1948" y="22755"/>
                  </a:lnTo>
                  <a:lnTo>
                    <a:pt x="1461" y="22106"/>
                  </a:lnTo>
                  <a:lnTo>
                    <a:pt x="1055" y="21416"/>
                  </a:lnTo>
                  <a:lnTo>
                    <a:pt x="690" y="20646"/>
                  </a:lnTo>
                  <a:lnTo>
                    <a:pt x="406" y="19875"/>
                  </a:lnTo>
                  <a:lnTo>
                    <a:pt x="163" y="19064"/>
                  </a:lnTo>
                  <a:lnTo>
                    <a:pt x="41" y="18212"/>
                  </a:lnTo>
                  <a:lnTo>
                    <a:pt x="1" y="17360"/>
                  </a:lnTo>
                  <a:lnTo>
                    <a:pt x="1" y="8559"/>
                  </a:lnTo>
                  <a:lnTo>
                    <a:pt x="1" y="8559"/>
                  </a:lnTo>
                  <a:lnTo>
                    <a:pt x="41" y="7666"/>
                  </a:lnTo>
                  <a:lnTo>
                    <a:pt x="163" y="6814"/>
                  </a:lnTo>
                  <a:lnTo>
                    <a:pt x="406" y="6003"/>
                  </a:lnTo>
                  <a:lnTo>
                    <a:pt x="690" y="5233"/>
                  </a:lnTo>
                  <a:lnTo>
                    <a:pt x="1055" y="4462"/>
                  </a:lnTo>
                  <a:lnTo>
                    <a:pt x="1461" y="3772"/>
                  </a:lnTo>
                  <a:lnTo>
                    <a:pt x="1948" y="3123"/>
                  </a:lnTo>
                  <a:lnTo>
                    <a:pt x="2515" y="2515"/>
                  </a:lnTo>
                  <a:lnTo>
                    <a:pt x="3124" y="1947"/>
                  </a:lnTo>
                  <a:lnTo>
                    <a:pt x="3773" y="1460"/>
                  </a:lnTo>
                  <a:lnTo>
                    <a:pt x="4462" y="1055"/>
                  </a:lnTo>
                  <a:lnTo>
                    <a:pt x="5233" y="690"/>
                  </a:lnTo>
                  <a:lnTo>
                    <a:pt x="6004" y="406"/>
                  </a:lnTo>
                  <a:lnTo>
                    <a:pt x="6815" y="163"/>
                  </a:lnTo>
                  <a:lnTo>
                    <a:pt x="7667" y="41"/>
                  </a:lnTo>
                  <a:lnTo>
                    <a:pt x="8559" y="0"/>
                  </a:lnTo>
                  <a:lnTo>
                    <a:pt x="17847" y="0"/>
                  </a:lnTo>
                  <a:lnTo>
                    <a:pt x="17847" y="0"/>
                  </a:lnTo>
                  <a:lnTo>
                    <a:pt x="18699" y="41"/>
                  </a:lnTo>
                  <a:lnTo>
                    <a:pt x="19551" y="163"/>
                  </a:lnTo>
                  <a:lnTo>
                    <a:pt x="20362" y="406"/>
                  </a:lnTo>
                  <a:lnTo>
                    <a:pt x="21133" y="690"/>
                  </a:lnTo>
                  <a:lnTo>
                    <a:pt x="21903" y="1055"/>
                  </a:lnTo>
                  <a:lnTo>
                    <a:pt x="22593" y="1460"/>
                  </a:lnTo>
                  <a:lnTo>
                    <a:pt x="23242" y="1947"/>
                  </a:lnTo>
                  <a:lnTo>
                    <a:pt x="23850" y="2515"/>
                  </a:lnTo>
                  <a:lnTo>
                    <a:pt x="24418" y="3123"/>
                  </a:lnTo>
                  <a:lnTo>
                    <a:pt x="24905" y="3772"/>
                  </a:lnTo>
                  <a:lnTo>
                    <a:pt x="25311" y="4462"/>
                  </a:lnTo>
                  <a:lnTo>
                    <a:pt x="25676" y="5233"/>
                  </a:lnTo>
                  <a:lnTo>
                    <a:pt x="25959" y="6003"/>
                  </a:lnTo>
                  <a:lnTo>
                    <a:pt x="26203" y="6814"/>
                  </a:lnTo>
                  <a:lnTo>
                    <a:pt x="26325" y="7666"/>
                  </a:lnTo>
                  <a:lnTo>
                    <a:pt x="26365" y="8559"/>
                  </a:lnTo>
                  <a:lnTo>
                    <a:pt x="26365" y="17360"/>
                  </a:lnTo>
                  <a:lnTo>
                    <a:pt x="26365" y="17360"/>
                  </a:lnTo>
                  <a:lnTo>
                    <a:pt x="26325" y="18212"/>
                  </a:lnTo>
                  <a:lnTo>
                    <a:pt x="26203" y="19064"/>
                  </a:lnTo>
                  <a:lnTo>
                    <a:pt x="25959" y="19875"/>
                  </a:lnTo>
                  <a:lnTo>
                    <a:pt x="25676" y="20646"/>
                  </a:lnTo>
                  <a:lnTo>
                    <a:pt x="25311" y="21416"/>
                  </a:lnTo>
                  <a:lnTo>
                    <a:pt x="24905" y="22106"/>
                  </a:lnTo>
                  <a:lnTo>
                    <a:pt x="24418" y="22755"/>
                  </a:lnTo>
                  <a:lnTo>
                    <a:pt x="23850" y="23363"/>
                  </a:lnTo>
                  <a:lnTo>
                    <a:pt x="23242" y="23931"/>
                  </a:lnTo>
                  <a:lnTo>
                    <a:pt x="22593" y="24418"/>
                  </a:lnTo>
                  <a:lnTo>
                    <a:pt x="21903" y="24823"/>
                  </a:lnTo>
                  <a:lnTo>
                    <a:pt x="21133" y="25188"/>
                  </a:lnTo>
                  <a:lnTo>
                    <a:pt x="20362" y="25472"/>
                  </a:lnTo>
                  <a:lnTo>
                    <a:pt x="19551" y="25716"/>
                  </a:lnTo>
                  <a:lnTo>
                    <a:pt x="18699" y="25837"/>
                  </a:lnTo>
                  <a:lnTo>
                    <a:pt x="17847" y="25878"/>
                  </a:lnTo>
                  <a:lnTo>
                    <a:pt x="17847" y="25878"/>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65"/>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5"/>
          <p:cNvSpPr/>
          <p:nvPr/>
        </p:nvSpPr>
        <p:spPr>
          <a:xfrm>
            <a:off x="200825" y="1325325"/>
            <a:ext cx="42057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693" name="Google Shape;2693;p65"/>
          <p:cNvSpPr txBox="1"/>
          <p:nvPr>
            <p:ph idx="4" type="subTitle"/>
          </p:nvPr>
        </p:nvSpPr>
        <p:spPr>
          <a:xfrm>
            <a:off x="-508000" y="980150"/>
            <a:ext cx="4973700" cy="28509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0"/>
              </a:spcAft>
              <a:buNone/>
            </a:pPr>
            <a:r>
              <a:t/>
            </a:r>
            <a:endParaRPr b="0" sz="1100">
              <a:solidFill>
                <a:schemeClr val="dk1"/>
              </a:solidFill>
              <a:latin typeface="Arial"/>
              <a:ea typeface="Arial"/>
              <a:cs typeface="Arial"/>
              <a:sym typeface="Arial"/>
            </a:endParaRPr>
          </a:p>
          <a:p>
            <a:pPr indent="0" lvl="0" marL="914400" marR="0" rtl="0" algn="l">
              <a:lnSpc>
                <a:spcPct val="115000"/>
              </a:lnSpc>
              <a:spcBef>
                <a:spcPts val="1200"/>
              </a:spcBef>
              <a:spcAft>
                <a:spcPts val="0"/>
              </a:spcAft>
              <a:buNone/>
            </a:pPr>
            <a:r>
              <a:rPr lang="en" sz="1900">
                <a:latin typeface="Fira Sans"/>
                <a:ea typeface="Fira Sans"/>
                <a:cs typeface="Fira Sans"/>
                <a:sym typeface="Fira Sans"/>
              </a:rPr>
              <a:t>Τα ύδατα παρέχουν πλούσιες διατροφικές πηγές, όπως οι θαλάσσιες και γλυκές ψάρια, που αποτελούν σημαντικό τμήμα της διατροφής μας, παρέχοντας πρωτεΐνες, λιπαρά οξέα και άλλα θρεπτικά συστατικά</a:t>
            </a:r>
            <a:r>
              <a:rPr lang="en" sz="1100">
                <a:latin typeface="Arial"/>
                <a:ea typeface="Arial"/>
                <a:cs typeface="Arial"/>
                <a:sym typeface="Arial"/>
              </a:rPr>
              <a:t>.</a:t>
            </a:r>
            <a:endParaRPr b="0" sz="1100">
              <a:solidFill>
                <a:schemeClr val="dk1"/>
              </a:solidFill>
              <a:latin typeface="Arial"/>
              <a:ea typeface="Arial"/>
              <a:cs typeface="Arial"/>
              <a:sym typeface="Arial"/>
            </a:endParaRPr>
          </a:p>
          <a:p>
            <a:pPr indent="0" lvl="0" marL="0" rtl="0" algn="ctr">
              <a:spcBef>
                <a:spcPts val="1200"/>
              </a:spcBef>
              <a:spcAft>
                <a:spcPts val="0"/>
              </a:spcAft>
              <a:buNone/>
            </a:pPr>
            <a:r>
              <a:t/>
            </a:r>
            <a:endParaRPr sz="1900">
              <a:latin typeface="Fira Sans"/>
              <a:ea typeface="Fira Sans"/>
              <a:cs typeface="Fira Sans"/>
              <a:sym typeface="Fira Sans"/>
            </a:endParaRPr>
          </a:p>
        </p:txBody>
      </p:sp>
      <p:sp>
        <p:nvSpPr>
          <p:cNvPr id="2694" name="Google Shape;2694;p65"/>
          <p:cNvSpPr txBox="1"/>
          <p:nvPr>
            <p:ph type="title"/>
          </p:nvPr>
        </p:nvSpPr>
        <p:spPr>
          <a:xfrm>
            <a:off x="720000" y="46573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Fira Sans Black"/>
                <a:ea typeface="Fira Sans Black"/>
                <a:cs typeface="Fira Sans Black"/>
                <a:sym typeface="Fira Sans Black"/>
              </a:rPr>
              <a:t>ΔΙΑΤΡΟΦΙΚΗ ΠΗΓΗ/ΕΠΙΔΡΑΣΗ ΣΤΗΝ ΥΓΕΙΑ</a:t>
            </a:r>
            <a:endParaRPr sz="2900">
              <a:latin typeface="Fira Sans Black"/>
              <a:ea typeface="Fira Sans Black"/>
              <a:cs typeface="Fira Sans Black"/>
              <a:sym typeface="Fira Sans Black"/>
            </a:endParaRPr>
          </a:p>
        </p:txBody>
      </p:sp>
      <p:grpSp>
        <p:nvGrpSpPr>
          <p:cNvPr id="2695" name="Google Shape;2695;p65"/>
          <p:cNvGrpSpPr/>
          <p:nvPr/>
        </p:nvGrpSpPr>
        <p:grpSpPr>
          <a:xfrm>
            <a:off x="719991" y="630342"/>
            <a:ext cx="7704008" cy="243514"/>
            <a:chOff x="719991" y="630342"/>
            <a:chExt cx="7704008" cy="243514"/>
          </a:xfrm>
        </p:grpSpPr>
        <p:grpSp>
          <p:nvGrpSpPr>
            <p:cNvPr id="2696" name="Google Shape;2696;p65"/>
            <p:cNvGrpSpPr/>
            <p:nvPr/>
          </p:nvGrpSpPr>
          <p:grpSpPr>
            <a:xfrm>
              <a:off x="719991" y="630342"/>
              <a:ext cx="242133" cy="243514"/>
              <a:chOff x="7718400" y="2030050"/>
              <a:chExt cx="1419300" cy="1427400"/>
            </a:xfrm>
          </p:grpSpPr>
          <p:sp>
            <p:nvSpPr>
              <p:cNvPr id="2697" name="Google Shape;2697;p6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65"/>
            <p:cNvGrpSpPr/>
            <p:nvPr/>
          </p:nvGrpSpPr>
          <p:grpSpPr>
            <a:xfrm>
              <a:off x="8181866" y="630342"/>
              <a:ext cx="242133" cy="243514"/>
              <a:chOff x="7718400" y="2030050"/>
              <a:chExt cx="1419300" cy="1427400"/>
            </a:xfrm>
          </p:grpSpPr>
          <p:sp>
            <p:nvSpPr>
              <p:cNvPr id="2703" name="Google Shape;2703;p6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8" name="Google Shape;2708;p65"/>
          <p:cNvSpPr txBox="1"/>
          <p:nvPr/>
        </p:nvSpPr>
        <p:spPr>
          <a:xfrm>
            <a:off x="1472050" y="1624875"/>
            <a:ext cx="3897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2709" name="Google Shape;2709;p65"/>
          <p:cNvSpPr/>
          <p:nvPr/>
        </p:nvSpPr>
        <p:spPr>
          <a:xfrm>
            <a:off x="4678250" y="1325325"/>
            <a:ext cx="4205700" cy="27261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sp>
        <p:nvSpPr>
          <p:cNvPr id="2710" name="Google Shape;2710;p65"/>
          <p:cNvSpPr txBox="1"/>
          <p:nvPr/>
        </p:nvSpPr>
        <p:spPr>
          <a:xfrm>
            <a:off x="3989100" y="1325325"/>
            <a:ext cx="4764000" cy="16716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1200"/>
              </a:spcBef>
              <a:spcAft>
                <a:spcPts val="1200"/>
              </a:spcAft>
              <a:buNone/>
            </a:pPr>
            <a:r>
              <a:rPr lang="en" sz="1900">
                <a:solidFill>
                  <a:schemeClr val="dk1"/>
                </a:solidFill>
                <a:latin typeface="Fira Sans"/>
                <a:ea typeface="Fira Sans"/>
                <a:cs typeface="Fira Sans"/>
                <a:sym typeface="Fira Sans"/>
              </a:rPr>
              <a:t>Το πόσιμο νερό είναι κρίσιμο για την υγεία μας. Συμβάλλει στη διατήρηση της υδρολογικής ισορροπίας του σώματος και είναι ουσιώδες για τη λειτουργία των οργάνων και του ανοσοποιητικού συστήματος.</a:t>
            </a:r>
            <a:endParaRPr>
              <a:solidFill>
                <a:schemeClr val="dk1"/>
              </a:solidFill>
              <a:latin typeface="Cabin"/>
              <a:ea typeface="Cabin"/>
              <a:cs typeface="Cabin"/>
              <a:sym typeface="Cabi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6" name="Shape 4896"/>
        <p:cNvGrpSpPr/>
        <p:nvPr/>
      </p:nvGrpSpPr>
      <p:grpSpPr>
        <a:xfrm>
          <a:off x="0" y="0"/>
          <a:ext cx="0" cy="0"/>
          <a:chOff x="0" y="0"/>
          <a:chExt cx="0" cy="0"/>
        </a:xfrm>
      </p:grpSpPr>
      <p:sp>
        <p:nvSpPr>
          <p:cNvPr id="4897" name="Google Shape;4897;p146"/>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4898" name="Google Shape;4898;p146"/>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4899" name="Google Shape;4899;p146"/>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5.1 ΜΙΑ ΙΔΕΑ,ΛΥΣΗ</a:t>
            </a:r>
            <a:endParaRPr sz="30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ΓΙΑ ΤΗΝ ΜΟΛΥΝΣΗ</a:t>
            </a:r>
            <a:endParaRPr sz="30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ΤΩΝ ΥΔΑΤΩΝ</a:t>
            </a:r>
            <a:endParaRPr sz="3000">
              <a:solidFill>
                <a:schemeClr val="dk1"/>
              </a:solidFill>
              <a:latin typeface="Fira Sans Condensed SemiBold"/>
              <a:ea typeface="Fira Sans Condensed SemiBold"/>
              <a:cs typeface="Fira Sans Condensed SemiBold"/>
              <a:sym typeface="Fira Sans Condensed SemiBo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3" name="Shape 4903"/>
        <p:cNvGrpSpPr/>
        <p:nvPr/>
      </p:nvGrpSpPr>
      <p:grpSpPr>
        <a:xfrm>
          <a:off x="0" y="0"/>
          <a:ext cx="0" cy="0"/>
          <a:chOff x="0" y="0"/>
          <a:chExt cx="0" cy="0"/>
        </a:xfrm>
      </p:grpSpPr>
      <p:sp>
        <p:nvSpPr>
          <p:cNvPr id="4904" name="Google Shape;4904;p147"/>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47"/>
          <p:cNvSpPr/>
          <p:nvPr/>
        </p:nvSpPr>
        <p:spPr>
          <a:xfrm>
            <a:off x="390900" y="14227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4906" name="Google Shape;4906;p147"/>
          <p:cNvSpPr txBox="1"/>
          <p:nvPr>
            <p:ph type="title"/>
          </p:nvPr>
        </p:nvSpPr>
        <p:spPr>
          <a:xfrm>
            <a:off x="720000" y="3156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Μετρικές για αξιολόγησης απόδοσης αλγορίθμου YOLO v.5</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4907" name="Google Shape;4907;p147"/>
          <p:cNvGrpSpPr/>
          <p:nvPr/>
        </p:nvGrpSpPr>
        <p:grpSpPr>
          <a:xfrm>
            <a:off x="719991" y="630342"/>
            <a:ext cx="7704008" cy="243514"/>
            <a:chOff x="719991" y="630342"/>
            <a:chExt cx="7704008" cy="243514"/>
          </a:xfrm>
        </p:grpSpPr>
        <p:grpSp>
          <p:nvGrpSpPr>
            <p:cNvPr id="4908" name="Google Shape;4908;p147"/>
            <p:cNvGrpSpPr/>
            <p:nvPr/>
          </p:nvGrpSpPr>
          <p:grpSpPr>
            <a:xfrm>
              <a:off x="719991" y="630342"/>
              <a:ext cx="242133" cy="243514"/>
              <a:chOff x="7718400" y="2030050"/>
              <a:chExt cx="1419300" cy="1427400"/>
            </a:xfrm>
          </p:grpSpPr>
          <p:sp>
            <p:nvSpPr>
              <p:cNvPr id="4909" name="Google Shape;4909;p14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4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4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4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4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147"/>
            <p:cNvGrpSpPr/>
            <p:nvPr/>
          </p:nvGrpSpPr>
          <p:grpSpPr>
            <a:xfrm>
              <a:off x="8181866" y="630342"/>
              <a:ext cx="242133" cy="243514"/>
              <a:chOff x="7718400" y="2030050"/>
              <a:chExt cx="1419300" cy="1427400"/>
            </a:xfrm>
          </p:grpSpPr>
          <p:sp>
            <p:nvSpPr>
              <p:cNvPr id="4915" name="Google Shape;4915;p147"/>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47"/>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47"/>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47"/>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47"/>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20" name="Google Shape;4920;p147"/>
          <p:cNvSpPr txBox="1"/>
          <p:nvPr/>
        </p:nvSpPr>
        <p:spPr>
          <a:xfrm>
            <a:off x="390900" y="1476225"/>
            <a:ext cx="8214300" cy="31551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Κατά τη διάρκεια ενός ταξιδιού  στην Ελλάδα,</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όταν ήταν δεκαέξι χρονών, ο Boyan Slat παρατήρησε ενώ </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έκανε καταδύσεις,περισσότερες πλαστικές σακούλες παρά </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ψάρια. Σκέφτηκε, "Γιατί δεν μπορούμε να το καθαρίσουμε;" </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και συνέχισε την έρευνα για το θέμα της πλαστικής </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ρύπανσης για ένα σχολικό έργο. Ανακάλυψε ότι το </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πλαστικό συσσωρευόταν σε πέντε μεγάλες ωκεάνιες </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περιστροφές, η μεγαλύτερη από τις οποίες ήταν το </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Great Pacific Garbage Patch. Το 2012, ο Boyan Slat </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έδωσε μια ομιλία στο TEDx σχετικά με τον τρόπο </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χρήσης της τεχνολογίας για την αφαίρεση πλαστικού</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 από τους ωκεανούς του κόσμου. Αφού η συζήτηση έγινε</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None/>
            </a:pPr>
            <a:r>
              <a:rPr lang="en" sz="1200">
                <a:solidFill>
                  <a:schemeClr val="dk1"/>
                </a:solidFill>
                <a:latin typeface="Fira Sans Condensed"/>
                <a:ea typeface="Fira Sans Condensed"/>
                <a:cs typeface="Fira Sans Condensed"/>
                <a:sym typeface="Fira Sans Condensed"/>
              </a:rPr>
              <a:t> viral, μπόρεσε να εγκαταλείψει το σχολείο και</a:t>
            </a:r>
            <a:endParaRPr sz="1200">
              <a:solidFill>
                <a:schemeClr val="dk1"/>
              </a:solidFill>
              <a:latin typeface="Fira Sans Condensed"/>
              <a:ea typeface="Fira Sans Condensed"/>
              <a:cs typeface="Fira Sans Condensed"/>
              <a:sym typeface="Fira Sans Condensed"/>
            </a:endParaRPr>
          </a:p>
          <a:p>
            <a:pPr indent="0" lvl="0" marL="0" marR="38100" rtl="0" algn="l">
              <a:lnSpc>
                <a:spcPct val="128571"/>
              </a:lnSpc>
              <a:spcBef>
                <a:spcPts val="0"/>
              </a:spcBef>
              <a:spcAft>
                <a:spcPts val="0"/>
              </a:spcAft>
              <a:buClr>
                <a:schemeClr val="dk1"/>
              </a:buClr>
              <a:buSzPts val="1100"/>
              <a:buFont typeface="Arial"/>
              <a:buNone/>
            </a:pPr>
            <a:r>
              <a:rPr lang="en" sz="1200">
                <a:solidFill>
                  <a:schemeClr val="dk1"/>
                </a:solidFill>
                <a:latin typeface="Fira Sans Condensed"/>
                <a:ea typeface="Fira Sans Condensed"/>
                <a:cs typeface="Fira Sans Condensed"/>
                <a:sym typeface="Fira Sans Condensed"/>
              </a:rPr>
              <a:t> δημιούργησε το The Ocean Cleanup.</a:t>
            </a:r>
            <a:endParaRPr sz="1200">
              <a:solidFill>
                <a:schemeClr val="dk1"/>
              </a:solidFill>
              <a:latin typeface="Fira Sans Condensed"/>
              <a:ea typeface="Fira Sans Condensed"/>
              <a:cs typeface="Fira Sans Condensed"/>
              <a:sym typeface="Fira Sans Condensed"/>
            </a:endParaRPr>
          </a:p>
        </p:txBody>
      </p:sp>
      <p:pic>
        <p:nvPicPr>
          <p:cNvPr id="4921" name="Google Shape;4921;p147"/>
          <p:cNvPicPr preferRelativeResize="0"/>
          <p:nvPr/>
        </p:nvPicPr>
        <p:blipFill>
          <a:blip r:embed="rId3">
            <a:alphaModFix/>
          </a:blip>
          <a:stretch>
            <a:fillRect/>
          </a:stretch>
        </p:blipFill>
        <p:spPr>
          <a:xfrm>
            <a:off x="4339250" y="2019000"/>
            <a:ext cx="4265949" cy="26836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5" name="Shape 4925"/>
        <p:cNvGrpSpPr/>
        <p:nvPr/>
      </p:nvGrpSpPr>
      <p:grpSpPr>
        <a:xfrm>
          <a:off x="0" y="0"/>
          <a:ext cx="0" cy="0"/>
          <a:chOff x="0" y="0"/>
          <a:chExt cx="0" cy="0"/>
        </a:xfrm>
      </p:grpSpPr>
      <p:sp>
        <p:nvSpPr>
          <p:cNvPr id="4926" name="Google Shape;4926;p148"/>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48"/>
          <p:cNvSpPr/>
          <p:nvPr/>
        </p:nvSpPr>
        <p:spPr>
          <a:xfrm>
            <a:off x="390900" y="14227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4928" name="Google Shape;4928;p148"/>
          <p:cNvSpPr txBox="1"/>
          <p:nvPr>
            <p:ph type="title"/>
          </p:nvPr>
        </p:nvSpPr>
        <p:spPr>
          <a:xfrm>
            <a:off x="720000" y="3156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Θαλάσσια ρύπανση:Κύρια θεματική συνελεύσεων περιβάλλοντος ΟΗΕ</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4929" name="Google Shape;4929;p148"/>
          <p:cNvGrpSpPr/>
          <p:nvPr/>
        </p:nvGrpSpPr>
        <p:grpSpPr>
          <a:xfrm>
            <a:off x="719991" y="630342"/>
            <a:ext cx="7704008" cy="243514"/>
            <a:chOff x="719991" y="630342"/>
            <a:chExt cx="7704008" cy="243514"/>
          </a:xfrm>
        </p:grpSpPr>
        <p:grpSp>
          <p:nvGrpSpPr>
            <p:cNvPr id="4930" name="Google Shape;4930;p148"/>
            <p:cNvGrpSpPr/>
            <p:nvPr/>
          </p:nvGrpSpPr>
          <p:grpSpPr>
            <a:xfrm>
              <a:off x="719991" y="630342"/>
              <a:ext cx="242133" cy="243514"/>
              <a:chOff x="7718400" y="2030050"/>
              <a:chExt cx="1419300" cy="1427400"/>
            </a:xfrm>
          </p:grpSpPr>
          <p:sp>
            <p:nvSpPr>
              <p:cNvPr id="4931" name="Google Shape;4931;p14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4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4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4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4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148"/>
            <p:cNvGrpSpPr/>
            <p:nvPr/>
          </p:nvGrpSpPr>
          <p:grpSpPr>
            <a:xfrm>
              <a:off x="8181866" y="630342"/>
              <a:ext cx="242133" cy="243514"/>
              <a:chOff x="7718400" y="2030050"/>
              <a:chExt cx="1419300" cy="1427400"/>
            </a:xfrm>
          </p:grpSpPr>
          <p:sp>
            <p:nvSpPr>
              <p:cNvPr id="4937" name="Google Shape;4937;p148"/>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48"/>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48"/>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48"/>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48"/>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42" name="Google Shape;4942;p148"/>
          <p:cNvSpPr txBox="1"/>
          <p:nvPr/>
        </p:nvSpPr>
        <p:spPr>
          <a:xfrm>
            <a:off x="464850" y="1422775"/>
            <a:ext cx="8214300" cy="315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u="sng">
                <a:solidFill>
                  <a:schemeClr val="dk1"/>
                </a:solidFill>
                <a:latin typeface="Fira Sans"/>
                <a:ea typeface="Fira Sans"/>
                <a:cs typeface="Fira Sans"/>
                <a:sym typeface="Fira Sans"/>
              </a:rPr>
              <a:t>   </a:t>
            </a:r>
            <a:endParaRPr sz="1200">
              <a:solidFill>
                <a:schemeClr val="dk1"/>
              </a:solidFill>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Στις 2 Μαρτίου 2022, 175 χώρες που συμμετέχουν </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στην UNEA-5.2 υιοθέτησαν το ψήφισμα "Τέλος</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στην πλαστική ρύπανση”.</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Αυτό το ιστορικό ψήφισμα ξεκίνησε τις </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διαπραγματεύσεις για ένα νέο νομικά </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δεσμευτικό διεθνές μέσο για την πλαστική</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Ρύπανση. Σύμφωνα με αυτήν την απόφαση, η</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πλαστική ρύπανση καλείται να καταπολεμηθεί</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σε όλο τον κύκλο ζωής, δηλαδή από την πηγή ως</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τη θάλασσα.</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t/>
            </a:r>
            <a:endParaRPr sz="1200">
              <a:solidFill>
                <a:schemeClr val="dk1"/>
              </a:solidFill>
              <a:latin typeface="Fira Sans Condensed Medium"/>
              <a:ea typeface="Fira Sans Condensed Medium"/>
              <a:cs typeface="Fira Sans Condensed Medium"/>
              <a:sym typeface="Fira Sans Condensed Medium"/>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Fira Sans Condensed Medium"/>
              <a:ea typeface="Fira Sans Condensed Medium"/>
              <a:cs typeface="Fira Sans Condensed Medium"/>
              <a:sym typeface="Fira Sans Condensed Medium"/>
            </a:endParaRPr>
          </a:p>
          <a:p>
            <a:pPr indent="0" lvl="0" marL="457200" rtl="0" algn="l">
              <a:lnSpc>
                <a:spcPct val="115000"/>
              </a:lnSpc>
              <a:spcBef>
                <a:spcPts val="0"/>
              </a:spcBef>
              <a:spcAft>
                <a:spcPts val="0"/>
              </a:spcAft>
              <a:buNone/>
            </a:pPr>
            <a:r>
              <a:t/>
            </a:r>
            <a:endParaRPr sz="1300">
              <a:solidFill>
                <a:schemeClr val="dk1"/>
              </a:solidFill>
              <a:latin typeface="Fira Sans Condensed Medium"/>
              <a:ea typeface="Fira Sans Condensed Medium"/>
              <a:cs typeface="Fira Sans Condensed Medium"/>
              <a:sym typeface="Fira Sans Condensed Medium"/>
            </a:endParaRPr>
          </a:p>
        </p:txBody>
      </p:sp>
      <p:pic>
        <p:nvPicPr>
          <p:cNvPr id="4943" name="Google Shape;4943;p148"/>
          <p:cNvPicPr preferRelativeResize="0"/>
          <p:nvPr/>
        </p:nvPicPr>
        <p:blipFill>
          <a:blip r:embed="rId3">
            <a:alphaModFix/>
          </a:blip>
          <a:stretch>
            <a:fillRect/>
          </a:stretch>
        </p:blipFill>
        <p:spPr>
          <a:xfrm>
            <a:off x="4164325" y="1571875"/>
            <a:ext cx="4428300" cy="30444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7" name="Shape 4947"/>
        <p:cNvGrpSpPr/>
        <p:nvPr/>
      </p:nvGrpSpPr>
      <p:grpSpPr>
        <a:xfrm>
          <a:off x="0" y="0"/>
          <a:ext cx="0" cy="0"/>
          <a:chOff x="0" y="0"/>
          <a:chExt cx="0" cy="0"/>
        </a:xfrm>
      </p:grpSpPr>
      <p:sp>
        <p:nvSpPr>
          <p:cNvPr id="4948" name="Google Shape;4948;p149"/>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49"/>
          <p:cNvSpPr/>
          <p:nvPr/>
        </p:nvSpPr>
        <p:spPr>
          <a:xfrm>
            <a:off x="390900" y="1422763"/>
            <a:ext cx="83622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4950" name="Google Shape;4950;p149"/>
          <p:cNvSpPr txBox="1"/>
          <p:nvPr>
            <p:ph type="title"/>
          </p:nvPr>
        </p:nvSpPr>
        <p:spPr>
          <a:xfrm>
            <a:off x="720000" y="454375"/>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300">
                <a:latin typeface="Fira Sans Black"/>
                <a:ea typeface="Fira Sans Black"/>
                <a:cs typeface="Fira Sans Black"/>
                <a:sym typeface="Fira Sans Black"/>
              </a:rPr>
              <a:t>OCEAN CLEANUP PROJECT</a:t>
            </a:r>
            <a:endParaRPr sz="33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4951" name="Google Shape;4951;p149"/>
          <p:cNvGrpSpPr/>
          <p:nvPr/>
        </p:nvGrpSpPr>
        <p:grpSpPr>
          <a:xfrm>
            <a:off x="719991" y="630342"/>
            <a:ext cx="7704008" cy="243514"/>
            <a:chOff x="719991" y="630342"/>
            <a:chExt cx="7704008" cy="243514"/>
          </a:xfrm>
        </p:grpSpPr>
        <p:grpSp>
          <p:nvGrpSpPr>
            <p:cNvPr id="4952" name="Google Shape;4952;p149"/>
            <p:cNvGrpSpPr/>
            <p:nvPr/>
          </p:nvGrpSpPr>
          <p:grpSpPr>
            <a:xfrm>
              <a:off x="719991" y="630342"/>
              <a:ext cx="242133" cy="243514"/>
              <a:chOff x="7718400" y="2030050"/>
              <a:chExt cx="1419300" cy="1427400"/>
            </a:xfrm>
          </p:grpSpPr>
          <p:sp>
            <p:nvSpPr>
              <p:cNvPr id="4953" name="Google Shape;4953;p14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4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4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4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4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49"/>
            <p:cNvGrpSpPr/>
            <p:nvPr/>
          </p:nvGrpSpPr>
          <p:grpSpPr>
            <a:xfrm>
              <a:off x="8181866" y="630342"/>
              <a:ext cx="242133" cy="243514"/>
              <a:chOff x="7718400" y="2030050"/>
              <a:chExt cx="1419300" cy="1427400"/>
            </a:xfrm>
          </p:grpSpPr>
          <p:sp>
            <p:nvSpPr>
              <p:cNvPr id="4959" name="Google Shape;4959;p149"/>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49"/>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49"/>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49"/>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49"/>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64" name="Google Shape;4964;p149"/>
          <p:cNvSpPr txBox="1"/>
          <p:nvPr/>
        </p:nvSpPr>
        <p:spPr>
          <a:xfrm>
            <a:off x="464850" y="1301325"/>
            <a:ext cx="8214300" cy="315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900" u="sng">
              <a:solidFill>
                <a:schemeClr val="dk1"/>
              </a:solidFill>
              <a:latin typeface="Fira Sans"/>
              <a:ea typeface="Fira Sans"/>
              <a:cs typeface="Fira Sans"/>
              <a:sym typeface="Fira Sans"/>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Η επίτευξη αυτού του στόχου είναι εμφανές ότι χρειάζεται ένα μεγάλο διάστημα χρόνων και την εμπλοκή  περιβαλλοντικών οργανισμών και μη, όπως ήδη συμβαίνει. Η μείωση και τελικά το τέλος παραγωγής πλαστικών έχει επιβληθεί στις επιχειρήσεις και είναι εμφανής παντού γύρω μας. Ωστόσο, το “OCEAN CLEANUP PROJECT” ασχολείται με τον καθαρισμό των ποταμών -αποτελεί πηγή διαρροής- και των ήδη μολυσμένων ωκεανών. Ο εντοπισμός των πηγών διαρροής μη διαχειριζόμενων αποβλήτων των ωκεανών, σημαίνει ότι μπορούμε να επικεντρωθούμε τις προσπάθειες καθαρισμού μας σε αυτές τις τοποθεσίες για  μέγιστη αποτελεσματικότητα.Εκτός από το να συντελεί στον εντοπισμό </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των κύριων πηγών ρύπανσης, οι λειτουργίες καθαρισμού του </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παρέχουν ένα μοναδικό εργαλείο παρακολούθησης των επιπέδων</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ρύπανσης, συνεχή αξιολόγηση της αποτελεσματικότητας των </a:t>
            </a:r>
            <a:endParaRPr>
              <a:solidFill>
                <a:schemeClr val="dk1"/>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lang="en">
                <a:solidFill>
                  <a:schemeClr val="dk1"/>
                </a:solidFill>
                <a:latin typeface="Fira Sans Condensed"/>
                <a:ea typeface="Fira Sans Condensed"/>
                <a:cs typeface="Fira Sans Condensed"/>
                <a:sym typeface="Fira Sans Condensed"/>
              </a:rPr>
              <a:t>μέτρων πολιτικής και παροχή βελτιστοποιημένων λύσεων.</a:t>
            </a:r>
            <a:endParaRPr>
              <a:solidFill>
                <a:schemeClr val="dk1"/>
              </a:solidFill>
              <a:latin typeface="Fira Sans Condensed"/>
              <a:ea typeface="Fira Sans Condensed"/>
              <a:cs typeface="Fira Sans Condensed"/>
              <a:sym typeface="Fira Sans Condensed"/>
            </a:endParaRPr>
          </a:p>
        </p:txBody>
      </p:sp>
      <p:pic>
        <p:nvPicPr>
          <p:cNvPr id="4965" name="Google Shape;4965;p149"/>
          <p:cNvPicPr preferRelativeResize="0"/>
          <p:nvPr/>
        </p:nvPicPr>
        <p:blipFill>
          <a:blip r:embed="rId3">
            <a:alphaModFix/>
          </a:blip>
          <a:stretch>
            <a:fillRect/>
          </a:stretch>
        </p:blipFill>
        <p:spPr>
          <a:xfrm>
            <a:off x="5248550" y="3396500"/>
            <a:ext cx="3386825" cy="1282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9" name="Shape 4969"/>
        <p:cNvGrpSpPr/>
        <p:nvPr/>
      </p:nvGrpSpPr>
      <p:grpSpPr>
        <a:xfrm>
          <a:off x="0" y="0"/>
          <a:ext cx="0" cy="0"/>
          <a:chOff x="0" y="0"/>
          <a:chExt cx="0" cy="0"/>
        </a:xfrm>
      </p:grpSpPr>
      <p:sp>
        <p:nvSpPr>
          <p:cNvPr id="4970" name="Google Shape;4970;p150"/>
          <p:cNvSpPr/>
          <p:nvPr/>
        </p:nvSpPr>
        <p:spPr>
          <a:xfrm>
            <a:off x="210300" y="1354350"/>
            <a:ext cx="2577900" cy="1624200"/>
          </a:xfrm>
          <a:prstGeom prst="roundRect">
            <a:avLst>
              <a:gd fmla="val 1233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lnSpc>
                <a:spcPct val="115000"/>
              </a:lnSpc>
              <a:spcBef>
                <a:spcPts val="1500"/>
              </a:spcBef>
              <a:spcAft>
                <a:spcPts val="0"/>
              </a:spcAft>
              <a:buNone/>
            </a:pPr>
            <a:r>
              <a:rPr b="1" lang="en" sz="1800">
                <a:latin typeface="Fira Sans"/>
                <a:ea typeface="Fira Sans"/>
                <a:cs typeface="Fira Sans"/>
                <a:sym typeface="Fira Sans"/>
              </a:rPr>
              <a:t>Παγκόσμια Κλίμακα και Συμμετοχή του Κοινού:</a:t>
            </a:r>
            <a:endParaRPr sz="1200">
              <a:solidFill>
                <a:srgbClr val="FFFFFF"/>
              </a:solidFill>
              <a:latin typeface="Ubuntu"/>
              <a:ea typeface="Ubuntu"/>
              <a:cs typeface="Ubuntu"/>
              <a:sym typeface="Ubuntu"/>
            </a:endParaRPr>
          </a:p>
          <a:p>
            <a:pPr indent="0" lvl="0" marL="0" marR="0" rtl="0" algn="l">
              <a:lnSpc>
                <a:spcPct val="100000"/>
              </a:lnSpc>
              <a:spcBef>
                <a:spcPts val="1500"/>
              </a:spcBef>
              <a:spcAft>
                <a:spcPts val="0"/>
              </a:spcAft>
              <a:buNone/>
            </a:pPr>
            <a:r>
              <a:t/>
            </a:r>
            <a:endParaRPr b="1" sz="1800">
              <a:latin typeface="Fira Sans"/>
              <a:ea typeface="Fira Sans"/>
              <a:cs typeface="Fira Sans"/>
              <a:sym typeface="Fira Sans"/>
            </a:endParaRPr>
          </a:p>
        </p:txBody>
      </p:sp>
      <p:sp>
        <p:nvSpPr>
          <p:cNvPr id="4971" name="Google Shape;4971;p150"/>
          <p:cNvSpPr/>
          <p:nvPr/>
        </p:nvSpPr>
        <p:spPr>
          <a:xfrm>
            <a:off x="210300" y="3211500"/>
            <a:ext cx="2825100" cy="1691400"/>
          </a:xfrm>
          <a:prstGeom prst="roundRect">
            <a:avLst>
              <a:gd fmla="val 1233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marR="0" rtl="0" algn="l">
              <a:lnSpc>
                <a:spcPct val="115000"/>
              </a:lnSpc>
              <a:spcBef>
                <a:spcPts val="1500"/>
              </a:spcBef>
              <a:spcAft>
                <a:spcPts val="0"/>
              </a:spcAft>
              <a:buNone/>
            </a:pPr>
            <a:r>
              <a:rPr b="1" lang="en" sz="1800">
                <a:latin typeface="Fira Sans"/>
                <a:ea typeface="Fira Sans"/>
                <a:cs typeface="Fira Sans"/>
                <a:sym typeface="Fira Sans"/>
              </a:rPr>
              <a:t>Μακροπρόθεσμο Όραμα:</a:t>
            </a:r>
            <a:endParaRPr b="1" sz="1800">
              <a:latin typeface="Fira Sans"/>
              <a:ea typeface="Fira Sans"/>
              <a:cs typeface="Fira Sans"/>
              <a:sym typeface="Fira Sans"/>
            </a:endParaRPr>
          </a:p>
          <a:p>
            <a:pPr indent="-228600" lvl="0" marL="457200" marR="0" rtl="0" algn="l">
              <a:lnSpc>
                <a:spcPct val="115000"/>
              </a:lnSpc>
              <a:spcBef>
                <a:spcPts val="1500"/>
              </a:spcBef>
              <a:spcAft>
                <a:spcPts val="0"/>
              </a:spcAft>
              <a:buClr>
                <a:srgbClr val="FFFFFF"/>
              </a:buClr>
              <a:buSzPts val="1200"/>
              <a:buFont typeface="Ubuntu"/>
              <a:buNone/>
            </a:pPr>
            <a:r>
              <a:t/>
            </a:r>
            <a:endParaRPr b="1" sz="1800">
              <a:latin typeface="Fira Sans"/>
              <a:ea typeface="Fira Sans"/>
              <a:cs typeface="Fira Sans"/>
              <a:sym typeface="Fira Sans"/>
            </a:endParaRPr>
          </a:p>
        </p:txBody>
      </p:sp>
      <p:sp>
        <p:nvSpPr>
          <p:cNvPr id="4972" name="Google Shape;4972;p150"/>
          <p:cNvSpPr/>
          <p:nvPr/>
        </p:nvSpPr>
        <p:spPr>
          <a:xfrm>
            <a:off x="2612925" y="1325325"/>
            <a:ext cx="6383400" cy="1691400"/>
          </a:xfrm>
          <a:prstGeom prst="roundRect">
            <a:avLst>
              <a:gd fmla="val 1233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50"/>
          <p:cNvSpPr/>
          <p:nvPr/>
        </p:nvSpPr>
        <p:spPr>
          <a:xfrm>
            <a:off x="2612950" y="3211500"/>
            <a:ext cx="6383400" cy="1691400"/>
          </a:xfrm>
          <a:prstGeom prst="roundRect">
            <a:avLst>
              <a:gd fmla="val 1233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50"/>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50"/>
          <p:cNvSpPr txBox="1"/>
          <p:nvPr>
            <p:ph idx="3" type="subTitle"/>
          </p:nvPr>
        </p:nvSpPr>
        <p:spPr>
          <a:xfrm>
            <a:off x="1672800" y="1326725"/>
            <a:ext cx="7080300" cy="1431900"/>
          </a:xfrm>
          <a:prstGeom prst="rect">
            <a:avLst/>
          </a:prstGeom>
        </p:spPr>
        <p:txBody>
          <a:bodyPr anchorCtr="0" anchor="t" bIns="91425" lIns="91425" spcFirstLastPara="1" rIns="91425" wrap="square" tIns="91425">
            <a:noAutofit/>
          </a:bodyPr>
          <a:lstStyle/>
          <a:p>
            <a:pPr indent="0" lvl="0" marL="914400" rtl="0" algn="l">
              <a:lnSpc>
                <a:spcPct val="115000"/>
              </a:lnSpc>
              <a:spcBef>
                <a:spcPts val="1500"/>
              </a:spcBef>
              <a:spcAft>
                <a:spcPts val="1500"/>
              </a:spcAft>
              <a:buNone/>
            </a:pPr>
            <a:r>
              <a:rPr lang="en" sz="1400">
                <a:latin typeface="Fira Sans Condensed"/>
                <a:ea typeface="Fira Sans Condensed"/>
                <a:cs typeface="Fira Sans Condensed"/>
                <a:sym typeface="Fira Sans Condensed"/>
              </a:rPr>
              <a:t>Το The Ocean Cleanup στοχεύει στη διεύθυνση του παγκόσμιου προβλήματος της πλαστικής ρύπανσης των ωκεανών. Συμπεριλαμβάνει ενεργά το κοινό μέσω καμπανιών ευαισθητοποίησης, εκπαιδευτικών προγραμμάτων και πρωτοβουλιών χρηματοδότησης για την υποστήριξη της αποστολής του.</a:t>
            </a:r>
            <a:endParaRPr/>
          </a:p>
        </p:txBody>
      </p:sp>
      <p:sp>
        <p:nvSpPr>
          <p:cNvPr id="4976" name="Google Shape;4976;p150"/>
          <p:cNvSpPr txBox="1"/>
          <p:nvPr>
            <p:ph idx="4" type="subTitle"/>
          </p:nvPr>
        </p:nvSpPr>
        <p:spPr>
          <a:xfrm>
            <a:off x="1815750" y="3045750"/>
            <a:ext cx="6383400" cy="1691400"/>
          </a:xfrm>
          <a:prstGeom prst="rect">
            <a:avLst/>
          </a:prstGeom>
        </p:spPr>
        <p:txBody>
          <a:bodyPr anchorCtr="0" anchor="t" bIns="91425" lIns="91425" spcFirstLastPara="1" rIns="91425" wrap="square" tIns="91425">
            <a:noAutofit/>
          </a:bodyPr>
          <a:lstStyle/>
          <a:p>
            <a:pPr indent="0" lvl="0" marL="914400" marR="0" rtl="0" algn="l">
              <a:lnSpc>
                <a:spcPct val="115000"/>
              </a:lnSpc>
              <a:spcBef>
                <a:spcPts val="1500"/>
              </a:spcBef>
              <a:spcAft>
                <a:spcPts val="1500"/>
              </a:spcAft>
              <a:buNone/>
            </a:pPr>
            <a:r>
              <a:rPr lang="en">
                <a:latin typeface="Fira Sans Condensed"/>
                <a:ea typeface="Fira Sans Condensed"/>
                <a:cs typeface="Fira Sans Condensed"/>
                <a:sym typeface="Fira Sans Condensed"/>
              </a:rPr>
              <a:t>Το μακροπρόθεσμο όραμα του The Ocean Cleanup δεν είναι μόνο ο καθαρισμός του υπάρχοντος πλαστικού στους ωκεανούς, αλλά και η συμβολή στην πρόληψη περαιτέρω ρύπανσης. Αυτό περιλαμβάνει τον αποκλεισμό του πλαστικού προτού φτάσει στον ωκεανό και την εφαρμογή βιώσιμων λύσεων για τη μείωση της κατανάλωσης πλαστικού.</a:t>
            </a:r>
            <a:endParaRPr/>
          </a:p>
        </p:txBody>
      </p:sp>
      <p:sp>
        <p:nvSpPr>
          <p:cNvPr id="4977" name="Google Shape;4977;p150"/>
          <p:cNvSpPr txBox="1"/>
          <p:nvPr>
            <p:ph type="title"/>
          </p:nvPr>
        </p:nvSpPr>
        <p:spPr>
          <a:xfrm>
            <a:off x="720150" y="373650"/>
            <a:ext cx="7479000" cy="756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2500">
                <a:latin typeface="Fira Sans Black"/>
                <a:ea typeface="Fira Sans Black"/>
                <a:cs typeface="Fira Sans Black"/>
                <a:sym typeface="Fira Sans Black"/>
              </a:rPr>
              <a:t>Κύρια Χαρακτηριστικά του The Ocean Cleanup</a:t>
            </a:r>
            <a:endParaRPr b="1" sz="2500">
              <a:latin typeface="Arial"/>
              <a:ea typeface="Arial"/>
              <a:cs typeface="Arial"/>
              <a:sym typeface="Arial"/>
            </a:endParaRPr>
          </a:p>
          <a:p>
            <a:pPr indent="0" lvl="0" marL="0" rtl="0" algn="ctr">
              <a:spcBef>
                <a:spcPts val="0"/>
              </a:spcBef>
              <a:spcAft>
                <a:spcPts val="0"/>
              </a:spcAft>
              <a:buNone/>
            </a:pPr>
            <a:r>
              <a:t/>
            </a:r>
            <a:endParaRPr sz="1900"/>
          </a:p>
        </p:txBody>
      </p:sp>
      <p:grpSp>
        <p:nvGrpSpPr>
          <p:cNvPr id="4978" name="Google Shape;4978;p150"/>
          <p:cNvGrpSpPr/>
          <p:nvPr/>
        </p:nvGrpSpPr>
        <p:grpSpPr>
          <a:xfrm>
            <a:off x="720141" y="630342"/>
            <a:ext cx="7704008" cy="243514"/>
            <a:chOff x="719991" y="630342"/>
            <a:chExt cx="7704008" cy="243514"/>
          </a:xfrm>
        </p:grpSpPr>
        <p:grpSp>
          <p:nvGrpSpPr>
            <p:cNvPr id="4979" name="Google Shape;4979;p150"/>
            <p:cNvGrpSpPr/>
            <p:nvPr/>
          </p:nvGrpSpPr>
          <p:grpSpPr>
            <a:xfrm>
              <a:off x="719991" y="630342"/>
              <a:ext cx="242133" cy="243514"/>
              <a:chOff x="7718400" y="2030050"/>
              <a:chExt cx="1419300" cy="1427400"/>
            </a:xfrm>
          </p:grpSpPr>
          <p:sp>
            <p:nvSpPr>
              <p:cNvPr id="4980" name="Google Shape;4980;p15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5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5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5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5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150"/>
            <p:cNvGrpSpPr/>
            <p:nvPr/>
          </p:nvGrpSpPr>
          <p:grpSpPr>
            <a:xfrm>
              <a:off x="8181866" y="630342"/>
              <a:ext cx="242133" cy="243514"/>
              <a:chOff x="7718400" y="2030050"/>
              <a:chExt cx="1419300" cy="1427400"/>
            </a:xfrm>
          </p:grpSpPr>
          <p:sp>
            <p:nvSpPr>
              <p:cNvPr id="4986" name="Google Shape;4986;p150"/>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50"/>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50"/>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50"/>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50"/>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4" name="Shape 4994"/>
        <p:cNvGrpSpPr/>
        <p:nvPr/>
      </p:nvGrpSpPr>
      <p:grpSpPr>
        <a:xfrm>
          <a:off x="0" y="0"/>
          <a:ext cx="0" cy="0"/>
          <a:chOff x="0" y="0"/>
          <a:chExt cx="0" cy="0"/>
        </a:xfrm>
      </p:grpSpPr>
      <p:sp>
        <p:nvSpPr>
          <p:cNvPr id="4995" name="Google Shape;4995;p151"/>
          <p:cNvSpPr/>
          <p:nvPr/>
        </p:nvSpPr>
        <p:spPr>
          <a:xfrm>
            <a:off x="210200" y="1325325"/>
            <a:ext cx="2305200" cy="1691400"/>
          </a:xfrm>
          <a:prstGeom prst="roundRect">
            <a:avLst>
              <a:gd fmla="val 1233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Fira Sans"/>
                <a:ea typeface="Fira Sans"/>
                <a:cs typeface="Fira Sans"/>
                <a:sym typeface="Fira Sans"/>
              </a:rPr>
              <a:t>Συλλογή Δεδομένων</a:t>
            </a:r>
            <a:endParaRPr b="1" i="0" sz="18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Fira Sans"/>
                <a:ea typeface="Fira Sans"/>
                <a:cs typeface="Fira Sans"/>
                <a:sym typeface="Fira Sans"/>
              </a:rPr>
              <a:t>και Παρακολούθηση</a:t>
            </a:r>
            <a:endParaRPr b="1" i="0" sz="1800" u="none" cap="none" strike="noStrike">
              <a:solidFill>
                <a:srgbClr val="000000"/>
              </a:solidFill>
              <a:latin typeface="Fira Sans"/>
              <a:ea typeface="Fira Sans"/>
              <a:cs typeface="Fira Sans"/>
              <a:sym typeface="Fira Sans"/>
            </a:endParaRPr>
          </a:p>
        </p:txBody>
      </p:sp>
      <p:sp>
        <p:nvSpPr>
          <p:cNvPr id="4996" name="Google Shape;4996;p151"/>
          <p:cNvSpPr/>
          <p:nvPr/>
        </p:nvSpPr>
        <p:spPr>
          <a:xfrm>
            <a:off x="210300" y="3211500"/>
            <a:ext cx="2305200" cy="1691400"/>
          </a:xfrm>
          <a:prstGeom prst="roundRect">
            <a:avLst>
              <a:gd fmla="val 1233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Fira Sans"/>
                <a:ea typeface="Fira Sans"/>
                <a:cs typeface="Fira Sans"/>
                <a:sym typeface="Fira Sans"/>
              </a:rPr>
              <a:t>Αλγόριθμοι Μηχανικής Μάθησης</a:t>
            </a:r>
            <a:endParaRPr b="1" i="0" sz="1800" u="none" cap="none" strike="noStrike">
              <a:solidFill>
                <a:srgbClr val="000000"/>
              </a:solidFill>
              <a:latin typeface="Fira Sans"/>
              <a:ea typeface="Fira Sans"/>
              <a:cs typeface="Fira Sans"/>
              <a:sym typeface="Fira Sans"/>
            </a:endParaRPr>
          </a:p>
        </p:txBody>
      </p:sp>
      <p:sp>
        <p:nvSpPr>
          <p:cNvPr id="4997" name="Google Shape;4997;p151"/>
          <p:cNvSpPr/>
          <p:nvPr/>
        </p:nvSpPr>
        <p:spPr>
          <a:xfrm>
            <a:off x="2317125" y="1325325"/>
            <a:ext cx="6627600" cy="1691400"/>
          </a:xfrm>
          <a:prstGeom prst="roundRect">
            <a:avLst>
              <a:gd fmla="val 1233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151"/>
          <p:cNvSpPr/>
          <p:nvPr/>
        </p:nvSpPr>
        <p:spPr>
          <a:xfrm>
            <a:off x="2317125" y="3211500"/>
            <a:ext cx="6627600" cy="1691400"/>
          </a:xfrm>
          <a:prstGeom prst="roundRect">
            <a:avLst>
              <a:gd fmla="val 12336"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151"/>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58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151"/>
          <p:cNvSpPr txBox="1"/>
          <p:nvPr>
            <p:ph idx="3" type="subTitle"/>
          </p:nvPr>
        </p:nvSpPr>
        <p:spPr>
          <a:xfrm>
            <a:off x="1672800" y="1241250"/>
            <a:ext cx="6741300" cy="14319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1500"/>
              </a:spcBef>
              <a:spcAft>
                <a:spcPts val="0"/>
              </a:spcAft>
              <a:buSzPts val="2800"/>
              <a:buNone/>
            </a:pPr>
            <a:r>
              <a:rPr lang="en">
                <a:latin typeface="Fira Sans Condensed"/>
                <a:ea typeface="Fira Sans Condensed"/>
                <a:cs typeface="Fira Sans Condensed"/>
                <a:sym typeface="Fira Sans Condensed"/>
              </a:rPr>
              <a:t>Το έργο χρησιμοποιεί μια σειρά αισθητήρων και συσκευών παρακολούθησης για τη συλλογή δεδομένων σχετικά με τη συγκέντρωση πλαστικού, τα ροές και τις συνθήκες περιβάλλοντος. Αυτά τα δεδομένα είναι ουσιώδη για τον βελτιστοποιημένο σχεδιασμό των επιχειρήσεων καθαρισμού και την κατανόηση της δυναμικής της πλαστικής ρύπανσης.</a:t>
            </a:r>
            <a:endParaRPr>
              <a:latin typeface="Fira Sans Condensed"/>
              <a:ea typeface="Fira Sans Condensed"/>
              <a:cs typeface="Fira Sans Condensed"/>
              <a:sym typeface="Fira Sans Condensed"/>
            </a:endParaRPr>
          </a:p>
          <a:p>
            <a:pPr indent="0" lvl="0" marL="0" rtl="0" algn="l">
              <a:lnSpc>
                <a:spcPct val="100000"/>
              </a:lnSpc>
              <a:spcBef>
                <a:spcPts val="1500"/>
              </a:spcBef>
              <a:spcAft>
                <a:spcPts val="0"/>
              </a:spcAft>
              <a:buSzPts val="2800"/>
              <a:buNone/>
            </a:pPr>
            <a:r>
              <a:t/>
            </a:r>
            <a:endParaRPr/>
          </a:p>
        </p:txBody>
      </p:sp>
      <p:sp>
        <p:nvSpPr>
          <p:cNvPr id="5001" name="Google Shape;5001;p151"/>
          <p:cNvSpPr txBox="1"/>
          <p:nvPr>
            <p:ph idx="4" type="subTitle"/>
          </p:nvPr>
        </p:nvSpPr>
        <p:spPr>
          <a:xfrm>
            <a:off x="1672800" y="3153450"/>
            <a:ext cx="7272000" cy="16914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1500"/>
              </a:spcBef>
              <a:spcAft>
                <a:spcPts val="0"/>
              </a:spcAft>
              <a:buSzPts val="2800"/>
              <a:buNone/>
            </a:pPr>
            <a:r>
              <a:rPr lang="en">
                <a:latin typeface="Fira Sans Condensed"/>
                <a:ea typeface="Fira Sans Condensed"/>
                <a:cs typeface="Fira Sans Condensed"/>
                <a:sym typeface="Fira Sans Condensed"/>
              </a:rPr>
              <a:t>Η μηχανική μάθηση έχει σημαντικό ρόλο στις προσπάθειες του The Ocean Cleanup. Οι αλγόριθμοι χρησιμοποιούνται για την ανάλυση των δεδομένων που συλλέγονται από τους αισθητήρες και τις συσκευές παρακολούθησης. Αυτή η ανάλυση βοηθά στη βελτίωση της αποτελεσματικότητας των επιχειρήσεων καθαρισμού, επιτρέποντας προσαρμογές σε πραγματικό χρόνο.</a:t>
            </a:r>
            <a:endParaRPr>
              <a:latin typeface="Fira Sans Condensed"/>
              <a:ea typeface="Fira Sans Condensed"/>
              <a:cs typeface="Fira Sans Condensed"/>
              <a:sym typeface="Fira Sans Condensed"/>
            </a:endParaRPr>
          </a:p>
          <a:p>
            <a:pPr indent="0" lvl="0" marL="0" rtl="0" algn="r">
              <a:lnSpc>
                <a:spcPct val="100000"/>
              </a:lnSpc>
              <a:spcBef>
                <a:spcPts val="1500"/>
              </a:spcBef>
              <a:spcAft>
                <a:spcPts val="0"/>
              </a:spcAft>
              <a:buSzPts val="2800"/>
              <a:buNone/>
            </a:pPr>
            <a:r>
              <a:t/>
            </a:r>
            <a:endParaRPr/>
          </a:p>
        </p:txBody>
      </p:sp>
      <p:sp>
        <p:nvSpPr>
          <p:cNvPr id="5002" name="Google Shape;5002;p151"/>
          <p:cNvSpPr txBox="1"/>
          <p:nvPr>
            <p:ph type="title"/>
          </p:nvPr>
        </p:nvSpPr>
        <p:spPr>
          <a:xfrm>
            <a:off x="720150" y="373650"/>
            <a:ext cx="7479000" cy="756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2500">
                <a:latin typeface="Fira Sans Black"/>
                <a:ea typeface="Fira Sans Black"/>
                <a:cs typeface="Fira Sans Black"/>
                <a:sym typeface="Fira Sans Black"/>
              </a:rPr>
              <a:t>Κύρια Χαρακτηριστικά του The Ocean Cleanup</a:t>
            </a:r>
            <a:endParaRPr b="1" sz="2500">
              <a:latin typeface="Arial"/>
              <a:ea typeface="Arial"/>
              <a:cs typeface="Arial"/>
              <a:sym typeface="Arial"/>
            </a:endParaRPr>
          </a:p>
          <a:p>
            <a:pPr indent="0" lvl="0" marL="0" rtl="0" algn="ctr">
              <a:lnSpc>
                <a:spcPct val="100000"/>
              </a:lnSpc>
              <a:spcBef>
                <a:spcPts val="0"/>
              </a:spcBef>
              <a:spcAft>
                <a:spcPts val="0"/>
              </a:spcAft>
              <a:buSzPts val="3000"/>
              <a:buNone/>
            </a:pPr>
            <a:r>
              <a:t/>
            </a:r>
            <a:endParaRPr sz="1900"/>
          </a:p>
        </p:txBody>
      </p:sp>
      <p:grpSp>
        <p:nvGrpSpPr>
          <p:cNvPr id="5003" name="Google Shape;5003;p151"/>
          <p:cNvGrpSpPr/>
          <p:nvPr/>
        </p:nvGrpSpPr>
        <p:grpSpPr>
          <a:xfrm>
            <a:off x="720139" y="630343"/>
            <a:ext cx="7704008" cy="243514"/>
            <a:chOff x="719989" y="630343"/>
            <a:chExt cx="7704008" cy="243514"/>
          </a:xfrm>
        </p:grpSpPr>
        <p:grpSp>
          <p:nvGrpSpPr>
            <p:cNvPr id="5004" name="Google Shape;5004;p151"/>
            <p:cNvGrpSpPr/>
            <p:nvPr/>
          </p:nvGrpSpPr>
          <p:grpSpPr>
            <a:xfrm>
              <a:off x="719989" y="630343"/>
              <a:ext cx="242133" cy="243514"/>
              <a:chOff x="7718400" y="2030050"/>
              <a:chExt cx="1419300" cy="1427400"/>
            </a:xfrm>
          </p:grpSpPr>
          <p:sp>
            <p:nvSpPr>
              <p:cNvPr id="5005" name="Google Shape;5005;p15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15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15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15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15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0" name="Google Shape;5010;p151"/>
            <p:cNvGrpSpPr/>
            <p:nvPr/>
          </p:nvGrpSpPr>
          <p:grpSpPr>
            <a:xfrm>
              <a:off x="8181864" y="630343"/>
              <a:ext cx="242133" cy="243514"/>
              <a:chOff x="7718400" y="2030050"/>
              <a:chExt cx="1419300" cy="1427400"/>
            </a:xfrm>
          </p:grpSpPr>
          <p:sp>
            <p:nvSpPr>
              <p:cNvPr id="5011" name="Google Shape;5011;p151"/>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151"/>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151"/>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151"/>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151"/>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9" name="Shape 5019"/>
        <p:cNvGrpSpPr/>
        <p:nvPr/>
      </p:nvGrpSpPr>
      <p:grpSpPr>
        <a:xfrm>
          <a:off x="0" y="0"/>
          <a:ext cx="0" cy="0"/>
          <a:chOff x="0" y="0"/>
          <a:chExt cx="0" cy="0"/>
        </a:xfrm>
      </p:grpSpPr>
      <p:sp>
        <p:nvSpPr>
          <p:cNvPr id="5020" name="Google Shape;5020;p152"/>
          <p:cNvSpPr/>
          <p:nvPr/>
        </p:nvSpPr>
        <p:spPr>
          <a:xfrm flipH="1">
            <a:off x="407100" y="315475"/>
            <a:ext cx="4011000" cy="3744600"/>
          </a:xfrm>
          <a:prstGeom prst="roundRect">
            <a:avLst>
              <a:gd fmla="val 7313" name="adj"/>
            </a:avLst>
          </a:prstGeom>
          <a:solidFill>
            <a:schemeClr val="dk2"/>
          </a:solidFill>
          <a:ln cap="flat" cmpd="sng" w="9525">
            <a:solidFill>
              <a:schemeClr val="dk1"/>
            </a:solidFill>
            <a:prstDash val="solid"/>
            <a:round/>
            <a:headEnd len="sm" w="sm" type="none"/>
            <a:tailEnd len="sm" w="sm" type="none"/>
          </a:ln>
          <a:effectLst>
            <a:outerShdw blurRad="114300" rotWithShape="0" algn="bl" dir="5400000" dist="3810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021" name="Google Shape;5021;p152"/>
          <p:cNvSpPr/>
          <p:nvPr/>
        </p:nvSpPr>
        <p:spPr>
          <a:xfrm>
            <a:off x="756850" y="88016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022" name="Google Shape;5022;p152"/>
          <p:cNvSpPr txBox="1"/>
          <p:nvPr/>
        </p:nvSpPr>
        <p:spPr>
          <a:xfrm>
            <a:off x="407100" y="1149625"/>
            <a:ext cx="4011000" cy="10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5.2 ΑΠΟ ΤΗΝ ΙΔΕΑ</a:t>
            </a:r>
            <a:endParaRPr sz="3000">
              <a:solidFill>
                <a:schemeClr val="dk1"/>
              </a:solidFill>
              <a:latin typeface="Fira Sans Condensed SemiBold"/>
              <a:ea typeface="Fira Sans Condensed SemiBold"/>
              <a:cs typeface="Fira Sans Condensed SemiBold"/>
              <a:sym typeface="Fira Sans Condensed SemiBold"/>
            </a:endParaRPr>
          </a:p>
          <a:p>
            <a:pPr indent="0" lvl="0" marL="0" rtl="0" algn="ctr">
              <a:spcBef>
                <a:spcPts val="0"/>
              </a:spcBef>
              <a:spcAft>
                <a:spcPts val="0"/>
              </a:spcAft>
              <a:buNone/>
            </a:pPr>
            <a:r>
              <a:rPr lang="en" sz="3000">
                <a:solidFill>
                  <a:schemeClr val="dk1"/>
                </a:solidFill>
                <a:latin typeface="Fira Sans Condensed SemiBold"/>
                <a:ea typeface="Fira Sans Condensed SemiBold"/>
                <a:cs typeface="Fira Sans Condensed SemiBold"/>
                <a:sym typeface="Fira Sans Condensed SemiBold"/>
              </a:rPr>
              <a:t>ΣΤΗΝ  ΥΛΟΠΟΙΗΣΗ</a:t>
            </a:r>
            <a:endParaRPr sz="3000">
              <a:solidFill>
                <a:schemeClr val="dk1"/>
              </a:solidFill>
              <a:latin typeface="Fira Sans Condensed SemiBold"/>
              <a:ea typeface="Fira Sans Condensed SemiBold"/>
              <a:cs typeface="Fira Sans Condensed SemiBold"/>
              <a:sym typeface="Fira Sans Condensed SemiBo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6" name="Shape 5026"/>
        <p:cNvGrpSpPr/>
        <p:nvPr/>
      </p:nvGrpSpPr>
      <p:grpSpPr>
        <a:xfrm>
          <a:off x="0" y="0"/>
          <a:ext cx="0" cy="0"/>
          <a:chOff x="0" y="0"/>
          <a:chExt cx="0" cy="0"/>
        </a:xfrm>
      </p:grpSpPr>
      <p:sp>
        <p:nvSpPr>
          <p:cNvPr id="5027" name="Google Shape;5027;p153"/>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53"/>
          <p:cNvSpPr/>
          <p:nvPr/>
        </p:nvSpPr>
        <p:spPr>
          <a:xfrm>
            <a:off x="390900" y="1422775"/>
            <a:ext cx="82545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029" name="Google Shape;5029;p153"/>
          <p:cNvSpPr txBox="1"/>
          <p:nvPr>
            <p:ph type="title"/>
          </p:nvPr>
        </p:nvSpPr>
        <p:spPr>
          <a:xfrm>
            <a:off x="720000" y="27105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Περισσότερα από πέντε τρισεκατομμύρια πλαστικά </a:t>
            </a:r>
            <a:endParaRPr sz="2400">
              <a:latin typeface="Fira Sans Black"/>
              <a:ea typeface="Fira Sans Black"/>
              <a:cs typeface="Fira Sans Black"/>
              <a:sym typeface="Fira Sans Black"/>
            </a:endParaRPr>
          </a:p>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υπάρχουν στους ωκεανούς</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030" name="Google Shape;5030;p153"/>
          <p:cNvGrpSpPr/>
          <p:nvPr/>
        </p:nvGrpSpPr>
        <p:grpSpPr>
          <a:xfrm>
            <a:off x="719991" y="630342"/>
            <a:ext cx="7704008" cy="243514"/>
            <a:chOff x="719991" y="630342"/>
            <a:chExt cx="7704008" cy="243514"/>
          </a:xfrm>
        </p:grpSpPr>
        <p:grpSp>
          <p:nvGrpSpPr>
            <p:cNvPr id="5031" name="Google Shape;5031;p153"/>
            <p:cNvGrpSpPr/>
            <p:nvPr/>
          </p:nvGrpSpPr>
          <p:grpSpPr>
            <a:xfrm>
              <a:off x="719991" y="630342"/>
              <a:ext cx="242133" cy="243514"/>
              <a:chOff x="7718400" y="2030050"/>
              <a:chExt cx="1419300" cy="1427400"/>
            </a:xfrm>
          </p:grpSpPr>
          <p:sp>
            <p:nvSpPr>
              <p:cNvPr id="5032" name="Google Shape;5032;p15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5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5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5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5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153"/>
            <p:cNvGrpSpPr/>
            <p:nvPr/>
          </p:nvGrpSpPr>
          <p:grpSpPr>
            <a:xfrm>
              <a:off x="8181866" y="630342"/>
              <a:ext cx="242133" cy="243514"/>
              <a:chOff x="7718400" y="2030050"/>
              <a:chExt cx="1419300" cy="1427400"/>
            </a:xfrm>
          </p:grpSpPr>
          <p:sp>
            <p:nvSpPr>
              <p:cNvPr id="5038" name="Google Shape;5038;p153"/>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53"/>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53"/>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53"/>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53"/>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43" name="Google Shape;5043;p153"/>
          <p:cNvSpPr txBox="1"/>
          <p:nvPr/>
        </p:nvSpPr>
        <p:spPr>
          <a:xfrm>
            <a:off x="453125" y="1528475"/>
            <a:ext cx="4390200" cy="3155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Fira Sans Condensed"/>
                <a:ea typeface="Fira Sans Condensed"/>
                <a:cs typeface="Fira Sans Condensed"/>
                <a:sym typeface="Fira Sans Condensed"/>
              </a:rPr>
              <a:t>Τα πλαστικά συσσωρεύονται σε πέντε περιοχές στον ωκεανό, με την μεγαλύτερη να είναι το Μεγάλο Αρχιπέλαγος Σκουπιδιών του Ειρηνικού, που βρίσκεται μεταξύ της Χαβάης και της Καλιφόρνιας. Για να αντιμετωπίσουν αυτό το πρόβλημα, έπρεπε όχι μόνο να σταματήσουν τη ροή περισσότερων πλαστικών στον ωκεανό, αλλά και να καθαρίσουν αυτά που υπάρχουν ήδη εκεί. Τα πλαστικά που επιπλέουν στις περιοχές αυτές θα συνεχίσουν να κυκλοφορούν μέχρι να διασπαστούν σε μικρότερα κομμάτια, κάνοντας έτσι δυσκολότερη την εξάλειψή τους και πιο πιθανό να καταναλωθούν από θαλάσσια πλάσματα ως τροφή. Αν συνεχίσουν να κυκλοφορούν, το πλαστικό θα επηρεάσει τα οικοσυστήματα, την υγεία και τις οικονομίες μας για μεγάλα χρονικά διαστήματα, ίσως ακόμη και για αιώνες.</a:t>
            </a:r>
            <a:endParaRPr sz="1300">
              <a:solidFill>
                <a:schemeClr val="dk1"/>
              </a:solidFill>
              <a:latin typeface="Fira Sans Condensed"/>
              <a:ea typeface="Fira Sans Condensed"/>
              <a:cs typeface="Fira Sans Condensed"/>
              <a:sym typeface="Fira Sans Condensed"/>
            </a:endParaRPr>
          </a:p>
        </p:txBody>
      </p:sp>
      <p:pic>
        <p:nvPicPr>
          <p:cNvPr id="5044" name="Google Shape;5044;p153"/>
          <p:cNvPicPr preferRelativeResize="0"/>
          <p:nvPr/>
        </p:nvPicPr>
        <p:blipFill rotWithShape="1">
          <a:blip r:embed="rId3">
            <a:alphaModFix/>
          </a:blip>
          <a:srcRect b="0" l="-12259" r="12259" t="0"/>
          <a:stretch/>
        </p:blipFill>
        <p:spPr>
          <a:xfrm>
            <a:off x="4430950" y="2030525"/>
            <a:ext cx="3923500" cy="2282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8" name="Shape 5048"/>
        <p:cNvGrpSpPr/>
        <p:nvPr/>
      </p:nvGrpSpPr>
      <p:grpSpPr>
        <a:xfrm>
          <a:off x="0" y="0"/>
          <a:ext cx="0" cy="0"/>
          <a:chOff x="0" y="0"/>
          <a:chExt cx="0" cy="0"/>
        </a:xfrm>
      </p:grpSpPr>
      <p:sp>
        <p:nvSpPr>
          <p:cNvPr id="5049" name="Google Shape;5049;p154"/>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54"/>
          <p:cNvSpPr/>
          <p:nvPr/>
        </p:nvSpPr>
        <p:spPr>
          <a:xfrm>
            <a:off x="390900" y="1422775"/>
            <a:ext cx="82545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051" name="Google Shape;5051;p154"/>
          <p:cNvSpPr txBox="1"/>
          <p:nvPr>
            <p:ph type="title"/>
          </p:nvPr>
        </p:nvSpPr>
        <p:spPr>
          <a:xfrm>
            <a:off x="720000" y="3468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Συλλογή δεδομένων από ποτάμια </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052" name="Google Shape;5052;p154"/>
          <p:cNvGrpSpPr/>
          <p:nvPr/>
        </p:nvGrpSpPr>
        <p:grpSpPr>
          <a:xfrm>
            <a:off x="719991" y="630342"/>
            <a:ext cx="7704008" cy="243514"/>
            <a:chOff x="719991" y="630342"/>
            <a:chExt cx="7704008" cy="243514"/>
          </a:xfrm>
        </p:grpSpPr>
        <p:grpSp>
          <p:nvGrpSpPr>
            <p:cNvPr id="5053" name="Google Shape;5053;p154"/>
            <p:cNvGrpSpPr/>
            <p:nvPr/>
          </p:nvGrpSpPr>
          <p:grpSpPr>
            <a:xfrm>
              <a:off x="719991" y="630342"/>
              <a:ext cx="242133" cy="243514"/>
              <a:chOff x="7718400" y="2030050"/>
              <a:chExt cx="1419300" cy="1427400"/>
            </a:xfrm>
          </p:grpSpPr>
          <p:sp>
            <p:nvSpPr>
              <p:cNvPr id="5054" name="Google Shape;5054;p15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5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5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5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5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154"/>
            <p:cNvGrpSpPr/>
            <p:nvPr/>
          </p:nvGrpSpPr>
          <p:grpSpPr>
            <a:xfrm>
              <a:off x="8181866" y="630342"/>
              <a:ext cx="242133" cy="243514"/>
              <a:chOff x="7718400" y="2030050"/>
              <a:chExt cx="1419300" cy="1427400"/>
            </a:xfrm>
          </p:grpSpPr>
          <p:sp>
            <p:nvSpPr>
              <p:cNvPr id="5060" name="Google Shape;5060;p154"/>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54"/>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54"/>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54"/>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54"/>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65" name="Google Shape;5065;p154"/>
          <p:cNvSpPr txBox="1"/>
          <p:nvPr/>
        </p:nvSpPr>
        <p:spPr>
          <a:xfrm>
            <a:off x="453125" y="1528475"/>
            <a:ext cx="3662700" cy="31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Condensed"/>
                <a:ea typeface="Fira Sans Condensed"/>
                <a:cs typeface="Fira Sans Condensed"/>
                <a:sym typeface="Fira Sans Condensed"/>
              </a:rPr>
              <a:t>Για την παρακολούθηση ποταμών, χρησιμοποιούνται κάμερες που καταγράφουν εικόνες συντριμμιών που κινούνται προς τον ωκεανό. Αυτές οι εικόνες στη συνέχεια αναλύονται με τη χρήση τεχνητής νοημοσύνης για να διαφοροποιηθεί το πλαστικό από τα οργανικά συντρίμμια. Το Interceptor, μια ηλιακή, αυτόνομη μονάδα συλλογής, αφαιρεί το πλαστικό πριν φτάσει στον ωκεανό.  Πιο συγκεκριμένα οι Interceptors είναι συσκευές που τοποθετούνται σε ποτάμια και άλλα ρεύματα νερού και λειτουργούν ως φίλτρα για τη συλλογή πλαστικών αποβλήτων. </a:t>
            </a:r>
            <a:endParaRPr>
              <a:solidFill>
                <a:schemeClr val="dk1"/>
              </a:solidFill>
              <a:latin typeface="Fira Sans Condensed"/>
              <a:ea typeface="Fira Sans Condensed"/>
              <a:cs typeface="Fira Sans Condensed"/>
              <a:sym typeface="Fira Sans Condensed"/>
            </a:endParaRPr>
          </a:p>
        </p:txBody>
      </p:sp>
      <p:pic>
        <p:nvPicPr>
          <p:cNvPr id="5066" name="Google Shape;5066;p154"/>
          <p:cNvPicPr preferRelativeResize="0"/>
          <p:nvPr/>
        </p:nvPicPr>
        <p:blipFill>
          <a:blip r:embed="rId3">
            <a:alphaModFix/>
          </a:blip>
          <a:stretch>
            <a:fillRect/>
          </a:stretch>
        </p:blipFill>
        <p:spPr>
          <a:xfrm>
            <a:off x="4165750" y="1931650"/>
            <a:ext cx="4153149" cy="2149000"/>
          </a:xfrm>
          <a:prstGeom prst="rect">
            <a:avLst/>
          </a:prstGeom>
          <a:no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pic>
      <p:sp>
        <p:nvSpPr>
          <p:cNvPr id="5067" name="Google Shape;5067;p154"/>
          <p:cNvSpPr txBox="1"/>
          <p:nvPr/>
        </p:nvSpPr>
        <p:spPr>
          <a:xfrm>
            <a:off x="6320175" y="4267475"/>
            <a:ext cx="22626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1" name="Shape 5071"/>
        <p:cNvGrpSpPr/>
        <p:nvPr/>
      </p:nvGrpSpPr>
      <p:grpSpPr>
        <a:xfrm>
          <a:off x="0" y="0"/>
          <a:ext cx="0" cy="0"/>
          <a:chOff x="0" y="0"/>
          <a:chExt cx="0" cy="0"/>
        </a:xfrm>
      </p:grpSpPr>
      <p:sp>
        <p:nvSpPr>
          <p:cNvPr id="5072" name="Google Shape;5072;p155"/>
          <p:cNvSpPr/>
          <p:nvPr/>
        </p:nvSpPr>
        <p:spPr>
          <a:xfrm>
            <a:off x="390900" y="315600"/>
            <a:ext cx="8362200" cy="873000"/>
          </a:xfrm>
          <a:prstGeom prst="roundRect">
            <a:avLst>
              <a:gd fmla="val 26107"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55"/>
          <p:cNvSpPr/>
          <p:nvPr/>
        </p:nvSpPr>
        <p:spPr>
          <a:xfrm>
            <a:off x="580675" y="1432750"/>
            <a:ext cx="25566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074" name="Google Shape;5074;p155"/>
          <p:cNvSpPr txBox="1"/>
          <p:nvPr>
            <p:ph type="title"/>
          </p:nvPr>
        </p:nvSpPr>
        <p:spPr>
          <a:xfrm>
            <a:off x="720000" y="346800"/>
            <a:ext cx="7704000" cy="8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Fira Sans Black"/>
                <a:ea typeface="Fira Sans Black"/>
                <a:cs typeface="Fira Sans Black"/>
                <a:sym typeface="Fira Sans Black"/>
              </a:rPr>
              <a:t>OCEAN CLEANUP PROJECT : Τα 3 βασικά στάδια συλλογής δεδομένων από τους Interceptors</a:t>
            </a:r>
            <a:endParaRPr sz="2400">
              <a:latin typeface="Fira Sans Black"/>
              <a:ea typeface="Fira Sans Black"/>
              <a:cs typeface="Fira Sans Black"/>
              <a:sym typeface="Fira Sans Black"/>
            </a:endParaRPr>
          </a:p>
          <a:p>
            <a:pPr indent="0" lvl="0" marL="0" rtl="0" algn="ctr">
              <a:spcBef>
                <a:spcPts val="0"/>
              </a:spcBef>
              <a:spcAft>
                <a:spcPts val="0"/>
              </a:spcAft>
              <a:buNone/>
            </a:pPr>
            <a:r>
              <a:t/>
            </a:r>
            <a:endParaRPr sz="2500">
              <a:latin typeface="Fira Sans Condensed Black"/>
              <a:ea typeface="Fira Sans Condensed Black"/>
              <a:cs typeface="Fira Sans Condensed Black"/>
              <a:sym typeface="Fira Sans Condensed Black"/>
            </a:endParaRPr>
          </a:p>
        </p:txBody>
      </p:sp>
      <p:grpSp>
        <p:nvGrpSpPr>
          <p:cNvPr id="5075" name="Google Shape;5075;p155"/>
          <p:cNvGrpSpPr/>
          <p:nvPr/>
        </p:nvGrpSpPr>
        <p:grpSpPr>
          <a:xfrm>
            <a:off x="719991" y="630342"/>
            <a:ext cx="7704008" cy="243514"/>
            <a:chOff x="719991" y="630342"/>
            <a:chExt cx="7704008" cy="243514"/>
          </a:xfrm>
        </p:grpSpPr>
        <p:grpSp>
          <p:nvGrpSpPr>
            <p:cNvPr id="5076" name="Google Shape;5076;p155"/>
            <p:cNvGrpSpPr/>
            <p:nvPr/>
          </p:nvGrpSpPr>
          <p:grpSpPr>
            <a:xfrm>
              <a:off x="719991" y="630342"/>
              <a:ext cx="242133" cy="243514"/>
              <a:chOff x="7718400" y="2030050"/>
              <a:chExt cx="1419300" cy="1427400"/>
            </a:xfrm>
          </p:grpSpPr>
          <p:sp>
            <p:nvSpPr>
              <p:cNvPr id="5077" name="Google Shape;5077;p15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5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5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5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5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155"/>
            <p:cNvGrpSpPr/>
            <p:nvPr/>
          </p:nvGrpSpPr>
          <p:grpSpPr>
            <a:xfrm>
              <a:off x="8181866" y="630342"/>
              <a:ext cx="242133" cy="243514"/>
              <a:chOff x="7718400" y="2030050"/>
              <a:chExt cx="1419300" cy="1427400"/>
            </a:xfrm>
          </p:grpSpPr>
          <p:sp>
            <p:nvSpPr>
              <p:cNvPr id="5083" name="Google Shape;5083;p155"/>
              <p:cNvSpPr/>
              <p:nvPr/>
            </p:nvSpPr>
            <p:spPr>
              <a:xfrm>
                <a:off x="77184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55"/>
              <p:cNvSpPr/>
              <p:nvPr/>
            </p:nvSpPr>
            <p:spPr>
              <a:xfrm>
                <a:off x="8186100" y="25058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55"/>
              <p:cNvSpPr/>
              <p:nvPr/>
            </p:nvSpPr>
            <p:spPr>
              <a:xfrm>
                <a:off x="77184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55"/>
              <p:cNvSpPr/>
              <p:nvPr/>
            </p:nvSpPr>
            <p:spPr>
              <a:xfrm>
                <a:off x="8661900" y="20300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55"/>
              <p:cNvSpPr/>
              <p:nvPr/>
            </p:nvSpPr>
            <p:spPr>
              <a:xfrm>
                <a:off x="8661900" y="2981650"/>
                <a:ext cx="475800" cy="475800"/>
              </a:xfrm>
              <a:prstGeom prst="roundRect">
                <a:avLst>
                  <a:gd fmla="val 2431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88" name="Google Shape;5088;p155"/>
          <p:cNvSpPr txBox="1"/>
          <p:nvPr/>
        </p:nvSpPr>
        <p:spPr>
          <a:xfrm>
            <a:off x="6320175" y="4267475"/>
            <a:ext cx="2262600" cy="2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089" name="Google Shape;5089;p155"/>
          <p:cNvSpPr/>
          <p:nvPr/>
        </p:nvSpPr>
        <p:spPr>
          <a:xfrm>
            <a:off x="3316027" y="1432750"/>
            <a:ext cx="25890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F9F9F9"/>
              </a:solidFill>
              <a:highlight>
                <a:srgbClr val="171717"/>
              </a:highlight>
              <a:latin typeface="Roboto"/>
              <a:ea typeface="Roboto"/>
              <a:cs typeface="Roboto"/>
              <a:sym typeface="Roboto"/>
            </a:endParaRPr>
          </a:p>
        </p:txBody>
      </p:sp>
      <p:sp>
        <p:nvSpPr>
          <p:cNvPr id="5090" name="Google Shape;5090;p155"/>
          <p:cNvSpPr/>
          <p:nvPr/>
        </p:nvSpPr>
        <p:spPr>
          <a:xfrm>
            <a:off x="6083775" y="1432750"/>
            <a:ext cx="2499000" cy="3498000"/>
          </a:xfrm>
          <a:prstGeom prst="roundRect">
            <a:avLst>
              <a:gd fmla="val 8829" name="adj"/>
            </a:avLst>
          </a:prstGeom>
          <a:solidFill>
            <a:schemeClr val="dk2"/>
          </a:solidFill>
          <a:ln cap="flat" cmpd="sng" w="9525">
            <a:solidFill>
              <a:schemeClr val="dk1"/>
            </a:solidFill>
            <a:prstDash val="solid"/>
            <a:round/>
            <a:headEnd len="sm" w="sm" type="none"/>
            <a:tailEnd len="sm" w="sm" type="none"/>
          </a:ln>
          <a:effectLst>
            <a:outerShdw blurRad="114300" rotWithShape="0" algn="bl" dir="5280000" dist="57150">
              <a:srgbClr val="000000">
                <a:alpha val="6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Fira Sans Condensed"/>
              <a:ea typeface="Fira Sans Condensed"/>
              <a:cs typeface="Fira Sans Condensed"/>
              <a:sym typeface="Fira Sans Condensed"/>
            </a:endParaRPr>
          </a:p>
        </p:txBody>
      </p:sp>
      <p:sp>
        <p:nvSpPr>
          <p:cNvPr id="5091" name="Google Shape;5091;p155"/>
          <p:cNvSpPr txBox="1"/>
          <p:nvPr/>
        </p:nvSpPr>
        <p:spPr>
          <a:xfrm>
            <a:off x="580675" y="1670100"/>
            <a:ext cx="2686200" cy="24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chemeClr val="dk1"/>
                </a:solidFill>
                <a:latin typeface="Fira Sans Condensed"/>
                <a:ea typeface="Fira Sans Condensed"/>
                <a:cs typeface="Fira Sans Condensed"/>
                <a:sym typeface="Fira Sans Condensed"/>
              </a:rPr>
              <a:t>Κατεύθυνση και Συγκέντρωση:</a:t>
            </a:r>
            <a:endParaRPr b="1" sz="1500">
              <a:solidFill>
                <a:schemeClr val="dk1"/>
              </a:solidFill>
              <a:latin typeface="Fira Sans Condensed"/>
              <a:ea typeface="Fira Sans Condensed"/>
              <a:cs typeface="Fira Sans Condensed"/>
              <a:sym typeface="Fira Sans Condensed"/>
            </a:endParaRPr>
          </a:p>
          <a:p>
            <a:pPr indent="0" lvl="0" marL="0" marR="0" rtl="0" algn="l">
              <a:lnSpc>
                <a:spcPct val="100000"/>
              </a:lnSpc>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a:p>
            <a:pPr indent="0" lvl="0" marL="0" marR="0" rtl="0" algn="l">
              <a:lnSpc>
                <a:spcPct val="100000"/>
              </a:lnSpc>
              <a:spcBef>
                <a:spcPts val="0"/>
              </a:spcBef>
              <a:spcAft>
                <a:spcPts val="0"/>
              </a:spcAft>
              <a:buNone/>
            </a:pPr>
            <a:r>
              <a:rPr lang="en">
                <a:solidFill>
                  <a:schemeClr val="dk1"/>
                </a:solidFill>
                <a:latin typeface="Fira Sans Condensed"/>
                <a:ea typeface="Fira Sans Condensed"/>
                <a:cs typeface="Fira Sans Condensed"/>
                <a:sym typeface="Fira Sans Condensed"/>
              </a:rPr>
              <a:t>Οι Interceptors τοποθετούνται σε σημεία των ποταμών όπου η ροή των πλαστικών είναι υψηλή. Χρησιμοποιούν μια σειρά από βαθιές μπαγκαζιέρες για να κατευθύνουν τα πλαστικά απόβλητα προς το εσωτερικό τους.</a:t>
            </a:r>
            <a:endParaRPr>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092" name="Google Shape;5092;p155"/>
          <p:cNvSpPr txBox="1"/>
          <p:nvPr/>
        </p:nvSpPr>
        <p:spPr>
          <a:xfrm>
            <a:off x="3936125" y="2129525"/>
            <a:ext cx="888900" cy="11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bin"/>
              <a:ea typeface="Cabin"/>
              <a:cs typeface="Cabin"/>
              <a:sym typeface="Cabin"/>
            </a:endParaRPr>
          </a:p>
        </p:txBody>
      </p:sp>
      <p:sp>
        <p:nvSpPr>
          <p:cNvPr id="5093" name="Google Shape;5093;p155"/>
          <p:cNvSpPr txBox="1"/>
          <p:nvPr/>
        </p:nvSpPr>
        <p:spPr>
          <a:xfrm>
            <a:off x="3406925" y="1740000"/>
            <a:ext cx="2407200" cy="21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chemeClr val="dk1"/>
                </a:solidFill>
                <a:latin typeface="Fira Sans Condensed"/>
                <a:ea typeface="Fira Sans Condensed"/>
                <a:cs typeface="Fira Sans Condensed"/>
                <a:sym typeface="Fira Sans Condensed"/>
              </a:rPr>
              <a:t>Συλλογή και Αποθήκευση:</a:t>
            </a:r>
            <a:endParaRPr b="1" sz="1500">
              <a:solidFill>
                <a:schemeClr val="dk1"/>
              </a:solidFill>
              <a:latin typeface="Fira Sans Condensed"/>
              <a:ea typeface="Fira Sans Condensed"/>
              <a:cs typeface="Fira Sans Condensed"/>
              <a:sym typeface="Fira Sans Condensed"/>
            </a:endParaRPr>
          </a:p>
          <a:p>
            <a:pPr indent="0" lvl="0" marL="0" marR="0" rtl="0" algn="l">
              <a:lnSpc>
                <a:spcPct val="100000"/>
              </a:lnSpc>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a:p>
            <a:pPr indent="0" lvl="0" marL="0" marR="0" rtl="0" algn="l">
              <a:lnSpc>
                <a:spcPct val="100000"/>
              </a:lnSpc>
              <a:spcBef>
                <a:spcPts val="0"/>
              </a:spcBef>
              <a:spcAft>
                <a:spcPts val="0"/>
              </a:spcAft>
              <a:buNone/>
            </a:pPr>
            <a:r>
              <a:rPr lang="en">
                <a:solidFill>
                  <a:schemeClr val="dk1"/>
                </a:solidFill>
                <a:latin typeface="Fira Sans Condensed"/>
                <a:ea typeface="Fira Sans Condensed"/>
                <a:cs typeface="Fira Sans Condensed"/>
                <a:sym typeface="Fira Sans Condensed"/>
              </a:rPr>
              <a:t>Ένα σύστημα συλλογής απορριμμάτων στο εσωτερικό των Interceptors συγκεντρώνει τα πλαστικά απόβλητα, ενώ ένας ανελκυστήρας τα μεταφέρει σε ένα δοχείο αποθήκευσης.</a:t>
            </a:r>
            <a:endParaRPr>
              <a:solidFill>
                <a:schemeClr val="dk1"/>
              </a:solidFill>
              <a:latin typeface="Fira Sans Condensed"/>
              <a:ea typeface="Fira Sans Condensed"/>
              <a:cs typeface="Fira Sans Condensed"/>
              <a:sym typeface="Fira Sans Condensed"/>
            </a:endParaRPr>
          </a:p>
          <a:p>
            <a:pPr indent="0" lvl="0" marL="0" marR="0" rtl="0" algn="l">
              <a:lnSpc>
                <a:spcPct val="100000"/>
              </a:lnSpc>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p:txBody>
      </p:sp>
      <p:sp>
        <p:nvSpPr>
          <p:cNvPr id="5094" name="Google Shape;5094;p155"/>
          <p:cNvSpPr txBox="1"/>
          <p:nvPr/>
        </p:nvSpPr>
        <p:spPr>
          <a:xfrm>
            <a:off x="6083775" y="1372825"/>
            <a:ext cx="2589000" cy="220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a:p>
            <a:pPr indent="0" lvl="0" marL="0" marR="0" rtl="0" algn="l">
              <a:lnSpc>
                <a:spcPct val="100000"/>
              </a:lnSpc>
              <a:spcBef>
                <a:spcPts val="0"/>
              </a:spcBef>
              <a:spcAft>
                <a:spcPts val="0"/>
              </a:spcAft>
              <a:buNone/>
            </a:pPr>
            <a:r>
              <a:rPr b="1" lang="en" sz="1500">
                <a:solidFill>
                  <a:schemeClr val="dk1"/>
                </a:solidFill>
                <a:latin typeface="Fira Sans Condensed"/>
                <a:ea typeface="Fira Sans Condensed"/>
                <a:cs typeface="Fira Sans Condensed"/>
                <a:sym typeface="Fira Sans Condensed"/>
              </a:rPr>
              <a:t>Αυτοματισμένη Επιτήρηση:</a:t>
            </a:r>
            <a:endParaRPr b="1" sz="1500">
              <a:solidFill>
                <a:schemeClr val="dk1"/>
              </a:solidFill>
              <a:latin typeface="Fira Sans Condensed"/>
              <a:ea typeface="Fira Sans Condensed"/>
              <a:cs typeface="Fira Sans Condensed"/>
              <a:sym typeface="Fira Sans Condensed"/>
            </a:endParaRPr>
          </a:p>
          <a:p>
            <a:pPr indent="0" lvl="0" marL="0" marR="0" rtl="0" algn="l">
              <a:lnSpc>
                <a:spcPct val="100000"/>
              </a:lnSpc>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a:p>
            <a:pPr indent="0" lvl="0" marL="0" marR="0" rtl="0" algn="l">
              <a:lnSpc>
                <a:spcPct val="100000"/>
              </a:lnSpc>
              <a:spcBef>
                <a:spcPts val="0"/>
              </a:spcBef>
              <a:spcAft>
                <a:spcPts val="0"/>
              </a:spcAft>
              <a:buNone/>
            </a:pPr>
            <a:r>
              <a:rPr lang="en">
                <a:solidFill>
                  <a:schemeClr val="dk1"/>
                </a:solidFill>
                <a:latin typeface="Fira Sans Condensed"/>
                <a:ea typeface="Fira Sans Condensed"/>
                <a:cs typeface="Fira Sans Condensed"/>
                <a:sym typeface="Fira Sans Condensed"/>
              </a:rPr>
              <a:t>Οι Interceptors είναι εξοπλισμένοι με συστήματα παρακολούθησης και αυτοματισμού που επιτρέπουν την αποτελεσματική λειτουργία τους χωρίς συνεχή επιτήρηση.</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Workshop on Water Pollution Control Strategies by Slidesgo">
  <a:themeElements>
    <a:clrScheme name="Simple Light">
      <a:dk1>
        <a:srgbClr val="000000"/>
      </a:dk1>
      <a:lt1>
        <a:srgbClr val="0E0B97"/>
      </a:lt1>
      <a:dk2>
        <a:srgbClr val="C4CEDC"/>
      </a:dk2>
      <a:lt2>
        <a:srgbClr val="152DA2"/>
      </a:lt2>
      <a:accent1>
        <a:srgbClr val="366CF2"/>
      </a:accent1>
      <a:accent2>
        <a:srgbClr val="9E9E9E"/>
      </a:accent2>
      <a:accent3>
        <a:srgbClr val="FF6700"/>
      </a:accent3>
      <a:accent4>
        <a:srgbClr val="00CE7A"/>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orkshop on Water Pollution Control Strategies by Slidesgo">
  <a:themeElements>
    <a:clrScheme name="Simple Light">
      <a:dk1>
        <a:srgbClr val="000000"/>
      </a:dk1>
      <a:lt1>
        <a:srgbClr val="0E0B97"/>
      </a:lt1>
      <a:dk2>
        <a:srgbClr val="C4CEDC"/>
      </a:dk2>
      <a:lt2>
        <a:srgbClr val="152DA2"/>
      </a:lt2>
      <a:accent1>
        <a:srgbClr val="366CF2"/>
      </a:accent1>
      <a:accent2>
        <a:srgbClr val="9E9E9E"/>
      </a:accent2>
      <a:accent3>
        <a:srgbClr val="FF6700"/>
      </a:accent3>
      <a:accent4>
        <a:srgbClr val="00CE7A"/>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